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3"/>
  </p:notesMasterIdLst>
  <p:sldIdLst>
    <p:sldId id="288" r:id="rId5"/>
    <p:sldId id="272" r:id="rId6"/>
    <p:sldId id="284" r:id="rId7"/>
    <p:sldId id="273" r:id="rId8"/>
    <p:sldId id="277" r:id="rId9"/>
    <p:sldId id="289" r:id="rId10"/>
    <p:sldId id="286" r:id="rId11"/>
    <p:sldId id="28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1E6589-A183-3EB7-0BAE-FF687B383E80}" name="Yevgeniya Arushanyan" initials="YA" userId="S::yevgeniya.arushanyan@ramboll.se::57ddd114-c0d8-4644-b64d-47d1c9a54e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6B69"/>
    <a:srgbClr val="487574"/>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0A852-2683-944D-A55D-D4E82BFF45B3}" v="11" dt="2024-01-24T12:34:43.46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p:restoredTop sz="96197"/>
  </p:normalViewPr>
  <p:slideViewPr>
    <p:cSldViewPr snapToGrid="0" snapToObjects="1">
      <p:cViewPr varScale="1">
        <p:scale>
          <a:sx n="119" d="100"/>
          <a:sy n="119" d="100"/>
        </p:scale>
        <p:origin x="42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Nilsson" userId="577f3a57-c38a-4f49-a83a-67b1778794a7" providerId="ADAL" clId="{0EC0A852-2683-944D-A55D-D4E82BFF45B3}"/>
    <pc:docChg chg="undo redo custSel addSld delSld modSld">
      <pc:chgData name="Camilla Nilsson" userId="577f3a57-c38a-4f49-a83a-67b1778794a7" providerId="ADAL" clId="{0EC0A852-2683-944D-A55D-D4E82BFF45B3}" dt="2024-01-24T12:35:52.167" v="280" actId="1076"/>
      <pc:docMkLst>
        <pc:docMk/>
      </pc:docMkLst>
      <pc:sldChg chg="addSp delSp modSp mod">
        <pc:chgData name="Camilla Nilsson" userId="577f3a57-c38a-4f49-a83a-67b1778794a7" providerId="ADAL" clId="{0EC0A852-2683-944D-A55D-D4E82BFF45B3}" dt="2024-01-24T12:34:53.824" v="269" actId="20577"/>
        <pc:sldMkLst>
          <pc:docMk/>
          <pc:sldMk cId="2103702085" sldId="273"/>
        </pc:sldMkLst>
        <pc:spChg chg="del">
          <ac:chgData name="Camilla Nilsson" userId="577f3a57-c38a-4f49-a83a-67b1778794a7" providerId="ADAL" clId="{0EC0A852-2683-944D-A55D-D4E82BFF45B3}" dt="2024-01-24T12:27:54.967" v="146" actId="931"/>
          <ac:spMkLst>
            <pc:docMk/>
            <pc:sldMk cId="2103702085" sldId="273"/>
            <ac:spMk id="23" creationId="{79F8A3DF-80B5-DC45-25DF-1268CD2EC0DE}"/>
          </ac:spMkLst>
        </pc:spChg>
        <pc:spChg chg="mod">
          <ac:chgData name="Camilla Nilsson" userId="577f3a57-c38a-4f49-a83a-67b1778794a7" providerId="ADAL" clId="{0EC0A852-2683-944D-A55D-D4E82BFF45B3}" dt="2024-01-24T12:34:53.824" v="269" actId="20577"/>
          <ac:spMkLst>
            <pc:docMk/>
            <pc:sldMk cId="2103702085" sldId="273"/>
            <ac:spMk id="24" creationId="{F0A894B0-603F-13C6-D4F4-A9FCA815262B}"/>
          </ac:spMkLst>
        </pc:spChg>
        <pc:picChg chg="add mod">
          <ac:chgData name="Camilla Nilsson" userId="577f3a57-c38a-4f49-a83a-67b1778794a7" providerId="ADAL" clId="{0EC0A852-2683-944D-A55D-D4E82BFF45B3}" dt="2024-01-24T12:27:56.666" v="148" actId="962"/>
          <ac:picMkLst>
            <pc:docMk/>
            <pc:sldMk cId="2103702085" sldId="273"/>
            <ac:picMk id="3" creationId="{AA3B3969-EC0F-FD64-4033-0EE67CF22101}"/>
          </ac:picMkLst>
        </pc:picChg>
      </pc:sldChg>
      <pc:sldChg chg="del">
        <pc:chgData name="Camilla Nilsson" userId="577f3a57-c38a-4f49-a83a-67b1778794a7" providerId="ADAL" clId="{0EC0A852-2683-944D-A55D-D4E82BFF45B3}" dt="2024-01-24T12:28:11.368" v="150" actId="2696"/>
        <pc:sldMkLst>
          <pc:docMk/>
          <pc:sldMk cId="2552787372" sldId="274"/>
        </pc:sldMkLst>
      </pc:sldChg>
      <pc:sldChg chg="addSp delSp modSp mod">
        <pc:chgData name="Camilla Nilsson" userId="577f3a57-c38a-4f49-a83a-67b1778794a7" providerId="ADAL" clId="{0EC0A852-2683-944D-A55D-D4E82BFF45B3}" dt="2024-01-24T12:35:52.167" v="280" actId="1076"/>
        <pc:sldMkLst>
          <pc:docMk/>
          <pc:sldMk cId="220500263" sldId="277"/>
        </pc:sldMkLst>
        <pc:spChg chg="del">
          <ac:chgData name="Camilla Nilsson" userId="577f3a57-c38a-4f49-a83a-67b1778794a7" providerId="ADAL" clId="{0EC0A852-2683-944D-A55D-D4E82BFF45B3}" dt="2024-01-24T12:33:21.710" v="246" actId="931"/>
          <ac:spMkLst>
            <pc:docMk/>
            <pc:sldMk cId="220500263" sldId="277"/>
            <ac:spMk id="13" creationId="{D1DDD83F-1288-025E-174D-BC57B496A982}"/>
          </ac:spMkLst>
        </pc:spChg>
        <pc:spChg chg="mod">
          <ac:chgData name="Camilla Nilsson" userId="577f3a57-c38a-4f49-a83a-67b1778794a7" providerId="ADAL" clId="{0EC0A852-2683-944D-A55D-D4E82BFF45B3}" dt="2024-01-24T12:35:52.167" v="280" actId="1076"/>
          <ac:spMkLst>
            <pc:docMk/>
            <pc:sldMk cId="220500263" sldId="277"/>
            <ac:spMk id="14" creationId="{5630B07C-94CE-2445-F353-EABA3C1ED74F}"/>
          </ac:spMkLst>
        </pc:spChg>
        <pc:picChg chg="add mod">
          <ac:chgData name="Camilla Nilsson" userId="577f3a57-c38a-4f49-a83a-67b1778794a7" providerId="ADAL" clId="{0EC0A852-2683-944D-A55D-D4E82BFF45B3}" dt="2024-01-24T12:33:23.237" v="247" actId="207"/>
          <ac:picMkLst>
            <pc:docMk/>
            <pc:sldMk cId="220500263" sldId="277"/>
            <ac:picMk id="5" creationId="{E713A34D-492C-085E-C6E2-B6C4E079297B}"/>
          </ac:picMkLst>
        </pc:picChg>
      </pc:sldChg>
      <pc:sldChg chg="del">
        <pc:chgData name="Camilla Nilsson" userId="577f3a57-c38a-4f49-a83a-67b1778794a7" providerId="ADAL" clId="{0EC0A852-2683-944D-A55D-D4E82BFF45B3}" dt="2024-01-24T12:28:09.083" v="149" actId="2696"/>
        <pc:sldMkLst>
          <pc:docMk/>
          <pc:sldMk cId="3450945066" sldId="283"/>
        </pc:sldMkLst>
      </pc:sldChg>
      <pc:sldChg chg="delSp modSp mod">
        <pc:chgData name="Camilla Nilsson" userId="577f3a57-c38a-4f49-a83a-67b1778794a7" providerId="ADAL" clId="{0EC0A852-2683-944D-A55D-D4E82BFF45B3}" dt="2024-01-24T12:26:38.977" v="140" actId="20577"/>
        <pc:sldMkLst>
          <pc:docMk/>
          <pc:sldMk cId="2342836648" sldId="284"/>
        </pc:sldMkLst>
        <pc:spChg chg="mod">
          <ac:chgData name="Camilla Nilsson" userId="577f3a57-c38a-4f49-a83a-67b1778794a7" providerId="ADAL" clId="{0EC0A852-2683-944D-A55D-D4E82BFF45B3}" dt="2024-01-24T12:26:38.977" v="140" actId="20577"/>
          <ac:spMkLst>
            <pc:docMk/>
            <pc:sldMk cId="2342836648" sldId="284"/>
            <ac:spMk id="9" creationId="{2A1EE8FB-ADFF-4828-95B6-1C4F3325A0A1}"/>
          </ac:spMkLst>
        </pc:spChg>
        <pc:spChg chg="del">
          <ac:chgData name="Camilla Nilsson" userId="577f3a57-c38a-4f49-a83a-67b1778794a7" providerId="ADAL" clId="{0EC0A852-2683-944D-A55D-D4E82BFF45B3}" dt="2024-01-24T12:25:37.786" v="73" actId="478"/>
          <ac:spMkLst>
            <pc:docMk/>
            <pc:sldMk cId="2342836648" sldId="284"/>
            <ac:spMk id="14" creationId="{4F9B835D-C3EC-5672-DAF7-92FD0E082D64}"/>
          </ac:spMkLst>
        </pc:spChg>
        <pc:spChg chg="del">
          <ac:chgData name="Camilla Nilsson" userId="577f3a57-c38a-4f49-a83a-67b1778794a7" providerId="ADAL" clId="{0EC0A852-2683-944D-A55D-D4E82BFF45B3}" dt="2024-01-24T12:25:38.737" v="74" actId="478"/>
          <ac:spMkLst>
            <pc:docMk/>
            <pc:sldMk cId="2342836648" sldId="284"/>
            <ac:spMk id="15" creationId="{0A969D43-E36F-C3C3-02EC-DC6508F1E0D2}"/>
          </ac:spMkLst>
        </pc:spChg>
      </pc:sldChg>
      <pc:sldChg chg="addSp delSp modSp del mod">
        <pc:chgData name="Camilla Nilsson" userId="577f3a57-c38a-4f49-a83a-67b1778794a7" providerId="ADAL" clId="{0EC0A852-2683-944D-A55D-D4E82BFF45B3}" dt="2024-01-24T12:33:54.014" v="248" actId="2696"/>
        <pc:sldMkLst>
          <pc:docMk/>
          <pc:sldMk cId="1176078150" sldId="285"/>
        </pc:sldMkLst>
        <pc:spChg chg="mod">
          <ac:chgData name="Camilla Nilsson" userId="577f3a57-c38a-4f49-a83a-67b1778794a7" providerId="ADAL" clId="{0EC0A852-2683-944D-A55D-D4E82BFF45B3}" dt="2024-01-24T12:33:09.543" v="244" actId="1076"/>
          <ac:spMkLst>
            <pc:docMk/>
            <pc:sldMk cId="1176078150" sldId="285"/>
            <ac:spMk id="4" creationId="{A85FC859-FC07-ECF5-BC18-D6E029E96D4E}"/>
          </ac:spMkLst>
        </pc:spChg>
        <pc:spChg chg="del">
          <ac:chgData name="Camilla Nilsson" userId="577f3a57-c38a-4f49-a83a-67b1778794a7" providerId="ADAL" clId="{0EC0A852-2683-944D-A55D-D4E82BFF45B3}" dt="2024-01-24T12:31:57.651" v="218" actId="931"/>
          <ac:spMkLst>
            <pc:docMk/>
            <pc:sldMk cId="1176078150" sldId="285"/>
            <ac:spMk id="15" creationId="{29AEB6E9-8E83-D1D1-EAC5-72384EE1A693}"/>
          </ac:spMkLst>
        </pc:spChg>
        <pc:spChg chg="mod">
          <ac:chgData name="Camilla Nilsson" userId="577f3a57-c38a-4f49-a83a-67b1778794a7" providerId="ADAL" clId="{0EC0A852-2683-944D-A55D-D4E82BFF45B3}" dt="2024-01-24T12:32:33.838" v="223" actId="21"/>
          <ac:spMkLst>
            <pc:docMk/>
            <pc:sldMk cId="1176078150" sldId="285"/>
            <ac:spMk id="16" creationId="{9233F123-9175-35FD-349A-B73D8CF87F62}"/>
          </ac:spMkLst>
        </pc:spChg>
        <pc:picChg chg="add mod">
          <ac:chgData name="Camilla Nilsson" userId="577f3a57-c38a-4f49-a83a-67b1778794a7" providerId="ADAL" clId="{0EC0A852-2683-944D-A55D-D4E82BFF45B3}" dt="2024-01-24T12:33:11.189" v="245" actId="1076"/>
          <ac:picMkLst>
            <pc:docMk/>
            <pc:sldMk cId="1176078150" sldId="285"/>
            <ac:picMk id="3" creationId="{67845777-38CB-BADF-DEAC-5E505EA3316B}"/>
          </ac:picMkLst>
        </pc:picChg>
      </pc:sldChg>
      <pc:sldChg chg="modSp mod">
        <pc:chgData name="Camilla Nilsson" userId="577f3a57-c38a-4f49-a83a-67b1778794a7" providerId="ADAL" clId="{0EC0A852-2683-944D-A55D-D4E82BFF45B3}" dt="2024-01-24T12:29:34.779" v="182" actId="14100"/>
        <pc:sldMkLst>
          <pc:docMk/>
          <pc:sldMk cId="150216340" sldId="286"/>
        </pc:sldMkLst>
        <pc:spChg chg="mod">
          <ac:chgData name="Camilla Nilsson" userId="577f3a57-c38a-4f49-a83a-67b1778794a7" providerId="ADAL" clId="{0EC0A852-2683-944D-A55D-D4E82BFF45B3}" dt="2024-01-24T12:29:34.779" v="182" actId="14100"/>
          <ac:spMkLst>
            <pc:docMk/>
            <pc:sldMk cId="150216340" sldId="286"/>
            <ac:spMk id="9" creationId="{2A1EE8FB-ADFF-4828-95B6-1C4F3325A0A1}"/>
          </ac:spMkLst>
        </pc:spChg>
      </pc:sldChg>
      <pc:sldChg chg="modSp mod">
        <pc:chgData name="Camilla Nilsson" userId="577f3a57-c38a-4f49-a83a-67b1778794a7" providerId="ADAL" clId="{0EC0A852-2683-944D-A55D-D4E82BFF45B3}" dt="2024-01-24T12:25:18.241" v="72" actId="20577"/>
        <pc:sldMkLst>
          <pc:docMk/>
          <pc:sldMk cId="3518345915" sldId="288"/>
        </pc:sldMkLst>
        <pc:spChg chg="mod">
          <ac:chgData name="Camilla Nilsson" userId="577f3a57-c38a-4f49-a83a-67b1778794a7" providerId="ADAL" clId="{0EC0A852-2683-944D-A55D-D4E82BFF45B3}" dt="2024-01-24T12:25:07.689" v="67" actId="20577"/>
          <ac:spMkLst>
            <pc:docMk/>
            <pc:sldMk cId="3518345915" sldId="288"/>
            <ac:spMk id="2" creationId="{3DAF8DBB-0CCE-6F9C-C08C-4B74609EF199}"/>
          </ac:spMkLst>
        </pc:spChg>
        <pc:spChg chg="mod">
          <ac:chgData name="Camilla Nilsson" userId="577f3a57-c38a-4f49-a83a-67b1778794a7" providerId="ADAL" clId="{0EC0A852-2683-944D-A55D-D4E82BFF45B3}" dt="2024-01-24T12:25:18.241" v="72" actId="20577"/>
          <ac:spMkLst>
            <pc:docMk/>
            <pc:sldMk cId="3518345915" sldId="288"/>
            <ac:spMk id="4" creationId="{210785B9-FF2F-1FDA-5D49-0E25ADF16765}"/>
          </ac:spMkLst>
        </pc:spChg>
      </pc:sldChg>
      <pc:sldChg chg="add del">
        <pc:chgData name="Camilla Nilsson" userId="577f3a57-c38a-4f49-a83a-67b1778794a7" providerId="ADAL" clId="{0EC0A852-2683-944D-A55D-D4E82BFF45B3}" dt="2024-01-24T12:28:39.791" v="152" actId="2696"/>
        <pc:sldMkLst>
          <pc:docMk/>
          <pc:sldMk cId="1383354976" sldId="289"/>
        </pc:sldMkLst>
      </pc:sldChg>
      <pc:sldMasterChg chg="delSldLayout">
        <pc:chgData name="Camilla Nilsson" userId="577f3a57-c38a-4f49-a83a-67b1778794a7" providerId="ADAL" clId="{0EC0A852-2683-944D-A55D-D4E82BFF45B3}" dt="2024-01-24T12:28:09.083" v="149" actId="2696"/>
        <pc:sldMasterMkLst>
          <pc:docMk/>
          <pc:sldMasterMk cId="24334602" sldId="2147483682"/>
        </pc:sldMasterMkLst>
        <pc:sldLayoutChg chg="del">
          <pc:chgData name="Camilla Nilsson" userId="577f3a57-c38a-4f49-a83a-67b1778794a7" providerId="ADAL" clId="{0EC0A852-2683-944D-A55D-D4E82BFF45B3}" dt="2024-01-24T12:28:09.083" v="149" actId="2696"/>
          <pc:sldLayoutMkLst>
            <pc:docMk/>
            <pc:sldMasterMk cId="24334602" sldId="2147483682"/>
            <pc:sldLayoutMk cId="2196736565" sldId="214748371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9:31:37.721"/>
    </inkml:context>
    <inkml:brush xml:id="br0">
      <inkml:brushProperty name="width" value="0.05" units="cm"/>
      <inkml:brushProperty name="height" value="0.05" units="cm"/>
      <inkml:brushProperty name="color" value="#E71224"/>
    </inkml:brush>
  </inkml:definitions>
  <inkml:trace contextRef="#ctx0" brushRef="#br0">314 1 24575,'-10'8'0,"-7"-6"0,15 14 0,-22-13 0,20 13 0,-21 2 0,23 3 0,-14-3 0,13-1 0,-13-15 0,14 14 0,-14-14 0,5 15 0,1-7 0,-6 8 0,14 9 0,-23-15 0,21 13 0,-21-15 0,23 9 0,-14-1 0,6 1 0,-1 15 0,-5-19 0,14 18 0,-6-23 0,8 8 0,0 9 0,-9-6 0,7 13 0,-6-13 0,8 6 0,0-9 0,0 0 0,0 1 0,0-1 0,0 9 0,8-6 0,3 5 0,7-7 0,9-1 0,2 1 0,7-9 0,1-2 0,-8 0 0,26-6 0,-22 23 0,16-21 0,-23 12 0,-7-16 0,-1 0 0,9 0 0,-6 0 0,5 0 0,-7 0 0,-1 0 0,1 0 0,-1 0 0,28 0 0,-12 0 0,23 0 0,-28 0 0,25 0 0,-28 0 0,20 0 0,-28 0 0,-7-16 0,5 4 0,-6-15 0,17 9 0,-15-1 0,13 9 0,-23-6 0,6 5 0,0-15 0,-6 5 0,7-6 0,-1 9 0,-6-1 0,6-7 0,-8-3 0,0 0 0,0 3 0,0 7 0,0 1 0,0-1 0,0 1 0,0-9 0,0 7 0,0-7 0,-8 9 0,6-1 0,-15 9 0,7-6 0,-16 13 0,5-13 0,-6-2 0,9 5 0,8-11 0,-7 22 0,7-15 0,-8 7 0,-9 0 0,15-7 0,-13 15 0,23-14 0,-14 14 0,5-15 0,-7 15 0,-1-6 0,9-8 0,-6 12 0,-3-13 0,-1 17 0,-7 0 0,9 0 0,-1-8 0,1 6 0,-1-6 0,-7 8 0,5 0 0,3 0 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9:31:59.209"/>
    </inkml:context>
    <inkml:brush xml:id="br0">
      <inkml:brushProperty name="width" value="0.05" units="cm"/>
      <inkml:brushProperty name="height" value="0.05" units="cm"/>
      <inkml:brushProperty name="color" value="#E71224"/>
    </inkml:brush>
  </inkml:definitions>
  <inkml:trace contextRef="#ctx0" brushRef="#br0">1917 398 24575,'0'-6'0,"-2"0"0,-2 0 0,-2-3 0,-3-1 0,0-2 0,-1 2 0,4-2 0,-3 6 0,5-6 0,-7 8 0,7-5 0,-5 9 0,6-6 0,-6 3 0,2-1 0,1-4 0,0 7 0,0-7 0,-4 1 0,-9-5 0,-15-8 0,-10-4 0,-19-16 0,-10 6 0,6-7 0,9 19 0,4-5 0,30 17 0,-9-6 0,24 9 0,-10 4 0,11 0 0,-8 3 0,10 0 0,0 0 0,0 0 0,-3 0 0,-1 0 0,1 0 0,0 3 0,0-2 0,-8 1 0,3-2 0,-5 0 0,7 0 0,-20 0 0,7 4 0,-15-3 0,12 3 0,1-4 0,0 0 0,-1 0 0,-12 7 0,9-6 0,-3 6 0,-19-7 0,27-3 0,-28 2 0,37-1 0,1 2 0,13 2 0,-3 5 0,-5 5 0,2-2 0,-5-1 0,8-3 0,0-3 0,-1 1 0,1-2 0,3 4 0,-5-5 0,3 5 0,-3-6 0,1 3 0,1-3 0,0 3 0,2 0 0,-1-3 0,-8 7 0,5-6 0,-11 6 0,10-6 0,-10 1 0,-2 3 0,-6-4 0,-28 3 0,21 0 0,-20-3 0,27 3 0,6 1 0,-5-3 0,18 6 0,-7-8 0,14 6 0,-4-5 0,1 4 0,-2-1 0,0 2 0,3 0 0,-12 6 0,9-2 0,-10 2 0,7 0 0,2-5 0,-4 4 0,4-4 0,-2 2 0,6-3 0,-3-2 0,3 1 0,-1-1 0,-1 2 0,1 3 0,-5-2 0,2 2 0,1-3 0,1 0 0,1-3 0,1 3 0,0-3 0,0 6 0,3-2 0,-3 2 0,0-5 0,2 1 0,-1-2 0,2 4 0,0-1 0,-3 0 0,2 3 0,-2-2 0,3 2 0,0-3 0,3 0 0,-2 0 0,2 1 0,-1 2 0,-1-3 0,5 3 0,-6-2 0,3-1 0,0 0 0,0 0 0,1 3 0,1-5 0,-4 4 0,7-7 0,-4 5 0,5-6 0,-3 6 0,1-3 0,-1 3 0,9 2 0,-6-4 0,6 5 0,-8-7 0,-1 9 0,0-7 0,0 2 0,3-3 0,-2-1 0,2 2 0,-3-1 0,3 3 0,-2-6 0,5 9 0,-3-8 0,1 5 0,-1-4 0,-3-1 0,10 6 0,-5-6 0,5 6 0,-4-7 0,-5 3 0,4-3 0,-4 3 0,2-2 0,-3 1 0,1-2 0,-1 0 0,0 3 0,3-2 0,1 1 0,-1-2 0,0 0 0,-3 3 0,0-2 0,10 2 0,-7 2 0,9-3 0,-8 3 0,-1-5 0,6 0 0,-8 0 0,8 0 0,-6 0 0,24 0 0,-9 0 0,30 0 0,-23 0 0,23 0 0,-30 0 0,6 0 0,-21 0 0,-3 0 0,10 0 0,2 4 0,9 1 0,27 8 0,7 1 0,1-4 0,-15-3 0,-21-2 0,-15-4 0,5 3 0,-10-4 0,0 0 0,3 0 0,7 0 0,-2 0 0,12 0 0,8 6 0,-3-4 0,23 4 0,-23-6 0,3 6 0,-8-5 0,-12 4 0,5-2 0,-10-2 0,10 6 0,-8-6 0,5 3 0,-4-2 0,-5-1 0,5 2 0,0-3 0,-2 0 0,5 0 0,-6 0 0,4 0 0,-4-3 0,3 0 0,4-1 0,-4-1 0,3 4 0,-6-7 0,1 6 0,9-7 0,-8 5 0,5-1 0,-10 0 0,0 4 0,-3-4 0,3 1 0,0-2 0,-2-3 0,4 5 0,-7-4 0,2 4 0,0 1 0,0-3 0,1 3 0,-2-3 0,1 2 0,-2-1 0,4 4 0,-4-7 0,4 4 0,-1-5 0,-1 3 0,6 2 0,-5-1 0,2 1 0,-1 1 0,-1-3 0,2 0 0,0 2 0,0-2 0,-2 4 0,4 1 0,-4-2 0,5 1 0,-3-2 0,0 1 0,1-3 0,-4 3 0,3-1 0,-6-1 0,9-1 0,-5 1 0,2-3 0,-1 5 0,-1-3 0,2-1 0,0 1 0,-2 0 0,1 3 0,-4-6 0,2 5 0,-3-5 0,0 3 0,0 0 0,0 0 0,0-1 0,0-1 0,0 1 0,-3 0 0,2 5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9:32:05.831"/>
    </inkml:context>
    <inkml:brush xml:id="br0">
      <inkml:brushProperty name="width" value="0.05" units="cm"/>
      <inkml:brushProperty name="height" value="0.05" units="cm"/>
      <inkml:brushProperty name="color" value="#E71224"/>
    </inkml:brush>
  </inkml:definitions>
  <inkml:trace contextRef="#ctx0" brushRef="#br0">2508 64 24575,'-3'7'0,"0"-4"0,-3 0 0,-1-3 0,1 2 0,-9-1 0,6 2 0,-7-3 0,10 0 0,0 0 0,0 0 0,-10 0 0,5 0 0,-15 0 0,-8 0 0,4 0 0,-25 0 0,25-4 0,-38-5 0,34 3 0,-21-2 0,28 8 0,9 0 0,0 0 0,11 0 0,-2 0 0,0 0 0,2 0 0,-2 0 0,0 0 0,0-3 0,-10 3 0,-2-3 0,0 3 0,-18 0 0,15 0 0,-17 0 0,21-3 0,1 3 0,6-3 0,1 3 0,2 0 0,1 0 0,3 0 0,-3 0 0,2 0 0,-11 4 0,0-3 0,-9 3 0,-14-4 0,10 0 0,-23 0 0,23 0 0,-3 0 0,8-4 0,12 3 0,-5-3 0,10 4 0,-3-3 0,5 2 0,-2-1 0,3 2 0,-3 0 0,2 0 0,-5 0 0,3 0 0,-4-3 0,1 2 0,-7-2 0,5 3 0,-5 0 0,0 0 0,5 0 0,-2 0 0,4 0 0,5 0 0,-5 0 0,6-5 0,-3 4 0,0-5 0,-1 3 0,0 3 0,-8-3 0,7 0 0,-8 2 0,0-1 0,8 2 0,-8 0 0,12 0 0,-2 0 0,3 0 0,-3 0 0,2 0 0,-2 0 0,3 0 0,0 0 0,0 0 0,-10 0 0,8 0 0,-8 0 0,10 0 0,0 0 0,0 0 0,-10 0 0,5 0 0,-8 0 0,-14 0 0,16-3 0,-22 2 0,18-2 0,0 3 0,-4 0 0,4 0 0,0 0 0,5 0 0,7 0 0,3 0 0,0 0 0,-3 0 0,-1 0 0,1 0 0,-3 3 0,5-2 0,-23 6 0,9-2 0,-32 0 0,3 22 0,-9-21 0,9 18 0,18-24 0,7 0 0,17 0 0,-5 2 0,7-1 0,0 2 0,-1 0 0,-4-3 0,4 3 0,-2-3 0,3 0 0,0 0 0,-1 0 0,4 3 0,-3-2 0,0 1 0,2 1 0,-4-2 0,4 2 0,-3 9 0,0-7 0,0 8 0,3-7 0,-10-2 0,8 0 0,-7 3 0,10-4 0,3 4 0,-4 8 0,0-6 0,0 9 0,-2-11 0,3 2 0,-1 0 0,2-2 0,-1-1 0,2-1 0,-2-1 0,3 2 0,0 0 0,0 0 0,0 1 0,0 2 0,3-5 0,-2 4 0,2-5 0,-1 4 0,2-4 0,2 2 0,0-1 0,0 2 0,10-2 0,-8 4 0,8-7 0,-13 7 0,3-7 0,-3 2 0,1 0 0,1-3 0,-4 6 0,7-3 0,-4 3 0,5-2 0,-5 1 0,1-4 0,-1 7 0,2-4 0,0 3 0,3-5 0,-2 1 0,2-2 0,-3 2 0,-3-1 0,3 2 0,-3 2 0,4 0 0,2-2 0,-5 4 0,4-7 0,-5 5 0,1-4 0,1-1 0,-1 5 0,2-6 0,-3 6 0,3-5 0,3 4 0,-4-2 0,6 1 0,-8-1 0,0-1 0,3-1 0,-3 2 0,4-3 0,2 0 0,-3 0 0,3 0 0,-2 0 0,2 0 0,7 8 0,-2-6 0,5 6 0,0-8 0,15 6 0,-10-4 0,29 4 0,-29-6 0,17 0 0,-11 5 0,-9-4 0,-2 3 0,-1-4 0,-6 0 0,4-3 0,-7 2 0,-3-2 0,0 3 0,-2-2 0,4 1 0,-4 1 0,8 1 0,-5 1 0,24-2 0,-16 3 0,15-2 0,-18 2 0,4 1 0,18-3 0,10 9 0,0-8 0,-9 4 0,-10-6 0,-4 0 0,6 4 0,28-3 0,-28 3 0,39-4 0,-51 0 0,14 0 0,-20-3 0,-2 3 0,2-3 0,6-1 0,-6 3 0,6-6 0,-8 6 0,-1-1 0,0 2 0,3 0 0,-2 0 0,5 0 0,-3 0 0,10 0 0,-8 0 0,5 0 0,-10 0 0,0 0 0,1 0 0,-1 0 0,3 0 0,-2 0 0,2 0 0,-3 0 0,0 0 0,0 0 0,0 0 0,3 0 0,-5 2 0,5-1 0,-6 2 0,3 0 0,3-3 0,-2 3 0,5 0 0,-3-2 0,4 4 0,-1-4 0,7 1 0,-5-2 0,5 0 0,-6 6 0,6-5 0,1 5 0,1-6 0,24 6 0,-27-4 0,27 4 0,-31-6 0,2 0 0,-7 0 0,-3 0 0,3 0 0,-2 0 0,5-2 0,-5 1 0,2-2 0,-3-2 0,3 3 0,-2-6 0,2 7 0,0-1 0,-2-1 0,2 2 0,-1-4 0,-1 4 0,2-5 0,-3 6 0,1-3 0,-1 3 0,0 0 0,3 0 0,-2 0 0,2 0 0,0 0 0,21 0 0,-6 0 0,16-4 0,1 3 0,-10-3 0,3 4 0,-8-4 0,-15 3 0,5-3 0,-10 4 0,8-6 0,-6 5 0,4-7 0,-6 7 0,-6-5 0,6 6 0,-3-6 0,14 3 0,-8-3 0,9 2 0,-12 1 0,0 1 0,0-4 0,3 1 0,-2 0 0,-1 2 0,0 0 0,-3-3 0,3 2 0,0 1 0,-2 1 0,-1-2 0,-1 1 0,5-3 0,-3 0 0,4-1 0,-7-2 0,4 3 0,-4 0 0,4 2 0,-4-1 0,2 1 0,-3-5 0,3 3 0,-3-3 0,3 2 0,0 1 0,-3 0 0,3 0 0,0-3 0,-2 2 0,7-2 0,-7 3 0,5 0 0,-6 0 0,3-1 0,-3 1 0,3-3 0,-3 2 0,0-2 0,3 3 0,-3 0 0,3 0 0,-3 0 0,0-3 0,0 2 0,0-2 0,0 3 0,0 0 0,0-1 0,0 1 0,0-3 0,0 2 0,0-2 0,0 3 0,0 0 0,0 0 0,0 0 0,0-3 0,-3 5 0,0-2 0,-6 6 0,2 0 0,-2 0 0,3 0 0,3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2024-04-09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1</a:t>
            </a:fld>
            <a:endParaRPr lang="sv-SE"/>
          </a:p>
        </p:txBody>
      </p:sp>
    </p:spTree>
    <p:extLst>
      <p:ext uri="{BB962C8B-B14F-4D97-AF65-F5344CB8AC3E}">
        <p14:creationId xmlns:p14="http://schemas.microsoft.com/office/powerpoint/2010/main" val="1595091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si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286000"/>
            <a:ext cx="5980771" cy="1865861"/>
          </a:xfrm>
        </p:spPr>
        <p:txBody>
          <a:bodyPr anchor="b">
            <a:noAutofit/>
          </a:bodyPr>
          <a:lstStyle>
            <a:lvl1pPr algn="r">
              <a:defRPr sz="3600">
                <a:solidFill>
                  <a:srgbClr val="006766"/>
                </a:solidFill>
              </a:defRPr>
            </a:lvl1pPr>
          </a:lstStyle>
          <a:p>
            <a:r>
              <a:rPr lang="sv-SE" dirty="0"/>
              <a:t>PRESENTATIONSTITEL</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321801"/>
            <a:ext cx="5980771" cy="365125"/>
          </a:xfrm>
        </p:spPr>
        <p:txBody>
          <a:bodyPr>
            <a:noAutofit/>
          </a:bodyPr>
          <a:lstStyle>
            <a:lvl1pPr marL="0" indent="0" algn="r">
              <a:buNone/>
              <a:defRPr sz="24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17" name="Platshållare för text 16">
            <a:extLst>
              <a:ext uri="{FF2B5EF4-FFF2-40B4-BE49-F238E27FC236}">
                <a16:creationId xmlns:a16="http://schemas.microsoft.com/office/drawing/2014/main" id="{19448C84-5967-6512-69D6-E75A6D5F08F6}"/>
              </a:ext>
            </a:extLst>
          </p:cNvPr>
          <p:cNvSpPr>
            <a:spLocks noGrp="1"/>
          </p:cNvSpPr>
          <p:nvPr>
            <p:ph type="body" sz="quarter" idx="10" hasCustomPrompt="1"/>
          </p:nvPr>
        </p:nvSpPr>
        <p:spPr>
          <a:xfrm>
            <a:off x="6095999" y="4856866"/>
            <a:ext cx="5980771" cy="365125"/>
          </a:xfrm>
        </p:spPr>
        <p:txBody>
          <a:bodyPr/>
          <a:lstStyle>
            <a:lvl1pPr marL="0" indent="0" algn="r">
              <a:buNone/>
              <a:defRPr sz="2000">
                <a:solidFill>
                  <a:srgbClr val="006766"/>
                </a:solidFill>
              </a:defRPr>
            </a:lvl1pPr>
          </a:lstStyle>
          <a:p>
            <a:pPr lvl="0"/>
            <a:r>
              <a:rPr lang="sv-SE" dirty="0"/>
              <a:t>Datum</a:t>
            </a:r>
          </a:p>
        </p:txBody>
      </p:sp>
    </p:spTree>
    <p:extLst>
      <p:ext uri="{BB962C8B-B14F-4D97-AF65-F5344CB8AC3E}">
        <p14:creationId xmlns:p14="http://schemas.microsoft.com/office/powerpoint/2010/main" val="398741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ige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lvl1pPr>
            <a:lvl2pPr>
              <a:defRPr sz="2000"/>
            </a:lvl2pPr>
            <a:lvl3pPr>
              <a:defRPr sz="16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213908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å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000">
                <a:solidFill>
                  <a:srgbClr val="0F6B69"/>
                </a:solidFill>
              </a:defRPr>
            </a:lvl2pPr>
            <a:lvl3pPr>
              <a:defRPr sz="1600">
                <a:solidFill>
                  <a:srgbClr val="0F6B69"/>
                </a:solidFill>
              </a:defRPr>
            </a:lvl3pPr>
            <a:lvl4pPr>
              <a:defRPr sz="1400">
                <a:solidFill>
                  <a:srgbClr val="0F6B69"/>
                </a:solidFill>
              </a:defRPr>
            </a:lvl4pPr>
            <a:lvl5pPr>
              <a:defRPr sz="1400">
                <a:solidFill>
                  <a:srgbClr val="0F6B69"/>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0442502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å text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000">
                <a:solidFill>
                  <a:srgbClr val="0F6B69"/>
                </a:solidFill>
              </a:defRPr>
            </a:lvl2pPr>
            <a:lvl3pPr>
              <a:defRPr sz="1600">
                <a:solidFill>
                  <a:srgbClr val="0F6B69"/>
                </a:solidFill>
              </a:defRPr>
            </a:lvl3pPr>
            <a:lvl4pPr>
              <a:defRPr sz="1400">
                <a:solidFill>
                  <a:srgbClr val="0F6B69"/>
                </a:solidFill>
              </a:defRPr>
            </a:lvl4pPr>
            <a:lvl5pPr>
              <a:defRPr sz="1400">
                <a:solidFill>
                  <a:srgbClr val="0F6B69"/>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2597009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ck Sv">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5103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6" name="textruta 5">
            <a:extLst>
              <a:ext uri="{FF2B5EF4-FFF2-40B4-BE49-F238E27FC236}">
                <a16:creationId xmlns:a16="http://schemas.microsoft.com/office/drawing/2014/main" id="{F288A2DC-79B3-927F-5C81-4614A05261AC}"/>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34673851-F7F9-8FCA-8196-C9D9296B7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413988962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örstasida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003345"/>
            <a:ext cx="5980771" cy="1865861"/>
          </a:xfrm>
        </p:spPr>
        <p:txBody>
          <a:bodyPr anchor="b">
            <a:noAutofit/>
          </a:bodyPr>
          <a:lstStyle>
            <a:lvl1pPr algn="r">
              <a:defRPr sz="3200">
                <a:solidFill>
                  <a:srgbClr val="006766"/>
                </a:solidFill>
              </a:defRPr>
            </a:lvl1pPr>
          </a:lstStyle>
          <a:p>
            <a:r>
              <a:rPr lang="sv-SE" dirty="0"/>
              <a:t>TITLE OF PRESENTATION</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039146"/>
            <a:ext cx="5980771" cy="365125"/>
          </a:xfrm>
        </p:spPr>
        <p:txBody>
          <a:bodyPr>
            <a:normAutofit/>
          </a:bodyPr>
          <a:lstStyle>
            <a:lvl1pPr marL="0" indent="0" algn="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a:t>
            </a:r>
            <a:r>
              <a:rPr lang="sv-SE" dirty="0" err="1"/>
              <a:t>Nameworth</a:t>
            </a:r>
            <a:endParaRPr lang="sv-SE" dirty="0"/>
          </a:p>
        </p:txBody>
      </p:sp>
      <p:sp>
        <p:nvSpPr>
          <p:cNvPr id="5" name="Platshållare för datum 3">
            <a:extLst>
              <a:ext uri="{FF2B5EF4-FFF2-40B4-BE49-F238E27FC236}">
                <a16:creationId xmlns:a16="http://schemas.microsoft.com/office/drawing/2014/main" id="{D74099FE-86F5-FADB-BF8D-1E512CBFF8C1}"/>
              </a:ext>
            </a:extLst>
          </p:cNvPr>
          <p:cNvSpPr>
            <a:spLocks noGrp="1"/>
          </p:cNvSpPr>
          <p:nvPr>
            <p:ph type="dt" sz="half" idx="10"/>
          </p:nvPr>
        </p:nvSpPr>
        <p:spPr>
          <a:xfrm>
            <a:off x="6095999" y="5704538"/>
            <a:ext cx="5980771" cy="365125"/>
          </a:xfrm>
          <a:prstGeom prst="rect">
            <a:avLst/>
          </a:prstGeom>
        </p:spPr>
        <p:txBody>
          <a:bodyPr/>
          <a:lstStyle>
            <a:lvl1pPr algn="r">
              <a:defRPr sz="1600">
                <a:solidFill>
                  <a:srgbClr val="006766"/>
                </a:solidFill>
              </a:defRPr>
            </a:lvl1pPr>
          </a:lstStyle>
          <a:p>
            <a:fld id="{70FFE6F2-7FCD-DC46-A11F-774055623A4E}" type="datetime4">
              <a:rPr lang="sv-SE" smtClean="0"/>
              <a:pPr/>
              <a:t>9 april 2024</a:t>
            </a:fld>
            <a:endParaRPr lang="sv-SE" dirty="0"/>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74B4CDA8-0197-EF18-4979-D4E5106D4291}"/>
              </a:ext>
            </a:extLst>
          </p:cNvPr>
          <p:cNvPicPr>
            <a:picLocks noChangeAspect="1"/>
          </p:cNvPicPr>
          <p:nvPr/>
        </p:nvPicPr>
        <p:blipFill>
          <a:blip r:embed="rId5"/>
          <a:stretch>
            <a:fillRect/>
          </a:stretch>
        </p:blipFill>
        <p:spPr>
          <a:xfrm>
            <a:off x="8501128" y="4770645"/>
            <a:ext cx="3575642" cy="734284"/>
          </a:xfrm>
          <a:prstGeom prst="rect">
            <a:avLst/>
          </a:prstGeom>
        </p:spPr>
      </p:pic>
    </p:spTree>
    <p:extLst>
      <p:ext uri="{BB962C8B-B14F-4D97-AF65-F5344CB8AC3E}">
        <p14:creationId xmlns:p14="http://schemas.microsoft.com/office/powerpoint/2010/main" val="22246916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till vänst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flipH="1">
            <a:off x="34656" y="0"/>
            <a:ext cx="7534543"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31798732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EA2BF088-528F-E2AF-9E97-B19DF8CD7291}"/>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4" name="textruta 3">
            <a:extLst>
              <a:ext uri="{FF2B5EF4-FFF2-40B4-BE49-F238E27FC236}">
                <a16:creationId xmlns:a16="http://schemas.microsoft.com/office/drawing/2014/main" id="{5ABE3EF2-AB19-447A-B08B-251A67F28DF4}"/>
              </a:ext>
            </a:extLst>
          </p:cNvPr>
          <p:cNvSpPr txBox="1"/>
          <p:nvPr userDrawn="1"/>
        </p:nvSpPr>
        <p:spPr>
          <a:xfrm rot="5400000">
            <a:off x="10503416" y="3632228"/>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5" name="textruta 4">
            <a:extLst>
              <a:ext uri="{FF2B5EF4-FFF2-40B4-BE49-F238E27FC236}">
                <a16:creationId xmlns:a16="http://schemas.microsoft.com/office/drawing/2014/main" id="{3C51C6E5-D182-6F84-0B02-EFB61D892CB0}"/>
              </a:ext>
            </a:extLst>
          </p:cNvPr>
          <p:cNvSpPr txBox="1"/>
          <p:nvPr userDrawn="1"/>
        </p:nvSpPr>
        <p:spPr>
          <a:xfrm rot="16200000">
            <a:off x="-2057916" y="2831039"/>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6" name="textruta 5">
            <a:extLst>
              <a:ext uri="{FF2B5EF4-FFF2-40B4-BE49-F238E27FC236}">
                <a16:creationId xmlns:a16="http://schemas.microsoft.com/office/drawing/2014/main" id="{8B14622D-3438-FA13-78EF-249BF0F37762}"/>
              </a:ext>
            </a:extLst>
          </p:cNvPr>
          <p:cNvSpPr txBox="1"/>
          <p:nvPr userDrawn="1"/>
        </p:nvSpPr>
        <p:spPr>
          <a:xfrm>
            <a:off x="801551" y="686489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Tree>
    <p:extLst>
      <p:ext uri="{BB962C8B-B14F-4D97-AF65-F5344CB8AC3E}">
        <p14:creationId xmlns:p14="http://schemas.microsoft.com/office/powerpoint/2010/main" val="263965274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22191579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352825904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Platshållare för bild 9">
            <a:extLst>
              <a:ext uri="{FF2B5EF4-FFF2-40B4-BE49-F238E27FC236}">
                <a16:creationId xmlns:a16="http://schemas.microsoft.com/office/drawing/2014/main" id="{B208098D-9026-51FB-D81B-2E43E1799CC3}"/>
              </a:ext>
            </a:extLst>
          </p:cNvPr>
          <p:cNvSpPr>
            <a:spLocks noGrp="1"/>
          </p:cNvSpPr>
          <p:nvPr>
            <p:ph type="pic" sz="quarter" idx="11" hasCustomPrompt="1"/>
          </p:nvPr>
        </p:nvSpPr>
        <p:spPr>
          <a:xfrm>
            <a:off x="3052803" y="2606273"/>
            <a:ext cx="2651527" cy="2651528"/>
          </a:xfrm>
        </p:spPr>
        <p:txBody>
          <a:bodyPr anchor="ctr"/>
          <a:lstStyle>
            <a:lvl1pPr marL="0" indent="0" algn="ctr">
              <a:buNone/>
              <a:defRPr>
                <a:solidFill>
                  <a:schemeClr val="accent2">
                    <a:lumMod val="60000"/>
                    <a:lumOff val="40000"/>
                  </a:schemeClr>
                </a:solidFill>
                <a:latin typeface="Arial" panose="020B0604020202020204" pitchFamily="34" charset="0"/>
                <a:cs typeface="Arial" panose="020B0604020202020204" pitchFamily="34" charset="0"/>
              </a:defRPr>
            </a:lvl1pPr>
          </a:lstStyle>
          <a:p>
            <a:r>
              <a:rPr lang="sv-SE" dirty="0"/>
              <a:t>PLATS FÖR QR-KOD TILL RAPPORTEN</a:t>
            </a:r>
          </a:p>
        </p:txBody>
      </p:sp>
    </p:spTree>
    <p:extLst>
      <p:ext uri="{BB962C8B-B14F-4D97-AF65-F5344CB8AC3E}">
        <p14:creationId xmlns:p14="http://schemas.microsoft.com/office/powerpoint/2010/main" val="31590073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059057" y="-461665"/>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9BB89D6E-7A4D-3F9C-3608-0522041549D4}"/>
              </a:ext>
            </a:extLst>
          </p:cNvPr>
          <p:cNvSpPr txBox="1"/>
          <p:nvPr userDrawn="1"/>
        </p:nvSpPr>
        <p:spPr>
          <a:xfrm rot="5400000">
            <a:off x="9663864" y="2971731"/>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92D383B8-B3DB-7A0E-7F36-6A725FF5902A}"/>
              </a:ext>
            </a:extLst>
          </p:cNvPr>
          <p:cNvSpPr txBox="1"/>
          <p:nvPr userDrawn="1"/>
        </p:nvSpPr>
        <p:spPr>
          <a:xfrm>
            <a:off x="4509478" y="6858000"/>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96913279-1974-1507-AD2A-68E3578782DF}"/>
              </a:ext>
            </a:extLst>
          </p:cNvPr>
          <p:cNvSpPr txBox="1"/>
          <p:nvPr userDrawn="1"/>
        </p:nvSpPr>
        <p:spPr>
          <a:xfrm rot="16200000">
            <a:off x="-2510064" y="2510064"/>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077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till höger med anvisning, samfinansier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9E7AABA9-F143-6EEF-EDB7-E4BD310C78B5}"/>
              </a:ext>
            </a:extLst>
          </p:cNvPr>
          <p:cNvSpPr>
            <a:spLocks noGrp="1"/>
          </p:cNvSpPr>
          <p:nvPr>
            <p:ph type="pic" sz="quarter" idx="10" hasCustomPrompt="1"/>
          </p:nvPr>
        </p:nvSpPr>
        <p:spPr>
          <a:xfrm>
            <a:off x="8928100" y="8001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5" name="Platshållare för bild 3">
            <a:extLst>
              <a:ext uri="{FF2B5EF4-FFF2-40B4-BE49-F238E27FC236}">
                <a16:creationId xmlns:a16="http://schemas.microsoft.com/office/drawing/2014/main" id="{25F9AD34-92DE-06BC-A99E-DF8BFF0CC12E}"/>
              </a:ext>
            </a:extLst>
          </p:cNvPr>
          <p:cNvSpPr>
            <a:spLocks noGrp="1"/>
          </p:cNvSpPr>
          <p:nvPr>
            <p:ph type="pic" sz="quarter" idx="11" hasCustomPrompt="1"/>
          </p:nvPr>
        </p:nvSpPr>
        <p:spPr>
          <a:xfrm>
            <a:off x="8928100" y="36703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7" name="textruta 6">
            <a:extLst>
              <a:ext uri="{FF2B5EF4-FFF2-40B4-BE49-F238E27FC236}">
                <a16:creationId xmlns:a16="http://schemas.microsoft.com/office/drawing/2014/main" id="{C7B17F9D-D650-1BA4-AAED-8A52F75592F7}"/>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2" name="textruta 1">
            <a:extLst>
              <a:ext uri="{FF2B5EF4-FFF2-40B4-BE49-F238E27FC236}">
                <a16:creationId xmlns:a16="http://schemas.microsoft.com/office/drawing/2014/main" id="{35EEF13C-A2E8-FF03-DC28-2C2C60AFACE2}"/>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textruta 5">
            <a:extLst>
              <a:ext uri="{FF2B5EF4-FFF2-40B4-BE49-F238E27FC236}">
                <a16:creationId xmlns:a16="http://schemas.microsoft.com/office/drawing/2014/main" id="{617B2353-C162-E222-5386-36C1E7712BC3}"/>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E5DB9C15-3DB3-7300-E1EA-3001EA3CF98D}"/>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13314106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318D88-F332-3177-E053-F8D33CD61473}"/>
              </a:ext>
            </a:extLst>
          </p:cNvPr>
          <p:cNvSpPr>
            <a:spLocks noGrp="1"/>
          </p:cNvSpPr>
          <p:nvPr>
            <p:ph type="title"/>
          </p:nvPr>
        </p:nvSpPr>
        <p:spPr>
          <a:xfrm>
            <a:off x="358697" y="294075"/>
            <a:ext cx="7935703" cy="1844325"/>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1D44067-90F8-7F55-85FA-B103BB6923A8}"/>
              </a:ext>
            </a:extLst>
          </p:cNvPr>
          <p:cNvSpPr>
            <a:spLocks noGrp="1"/>
          </p:cNvSpPr>
          <p:nvPr>
            <p:ph type="body" idx="1"/>
          </p:nvPr>
        </p:nvSpPr>
        <p:spPr>
          <a:xfrm>
            <a:off x="358697" y="2230243"/>
            <a:ext cx="7935703" cy="408165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3346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712" r:id="rId4"/>
    <p:sldLayoutId id="2147483720" r:id="rId5"/>
    <p:sldLayoutId id="2147483715" r:id="rId6"/>
    <p:sldLayoutId id="2147483719" r:id="rId7"/>
    <p:sldLayoutId id="2147483718" r:id="rId8"/>
    <p:sldLayoutId id="2147483713" r:id="rId9"/>
    <p:sldLayoutId id="2147483714" r:id="rId10"/>
    <p:sldLayoutId id="2147483717" r:id="rId11"/>
    <p:sldLayoutId id="2147483716" r:id="rId12"/>
    <p:sldLayoutId id="2147483708" r:id="rId13"/>
  </p:sldLayoutIdLst>
  <p:transition spd="slow">
    <p:push dir="u"/>
  </p:transition>
  <p:txStyles>
    <p:titleStyle>
      <a:lvl1pPr algn="l" defTabSz="914400" rtl="0" eaLnBrk="1" latinLnBrk="0" hangingPunct="1">
        <a:lnSpc>
          <a:spcPct val="90000"/>
        </a:lnSpc>
        <a:spcBef>
          <a:spcPct val="0"/>
        </a:spcBef>
        <a:buNone/>
        <a:defRPr sz="3600" b="1" kern="1200">
          <a:solidFill>
            <a:srgbClr val="FAF5E6"/>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rgbClr val="FAF5E6"/>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kern="1200">
          <a:solidFill>
            <a:srgbClr val="FAF5E6"/>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kern="1200">
          <a:solidFill>
            <a:srgbClr val="FAF5E6"/>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kern="1200">
          <a:solidFill>
            <a:srgbClr val="FAF5E6"/>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kern="1200">
          <a:solidFill>
            <a:srgbClr val="FAF5E6"/>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vfallsverige.se/rapporter-utveckling/rapporte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867E3E7F-ACF1-55B8-1762-ED7E9463E604}"/>
              </a:ext>
            </a:extLst>
          </p:cNvPr>
          <p:cNvSpPr/>
          <p:nvPr/>
        </p:nvSpPr>
        <p:spPr>
          <a:xfrm>
            <a:off x="4896478" y="-871773"/>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DAF8DBB-0CCE-6F9C-C08C-4B74609EF199}"/>
              </a:ext>
            </a:extLst>
          </p:cNvPr>
          <p:cNvSpPr>
            <a:spLocks noGrp="1"/>
          </p:cNvSpPr>
          <p:nvPr>
            <p:ph type="ctrTitle"/>
          </p:nvPr>
        </p:nvSpPr>
        <p:spPr>
          <a:xfrm>
            <a:off x="5754414" y="2496069"/>
            <a:ext cx="6322357" cy="1865861"/>
          </a:xfrm>
        </p:spPr>
        <p:txBody>
          <a:bodyPr/>
          <a:lstStyle/>
          <a:p>
            <a:r>
              <a:rPr lang="sv-SE" sz="4000" dirty="0">
                <a:solidFill>
                  <a:srgbClr val="0F6B69"/>
                </a:solidFill>
              </a:rPr>
              <a:t>Tillstånd och lagstiftning på återvinnings-centralen</a:t>
            </a:r>
            <a:endParaRPr lang="sv-SE" sz="4000" dirty="0"/>
          </a:p>
        </p:txBody>
      </p:sp>
      <p:sp>
        <p:nvSpPr>
          <p:cNvPr id="4" name="Platshållare för text 3">
            <a:extLst>
              <a:ext uri="{FF2B5EF4-FFF2-40B4-BE49-F238E27FC236}">
                <a16:creationId xmlns:a16="http://schemas.microsoft.com/office/drawing/2014/main" id="{210785B9-FF2F-1FDA-5D49-0E25ADF16765}"/>
              </a:ext>
            </a:extLst>
          </p:cNvPr>
          <p:cNvSpPr>
            <a:spLocks noGrp="1"/>
          </p:cNvSpPr>
          <p:nvPr>
            <p:ph type="body" sz="quarter" idx="10"/>
          </p:nvPr>
        </p:nvSpPr>
        <p:spPr>
          <a:xfrm>
            <a:off x="6095999" y="4779107"/>
            <a:ext cx="5980771" cy="365125"/>
          </a:xfrm>
        </p:spPr>
        <p:txBody>
          <a:bodyPr>
            <a:normAutofit lnSpcReduction="10000"/>
          </a:bodyPr>
          <a:lstStyle/>
          <a:p>
            <a:r>
              <a:rPr lang="sv-SE" sz="2000" dirty="0">
                <a:solidFill>
                  <a:srgbClr val="0F6B69"/>
                </a:solidFill>
              </a:rPr>
              <a:t>April 2024</a:t>
            </a:r>
          </a:p>
        </p:txBody>
      </p:sp>
      <p:sp>
        <p:nvSpPr>
          <p:cNvPr id="5" name="Underrubrik 1">
            <a:extLst>
              <a:ext uri="{FF2B5EF4-FFF2-40B4-BE49-F238E27FC236}">
                <a16:creationId xmlns:a16="http://schemas.microsoft.com/office/drawing/2014/main" id="{76657F26-6EC7-7E81-CA82-E0EDB3AE5B09}"/>
              </a:ext>
            </a:extLst>
          </p:cNvPr>
          <p:cNvSpPr txBox="1">
            <a:spLocks noGrp="1"/>
          </p:cNvSpPr>
          <p:nvPr>
            <p:ph type="subTitle" idx="1"/>
          </p:nvPr>
        </p:nvSpPr>
        <p:spPr>
          <a:xfrm>
            <a:off x="6095999" y="4387956"/>
            <a:ext cx="5980771"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sv-SE" sz="2200" dirty="0">
                <a:solidFill>
                  <a:srgbClr val="0F6B69"/>
                </a:solidFill>
              </a:rPr>
              <a:t>Rapportnummer 2024:02</a:t>
            </a:r>
          </a:p>
        </p:txBody>
      </p:sp>
    </p:spTree>
    <p:extLst>
      <p:ext uri="{BB962C8B-B14F-4D97-AF65-F5344CB8AC3E}">
        <p14:creationId xmlns:p14="http://schemas.microsoft.com/office/powerpoint/2010/main" val="351834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8551" y="-1219368"/>
            <a:ext cx="9254897" cy="9295973"/>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2498704" y="552453"/>
            <a:ext cx="7194598" cy="1200329"/>
          </a:xfrm>
          <a:prstGeom prst="rect">
            <a:avLst/>
          </a:prstGeom>
          <a:noFill/>
        </p:spPr>
        <p:txBody>
          <a:bodyPr wrap="none" rtlCol="0">
            <a:spAutoFit/>
          </a:bodyPr>
          <a:lstStyle/>
          <a:p>
            <a:pPr algn="ctr"/>
            <a:r>
              <a:rPr lang="sv-SE" sz="3600" b="1" dirty="0">
                <a:solidFill>
                  <a:srgbClr val="0F6B69"/>
                </a:solidFill>
                <a:latin typeface="Georgia" panose="02040502050405020303" pitchFamily="18" charset="0"/>
              </a:rPr>
              <a:t>AVFALL SVERIGES</a:t>
            </a:r>
            <a:br>
              <a:rPr lang="sv-SE" sz="3600" b="1" dirty="0">
                <a:solidFill>
                  <a:srgbClr val="0F6B69"/>
                </a:solidFill>
                <a:latin typeface="Georgia" panose="02040502050405020303" pitchFamily="18" charset="0"/>
              </a:rPr>
            </a:br>
            <a:r>
              <a:rPr lang="sv-SE" sz="3600" b="1" dirty="0">
                <a:solidFill>
                  <a:srgbClr val="0F6B69"/>
                </a:solidFill>
                <a:latin typeface="Georgia" panose="02040502050405020303" pitchFamily="18" charset="0"/>
              </a:rPr>
              <a:t>UTVECKLINGSSATSNINGAR</a:t>
            </a:r>
            <a:endParaRPr lang="sv-SE" sz="44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2591937" y="1817064"/>
            <a:ext cx="7008123" cy="5016758"/>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000" dirty="0">
                <a:solidFill>
                  <a:srgbClr val="0F6B69"/>
                </a:solidFill>
              </a:rPr>
              <a:t>Syftet med Avfall Sveriges utvecklingssatsning är att genom </a:t>
            </a:r>
            <a:r>
              <a:rPr lang="sv-SE" sz="2000" b="1" dirty="0">
                <a:solidFill>
                  <a:srgbClr val="0F6B69"/>
                </a:solidFill>
              </a:rPr>
              <a:t>samordnade</a:t>
            </a:r>
            <a:r>
              <a:rPr lang="sv-SE" sz="2000" dirty="0">
                <a:solidFill>
                  <a:srgbClr val="0F6B69"/>
                </a:solidFill>
              </a:rPr>
              <a:t> insatser </a:t>
            </a:r>
            <a:r>
              <a:rPr lang="sv-SE" sz="2000" b="1" dirty="0">
                <a:solidFill>
                  <a:srgbClr val="0F6B69"/>
                </a:solidFill>
              </a:rPr>
              <a:t>främja</a:t>
            </a:r>
            <a:r>
              <a:rPr lang="sv-SE" sz="2000" dirty="0">
                <a:solidFill>
                  <a:srgbClr val="0F6B69"/>
                </a:solidFill>
              </a:rPr>
              <a:t> </a:t>
            </a:r>
            <a:r>
              <a:rPr lang="sv-SE" sz="2000" b="1" dirty="0">
                <a:solidFill>
                  <a:srgbClr val="0F6B69"/>
                </a:solidFill>
              </a:rPr>
              <a:t>medlemmarnas</a:t>
            </a:r>
            <a:r>
              <a:rPr lang="sv-SE" sz="2000" dirty="0">
                <a:solidFill>
                  <a:srgbClr val="0F6B69"/>
                </a:solidFill>
              </a:rPr>
              <a:t> </a:t>
            </a:r>
            <a:r>
              <a:rPr lang="sv-SE" sz="2000" i="1" dirty="0">
                <a:solidFill>
                  <a:srgbClr val="0F6B69"/>
                </a:solidFill>
              </a:rPr>
              <a:t>verksamhetsutveckling</a:t>
            </a:r>
            <a:r>
              <a:rPr lang="sv-SE" sz="2000" dirty="0">
                <a:solidFill>
                  <a:srgbClr val="0F6B69"/>
                </a:solidFill>
              </a:rPr>
              <a:t> för en </a:t>
            </a:r>
            <a:r>
              <a:rPr lang="sv-SE" sz="2000" b="1" dirty="0">
                <a:solidFill>
                  <a:srgbClr val="0F6B69"/>
                </a:solidFill>
              </a:rPr>
              <a:t>avfallshantering</a:t>
            </a:r>
            <a:r>
              <a:rPr lang="sv-SE" sz="2000" dirty="0">
                <a:solidFill>
                  <a:srgbClr val="0F6B69"/>
                </a:solidFill>
              </a:rPr>
              <a:t> som är miljöriktig och hållbar utifrån ett samhällsansvar. </a:t>
            </a:r>
            <a:br>
              <a:rPr lang="sv-SE" sz="2000" dirty="0">
                <a:solidFill>
                  <a:srgbClr val="0F6B69"/>
                </a:solidFill>
              </a:rPr>
            </a:br>
            <a:endParaRPr lang="sv-SE" sz="2000" dirty="0">
              <a:solidFill>
                <a:srgbClr val="0F6B69"/>
              </a:solidFill>
            </a:endParaRPr>
          </a:p>
          <a:p>
            <a:pPr algn="ctr"/>
            <a:r>
              <a:rPr lang="sv-SE" sz="2000" dirty="0">
                <a:solidFill>
                  <a:srgbClr val="0F6B69"/>
                </a:solidFill>
              </a:rPr>
              <a:t>Utvecklingssatsningens </a:t>
            </a:r>
            <a:r>
              <a:rPr lang="sv-SE" sz="2000" i="1" dirty="0">
                <a:solidFill>
                  <a:srgbClr val="0F6B69"/>
                </a:solidFill>
              </a:rPr>
              <a:t>inriktning</a:t>
            </a:r>
            <a:r>
              <a:rPr lang="sv-SE" sz="2000" dirty="0">
                <a:solidFill>
                  <a:srgbClr val="0F6B69"/>
                </a:solidFill>
              </a:rPr>
              <a:t> utgår från medlemmarnas behov, är starkt </a:t>
            </a:r>
            <a:r>
              <a:rPr lang="sv-SE" sz="2000" i="1" dirty="0">
                <a:solidFill>
                  <a:srgbClr val="0F6B69"/>
                </a:solidFill>
              </a:rPr>
              <a:t>medlemsförankrad</a:t>
            </a:r>
            <a:r>
              <a:rPr lang="sv-SE" sz="2000" dirty="0">
                <a:solidFill>
                  <a:srgbClr val="0F6B69"/>
                </a:solidFill>
              </a:rPr>
              <a:t>, framförallt genom arbetsgrupperna, och har sin grund i </a:t>
            </a:r>
            <a:r>
              <a:rPr lang="sv-SE" sz="2000" i="1" dirty="0">
                <a:solidFill>
                  <a:srgbClr val="0F6B69"/>
                </a:solidFill>
              </a:rPr>
              <a:t>Avfall Sveriges vision </a:t>
            </a:r>
            <a:r>
              <a:rPr lang="sv-SE" sz="2000" b="1" i="1" dirty="0">
                <a:solidFill>
                  <a:srgbClr val="0F6B69"/>
                </a:solidFill>
              </a:rPr>
              <a:t>”Det finns inget avfall”. </a:t>
            </a:r>
            <a:br>
              <a:rPr lang="sv-SE" sz="2000" b="1" i="1" dirty="0">
                <a:solidFill>
                  <a:srgbClr val="0F6B69"/>
                </a:solidFill>
              </a:rPr>
            </a:br>
            <a:endParaRPr lang="sv-SE" sz="2000" b="1" i="1" dirty="0">
              <a:solidFill>
                <a:srgbClr val="0F6B69"/>
              </a:solidFill>
            </a:endParaRPr>
          </a:p>
          <a:p>
            <a:pPr algn="ctr"/>
            <a:r>
              <a:rPr lang="sv-SE" sz="2000" b="1" dirty="0">
                <a:solidFill>
                  <a:srgbClr val="0F6B69"/>
                </a:solidFill>
              </a:rPr>
              <a:t>Särskilda satsningar</a:t>
            </a:r>
          </a:p>
          <a:p>
            <a:pPr algn="ctr"/>
            <a:r>
              <a:rPr lang="sv-SE" sz="2000" dirty="0">
                <a:solidFill>
                  <a:srgbClr val="0F6B69"/>
                </a:solidFill>
              </a:rPr>
              <a:t>Arbetsgrupperna för energiåtervinning, biologisk återvinning och avfallsanläggningar har </a:t>
            </a:r>
            <a:r>
              <a:rPr lang="sv-SE" sz="2000" i="1" dirty="0">
                <a:solidFill>
                  <a:srgbClr val="0F6B69"/>
                </a:solidFill>
              </a:rPr>
              <a:t>egna utvecklingssatsningar</a:t>
            </a:r>
            <a:r>
              <a:rPr lang="sv-SE" sz="2000" dirty="0">
                <a:solidFill>
                  <a:srgbClr val="0F6B69"/>
                </a:solidFill>
              </a:rPr>
              <a:t> som de själva bekostar och beslutar om.  </a:t>
            </a:r>
          </a:p>
          <a:p>
            <a:pPr algn="ctr"/>
            <a:endParaRPr lang="sv-SE" sz="2000" b="1" i="1" dirty="0">
              <a:solidFill>
                <a:srgbClr val="0F6B69"/>
              </a:solidFill>
            </a:endParaRP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252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2353373" y="-2298273"/>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5"/>
            <a:ext cx="5354351"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Projektinformation</a:t>
            </a:r>
            <a:endParaRPr lang="sv-SE" sz="48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516654" y="1992917"/>
            <a:ext cx="7008123" cy="36317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i="1" dirty="0">
                <a:solidFill>
                  <a:srgbClr val="0F6B69"/>
                </a:solidFill>
              </a:rPr>
              <a:t>Sökande:</a:t>
            </a:r>
          </a:p>
          <a:p>
            <a:r>
              <a:rPr lang="sv-SE" dirty="0">
                <a:solidFill>
                  <a:srgbClr val="0F6B69"/>
                </a:solidFill>
              </a:rPr>
              <a:t>Avfall Sveriges arbetsgrupp för återvinningscentraler</a:t>
            </a:r>
          </a:p>
          <a:p>
            <a:endParaRPr lang="sv-SE" dirty="0">
              <a:solidFill>
                <a:srgbClr val="0F6B69"/>
              </a:solidFill>
            </a:endParaRPr>
          </a:p>
          <a:p>
            <a:r>
              <a:rPr lang="sv-SE" sz="2000" b="1" i="1" dirty="0">
                <a:solidFill>
                  <a:srgbClr val="0F6B69"/>
                </a:solidFill>
              </a:rPr>
              <a:t>Genomförare:</a:t>
            </a:r>
          </a:p>
          <a:p>
            <a:r>
              <a:rPr lang="en-US" dirty="0">
                <a:solidFill>
                  <a:srgbClr val="0F6B69"/>
                </a:solidFill>
              </a:rPr>
              <a:t>Erika </a:t>
            </a:r>
            <a:r>
              <a:rPr lang="en-US" dirty="0" err="1">
                <a:solidFill>
                  <a:srgbClr val="0F6B69"/>
                </a:solidFill>
              </a:rPr>
              <a:t>Svensson</a:t>
            </a:r>
            <a:r>
              <a:rPr lang="en-US" dirty="0">
                <a:solidFill>
                  <a:srgbClr val="0F6B69"/>
                </a:solidFill>
              </a:rPr>
              <a:t>, </a:t>
            </a:r>
            <a:r>
              <a:rPr lang="en-US" dirty="0" err="1">
                <a:solidFill>
                  <a:srgbClr val="0F6B69"/>
                </a:solidFill>
              </a:rPr>
              <a:t>Kajsa</a:t>
            </a:r>
            <a:r>
              <a:rPr lang="en-US" dirty="0">
                <a:solidFill>
                  <a:srgbClr val="0F6B69"/>
                </a:solidFill>
              </a:rPr>
              <a:t> </a:t>
            </a:r>
            <a:r>
              <a:rPr lang="en-US" dirty="0" err="1">
                <a:solidFill>
                  <a:srgbClr val="0F6B69"/>
                </a:solidFill>
              </a:rPr>
              <a:t>Högström</a:t>
            </a:r>
            <a:r>
              <a:rPr lang="en-US" dirty="0">
                <a:solidFill>
                  <a:srgbClr val="0F6B69"/>
                </a:solidFill>
              </a:rPr>
              <a:t>, Lena-Karin Krona </a:t>
            </a:r>
            <a:r>
              <a:rPr lang="en-US" dirty="0" err="1">
                <a:solidFill>
                  <a:srgbClr val="0F6B69"/>
                </a:solidFill>
              </a:rPr>
              <a:t>och</a:t>
            </a:r>
            <a:r>
              <a:rPr lang="en-US" dirty="0">
                <a:solidFill>
                  <a:srgbClr val="0F6B69"/>
                </a:solidFill>
              </a:rPr>
              <a:t> Katarina </a:t>
            </a:r>
            <a:r>
              <a:rPr lang="en-US" dirty="0" err="1">
                <a:solidFill>
                  <a:srgbClr val="0F6B69"/>
                </a:solidFill>
              </a:rPr>
              <a:t>Skoglycka</a:t>
            </a:r>
            <a:r>
              <a:rPr lang="en-US" dirty="0">
                <a:solidFill>
                  <a:srgbClr val="0F6B69"/>
                </a:solidFill>
              </a:rPr>
              <a:t>, </a:t>
            </a:r>
            <a:r>
              <a:rPr lang="en-US" dirty="0" err="1">
                <a:solidFill>
                  <a:srgbClr val="0F6B69"/>
                </a:solidFill>
              </a:rPr>
              <a:t>samtliga</a:t>
            </a:r>
            <a:r>
              <a:rPr lang="en-US" dirty="0">
                <a:solidFill>
                  <a:srgbClr val="0F6B69"/>
                </a:solidFill>
              </a:rPr>
              <a:t> WSP Sverige AB</a:t>
            </a:r>
          </a:p>
          <a:p>
            <a:endParaRPr lang="sv-SE" sz="2000" dirty="0">
              <a:solidFill>
                <a:srgbClr val="0F6B69"/>
              </a:solidFill>
            </a:endParaRPr>
          </a:p>
          <a:p>
            <a:r>
              <a:rPr lang="sv-SE" sz="2000" b="1" i="1" dirty="0">
                <a:solidFill>
                  <a:srgbClr val="0F6B69"/>
                </a:solidFill>
              </a:rPr>
              <a:t>Projektledare:</a:t>
            </a:r>
          </a:p>
          <a:p>
            <a:r>
              <a:rPr lang="en-US" dirty="0">
                <a:solidFill>
                  <a:srgbClr val="0F6B69"/>
                </a:solidFill>
              </a:rPr>
              <a:t>Katarina </a:t>
            </a:r>
            <a:r>
              <a:rPr lang="en-US" dirty="0" err="1">
                <a:solidFill>
                  <a:srgbClr val="0F6B69"/>
                </a:solidFill>
              </a:rPr>
              <a:t>Skoglycka</a:t>
            </a:r>
            <a:r>
              <a:rPr lang="en-US" dirty="0">
                <a:solidFill>
                  <a:srgbClr val="0F6B69"/>
                </a:solidFill>
              </a:rPr>
              <a:t>, WSP Sverige AB</a:t>
            </a:r>
          </a:p>
          <a:p>
            <a:endParaRPr lang="sv-SE" sz="2000" dirty="0">
              <a:solidFill>
                <a:srgbClr val="0F6B69"/>
              </a:solidFill>
            </a:endParaRPr>
          </a:p>
          <a:p>
            <a:r>
              <a:rPr lang="sv-SE" sz="2000" b="1" i="1" dirty="0">
                <a:solidFill>
                  <a:srgbClr val="0F6B69"/>
                </a:solidFill>
              </a:rPr>
              <a:t>Finansiär:</a:t>
            </a:r>
          </a:p>
          <a:p>
            <a:r>
              <a:rPr lang="sv-SE" sz="2000" dirty="0">
                <a:solidFill>
                  <a:srgbClr val="0F6B69"/>
                </a:solidFill>
              </a:rPr>
              <a:t>Avfall Sveriges utvecklingssatsning</a:t>
            </a: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FDD30448-A3FE-9A9F-2E05-D8F09C8DDE50}"/>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34283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6"/>
            <a:ext cx="5341527"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Syfte &amp; målsättning</a:t>
            </a:r>
            <a:endParaRPr lang="sv-SE" sz="4800" b="1" dirty="0">
              <a:solidFill>
                <a:srgbClr val="0F6B69"/>
              </a:solidFill>
              <a:latin typeface="Georgia" panose="02040502050405020303" pitchFamily="18" charset="0"/>
            </a:endParaRPr>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pic>
        <p:nvPicPr>
          <p:cNvPr id="3" name="Platshållare för bild 2" descr="En bild som visar himmel, utomhus, moln, mark&#10;&#10;Automatiskt genererad beskrivning">
            <a:extLst>
              <a:ext uri="{FF2B5EF4-FFF2-40B4-BE49-F238E27FC236}">
                <a16:creationId xmlns:a16="http://schemas.microsoft.com/office/drawing/2014/main" id="{AA3B3969-EC0F-FD64-4033-0EE67CF22101}"/>
              </a:ext>
            </a:extLst>
          </p:cNvPr>
          <p:cNvPicPr>
            <a:picLocks noGrp="1" noChangeAspect="1"/>
          </p:cNvPicPr>
          <p:nvPr>
            <p:ph type="pic" sz="quarter" idx="10"/>
          </p:nvPr>
        </p:nvPicPr>
        <p:blipFill>
          <a:blip r:embed="rId3"/>
          <a:srcRect l="28671" r="28671"/>
          <a:stretch>
            <a:fillRect/>
          </a:stretch>
        </p:blipFill>
        <p:spPr/>
      </p:pic>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p:txBody>
          <a:bodyPr>
            <a:normAutofit fontScale="92500" lnSpcReduction="10000"/>
          </a:bodyPr>
          <a:lstStyle/>
          <a:p>
            <a:r>
              <a:rPr lang="sv-SE" dirty="0"/>
              <a:t>Rapporten </a:t>
            </a:r>
            <a:r>
              <a:rPr lang="sv-SE" i="1" dirty="0"/>
              <a:t>Tillstånd och lagstiftning på återvinningscentralen </a:t>
            </a:r>
            <a:r>
              <a:rPr lang="sv-SE" dirty="0"/>
              <a:t>är tänkt att utgöra ett stöd i vad som krävs i det dagliga arbetet vid drift av en återvinningscentral (ÅVC). Detta genom att ge kunskap om vilka lagkrav som gäller och hur man ska förhålla sig till och uppfylla dem. </a:t>
            </a:r>
          </a:p>
          <a:p>
            <a:r>
              <a:rPr lang="sv-SE" dirty="0"/>
              <a:t>Rapporten är även tänkt att fungera som ett verktyg för dem som är mer ovana vid driften av en ÅVC, så att de på ett enkelt sätt ska få en inblick i vad som krävs. </a:t>
            </a:r>
          </a:p>
          <a:p>
            <a:r>
              <a:rPr lang="sv-SE" dirty="0"/>
              <a:t>Fokus är på frågor som är av återkommande karaktär och främst kopplat till miljölagstiftning. </a:t>
            </a:r>
          </a:p>
        </p:txBody>
      </p:sp>
    </p:spTree>
    <p:extLst>
      <p:ext uri="{BB962C8B-B14F-4D97-AF65-F5344CB8AC3E}">
        <p14:creationId xmlns:p14="http://schemas.microsoft.com/office/powerpoint/2010/main" val="2103702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9006157" y="6104965"/>
            <a:ext cx="4341126" cy="436039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C8EEFAA-C212-278E-9308-5127F3E6A888}"/>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3028B9B5-DAF5-9913-B9BE-D83143CD6E94}"/>
              </a:ext>
            </a:extLst>
          </p:cNvPr>
          <p:cNvSpPr txBox="1"/>
          <p:nvPr/>
        </p:nvSpPr>
        <p:spPr>
          <a:xfrm>
            <a:off x="516654" y="869036"/>
            <a:ext cx="4030270" cy="707886"/>
          </a:xfrm>
          <a:prstGeom prst="rect">
            <a:avLst/>
          </a:prstGeom>
          <a:noFill/>
        </p:spPr>
        <p:txBody>
          <a:bodyPr wrap="none" rtlCol="0">
            <a:spAutoFit/>
          </a:bodyPr>
          <a:lstStyle/>
          <a:p>
            <a:r>
              <a:rPr lang="sv-SE" sz="4000" b="1" dirty="0">
                <a:solidFill>
                  <a:schemeClr val="bg1"/>
                </a:solidFill>
                <a:latin typeface="Georgia" panose="02040502050405020303" pitchFamily="18" charset="0"/>
              </a:rPr>
              <a:t>Nyckelresultat</a:t>
            </a:r>
            <a:endParaRPr lang="sv-SE" sz="4800" b="1" dirty="0">
              <a:solidFill>
                <a:schemeClr val="bg1"/>
              </a:solidFill>
              <a:latin typeface="Georgia" panose="02040502050405020303" pitchFamily="18" charset="0"/>
            </a:endParaRPr>
          </a:p>
        </p:txBody>
      </p:sp>
      <p:pic>
        <p:nvPicPr>
          <p:cNvPr id="5" name="Platshållare för bild 4" descr="Checklista med hel fyllning">
            <a:extLst>
              <a:ext uri="{FF2B5EF4-FFF2-40B4-BE49-F238E27FC236}">
                <a16:creationId xmlns:a16="http://schemas.microsoft.com/office/drawing/2014/main" id="{E713A34D-492C-085E-C6E2-B6C4E079297B}"/>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l="12081" r="12081"/>
          <a:stretch>
            <a:fillRect/>
          </a:stretch>
        </p:blipFill>
        <p:spPr/>
      </p:pic>
      <p:sp>
        <p:nvSpPr>
          <p:cNvPr id="14" name="Platshållare för text 13">
            <a:extLst>
              <a:ext uri="{FF2B5EF4-FFF2-40B4-BE49-F238E27FC236}">
                <a16:creationId xmlns:a16="http://schemas.microsoft.com/office/drawing/2014/main" id="{5630B07C-94CE-2445-F353-EABA3C1ED74F}"/>
              </a:ext>
            </a:extLst>
          </p:cNvPr>
          <p:cNvSpPr>
            <a:spLocks noGrp="1"/>
          </p:cNvSpPr>
          <p:nvPr>
            <p:ph type="body" sz="quarter" idx="11"/>
          </p:nvPr>
        </p:nvSpPr>
        <p:spPr>
          <a:xfrm>
            <a:off x="533400" y="1481334"/>
            <a:ext cx="7302500" cy="4394200"/>
          </a:xfrm>
        </p:spPr>
        <p:txBody>
          <a:bodyPr>
            <a:noAutofit/>
          </a:bodyPr>
          <a:lstStyle/>
          <a:p>
            <a:r>
              <a:rPr lang="sv-SE" dirty="0"/>
              <a:t>Tillstånds- eller anmälningsplikt kan gälla för en ÅVC, beroende på hur stora mängder avfall som lagras. Övriga ÅVC behöver också följa miljöregler och rapportera om sin verksamhet i viss utsträckning. </a:t>
            </a:r>
          </a:p>
          <a:p>
            <a:r>
              <a:rPr lang="sv-SE" dirty="0"/>
              <a:t>Viktiga delar att ha koll på är bl.a.:</a:t>
            </a:r>
          </a:p>
          <a:p>
            <a:pPr lvl="1"/>
            <a:r>
              <a:rPr lang="sv-SE" sz="2400" dirty="0"/>
              <a:t>Egenkontroll – verksamheten ska ha kontroll på att alla regler följs</a:t>
            </a:r>
          </a:p>
          <a:p>
            <a:pPr lvl="1"/>
            <a:r>
              <a:rPr lang="sv-SE" sz="2400" dirty="0"/>
              <a:t>Tillsyn enligt miljöbalken – görs av tillsynsmyndigheten</a:t>
            </a:r>
          </a:p>
          <a:p>
            <a:pPr lvl="1"/>
            <a:r>
              <a:rPr lang="sv-SE" sz="2400" dirty="0"/>
              <a:t>Periodisk besiktning – beställs av verksamhetsutövaren</a:t>
            </a:r>
          </a:p>
          <a:p>
            <a:pPr lvl="1"/>
            <a:r>
              <a:rPr lang="sv-SE" sz="2400" dirty="0"/>
              <a:t>Det kan också krävas tillstånd enligt andra lagar, t.ex. för hantering av brandfarlig vara</a:t>
            </a:r>
          </a:p>
          <a:p>
            <a:pPr lvl="1"/>
            <a:endParaRPr lang="sv-SE" sz="2400" dirty="0"/>
          </a:p>
          <a:p>
            <a:pPr marL="0" indent="0">
              <a:buNone/>
            </a:pPr>
            <a:endParaRPr lang="sv-SE" dirty="0"/>
          </a:p>
        </p:txBody>
      </p:sp>
    </p:spTree>
    <p:extLst>
      <p:ext uri="{BB962C8B-B14F-4D97-AF65-F5344CB8AC3E}">
        <p14:creationId xmlns:p14="http://schemas.microsoft.com/office/powerpoint/2010/main" val="22050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descr="En bild som visar skärmbild, text&#10;&#10;Automatiskt genererad beskrivning">
            <a:extLst>
              <a:ext uri="{FF2B5EF4-FFF2-40B4-BE49-F238E27FC236}">
                <a16:creationId xmlns:a16="http://schemas.microsoft.com/office/drawing/2014/main" id="{C27BABAF-01B7-50CD-9C81-AD3FD48C6C47}"/>
              </a:ext>
            </a:extLst>
          </p:cNvPr>
          <p:cNvPicPr>
            <a:picLocks noChangeAspect="1"/>
          </p:cNvPicPr>
          <p:nvPr/>
        </p:nvPicPr>
        <p:blipFill>
          <a:blip r:embed="rId2"/>
          <a:stretch>
            <a:fillRect/>
          </a:stretch>
        </p:blipFill>
        <p:spPr>
          <a:xfrm>
            <a:off x="307521" y="515741"/>
            <a:ext cx="11576957" cy="5826517"/>
          </a:xfrm>
          <a:prstGeom prst="rect">
            <a:avLst/>
          </a:prstGeom>
        </p:spPr>
      </p:pic>
      <p:sp>
        <p:nvSpPr>
          <p:cNvPr id="3" name="textruta 2">
            <a:extLst>
              <a:ext uri="{FF2B5EF4-FFF2-40B4-BE49-F238E27FC236}">
                <a16:creationId xmlns:a16="http://schemas.microsoft.com/office/drawing/2014/main" id="{1A9C8594-CC85-5DC9-CBF5-E47CDDB084E8}"/>
              </a:ext>
            </a:extLst>
          </p:cNvPr>
          <p:cNvSpPr txBox="1"/>
          <p:nvPr/>
        </p:nvSpPr>
        <p:spPr>
          <a:xfrm>
            <a:off x="307521" y="0"/>
            <a:ext cx="9176113" cy="461665"/>
          </a:xfrm>
          <a:prstGeom prst="rect">
            <a:avLst/>
          </a:prstGeom>
          <a:noFill/>
        </p:spPr>
        <p:txBody>
          <a:bodyPr wrap="square" rtlCol="0">
            <a:spAutoFit/>
          </a:bodyPr>
          <a:lstStyle/>
          <a:p>
            <a:r>
              <a:rPr lang="sv-SE" sz="2400" b="1" dirty="0"/>
              <a:t>Tips: Skapa QR-kod i </a:t>
            </a:r>
            <a:r>
              <a:rPr lang="sv-SE" sz="2400" b="1" dirty="0" err="1"/>
              <a:t>Chrome</a:t>
            </a:r>
            <a:r>
              <a:rPr lang="sv-SE" sz="2400" b="1" dirty="0"/>
              <a:t>, finns även andra sätt</a:t>
            </a:r>
          </a:p>
        </p:txBody>
      </p:sp>
      <mc:AlternateContent xmlns:mc="http://schemas.openxmlformats.org/markup-compatibility/2006" xmlns:p14="http://schemas.microsoft.com/office/powerpoint/2010/main">
        <mc:Choice Requires="p14">
          <p:contentPart p14:bwMode="auto" r:id="rId3">
            <p14:nvContentPartPr>
              <p14:cNvPr id="4" name="Pennanteckning 3">
                <a:extLst>
                  <a:ext uri="{FF2B5EF4-FFF2-40B4-BE49-F238E27FC236}">
                    <a16:creationId xmlns:a16="http://schemas.microsoft.com/office/drawing/2014/main" id="{55AF30C8-805E-3A1B-C332-5B8C2D258A4B}"/>
                  </a:ext>
                </a:extLst>
              </p14:cNvPr>
              <p14:cNvContentPartPr/>
              <p14:nvPr/>
            </p14:nvContentPartPr>
            <p14:xfrm>
              <a:off x="11630289" y="499757"/>
              <a:ext cx="360720" cy="299520"/>
            </p14:xfrm>
          </p:contentPart>
        </mc:Choice>
        <mc:Fallback xmlns="">
          <p:pic>
            <p:nvPicPr>
              <p:cNvPr id="4" name="Pennanteckning 3">
                <a:extLst>
                  <a:ext uri="{FF2B5EF4-FFF2-40B4-BE49-F238E27FC236}">
                    <a16:creationId xmlns:a16="http://schemas.microsoft.com/office/drawing/2014/main" id="{55AF30C8-805E-3A1B-C332-5B8C2D258A4B}"/>
                  </a:ext>
                </a:extLst>
              </p:cNvPr>
              <p:cNvPicPr/>
              <p:nvPr/>
            </p:nvPicPr>
            <p:blipFill>
              <a:blip r:embed="rId4"/>
              <a:stretch>
                <a:fillRect/>
              </a:stretch>
            </p:blipFill>
            <p:spPr>
              <a:xfrm>
                <a:off x="11621289" y="491117"/>
                <a:ext cx="3783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Pennanteckning 5">
                <a:extLst>
                  <a:ext uri="{FF2B5EF4-FFF2-40B4-BE49-F238E27FC236}">
                    <a16:creationId xmlns:a16="http://schemas.microsoft.com/office/drawing/2014/main" id="{2BA78A74-6872-D055-6DF6-E806C0D23959}"/>
                  </a:ext>
                </a:extLst>
              </p14:cNvPr>
              <p14:cNvContentPartPr/>
              <p14:nvPr/>
            </p14:nvContentPartPr>
            <p14:xfrm>
              <a:off x="9937263" y="3830674"/>
              <a:ext cx="694440" cy="279000"/>
            </p14:xfrm>
          </p:contentPart>
        </mc:Choice>
        <mc:Fallback xmlns="">
          <p:pic>
            <p:nvPicPr>
              <p:cNvPr id="6" name="Pennanteckning 5">
                <a:extLst>
                  <a:ext uri="{FF2B5EF4-FFF2-40B4-BE49-F238E27FC236}">
                    <a16:creationId xmlns:a16="http://schemas.microsoft.com/office/drawing/2014/main" id="{2BA78A74-6872-D055-6DF6-E806C0D23959}"/>
                  </a:ext>
                </a:extLst>
              </p:cNvPr>
              <p:cNvPicPr/>
              <p:nvPr/>
            </p:nvPicPr>
            <p:blipFill>
              <a:blip r:embed="rId6"/>
              <a:stretch>
                <a:fillRect/>
              </a:stretch>
            </p:blipFill>
            <p:spPr>
              <a:xfrm>
                <a:off x="9928263" y="3821674"/>
                <a:ext cx="7120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Pennanteckning 6">
                <a:extLst>
                  <a:ext uri="{FF2B5EF4-FFF2-40B4-BE49-F238E27FC236}">
                    <a16:creationId xmlns:a16="http://schemas.microsoft.com/office/drawing/2014/main" id="{58916E93-336E-302B-BAEF-E53DADA37BEC}"/>
                  </a:ext>
                </a:extLst>
              </p14:cNvPr>
              <p14:cNvContentPartPr/>
              <p14:nvPr/>
            </p14:nvContentPartPr>
            <p14:xfrm>
              <a:off x="8117103" y="5155474"/>
              <a:ext cx="923400" cy="211320"/>
            </p14:xfrm>
          </p:contentPart>
        </mc:Choice>
        <mc:Fallback xmlns="">
          <p:pic>
            <p:nvPicPr>
              <p:cNvPr id="7" name="Pennanteckning 6">
                <a:extLst>
                  <a:ext uri="{FF2B5EF4-FFF2-40B4-BE49-F238E27FC236}">
                    <a16:creationId xmlns:a16="http://schemas.microsoft.com/office/drawing/2014/main" id="{58916E93-336E-302B-BAEF-E53DADA37BEC}"/>
                  </a:ext>
                </a:extLst>
              </p:cNvPr>
              <p:cNvPicPr/>
              <p:nvPr/>
            </p:nvPicPr>
            <p:blipFill>
              <a:blip r:embed="rId8"/>
              <a:stretch>
                <a:fillRect/>
              </a:stretch>
            </p:blipFill>
            <p:spPr>
              <a:xfrm>
                <a:off x="8108103" y="5146474"/>
                <a:ext cx="941040" cy="228960"/>
              </a:xfrm>
              <a:prstGeom prst="rect">
                <a:avLst/>
              </a:prstGeom>
            </p:spPr>
          </p:pic>
        </mc:Fallback>
      </mc:AlternateContent>
    </p:spTree>
    <p:extLst>
      <p:ext uri="{BB962C8B-B14F-4D97-AF65-F5344CB8AC3E}">
        <p14:creationId xmlns:p14="http://schemas.microsoft.com/office/powerpoint/2010/main" val="13833549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998116" y="-172899"/>
            <a:ext cx="8355777" cy="8392862"/>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6176005" y="4392090"/>
            <a:ext cx="4015503" cy="10156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kern="0" dirty="0">
                <a:solidFill>
                  <a:srgbClr val="0F6B69"/>
                </a:solidFill>
              </a:rPr>
              <a:t>MER INFORMATION </a:t>
            </a:r>
            <a:br>
              <a:rPr lang="sv-SE" sz="2000" b="1" kern="0" dirty="0">
                <a:solidFill>
                  <a:srgbClr val="0F6B69"/>
                </a:solidFill>
              </a:rPr>
            </a:br>
            <a:r>
              <a:rPr lang="sv-SE" sz="2000" dirty="0">
                <a:solidFill>
                  <a:srgbClr val="0F6B69"/>
                </a:solidFill>
              </a:rPr>
              <a:t>Camilla Nilsson</a:t>
            </a:r>
          </a:p>
          <a:p>
            <a:r>
              <a:rPr lang="sv-SE" sz="2000" u="sng" dirty="0" err="1">
                <a:solidFill>
                  <a:srgbClr val="0F6B69"/>
                </a:solidFill>
              </a:rPr>
              <a:t>camilla.nilsson@avfallsverige.se</a:t>
            </a:r>
            <a:r>
              <a:rPr lang="sv-SE" sz="2000" u="sng" dirty="0">
                <a:solidFill>
                  <a:srgbClr val="0F6B69"/>
                </a:solidFill>
              </a:rPr>
              <a:t> </a:t>
            </a:r>
          </a:p>
        </p:txBody>
      </p:sp>
      <p:cxnSp>
        <p:nvCxnSpPr>
          <p:cNvPr id="2" name="Rak 1">
            <a:extLst>
              <a:ext uri="{FF2B5EF4-FFF2-40B4-BE49-F238E27FC236}">
                <a16:creationId xmlns:a16="http://schemas.microsoft.com/office/drawing/2014/main" id="{8A7A11D4-FD0C-A067-1CF7-A811BCB082D6}"/>
              </a:ext>
            </a:extLst>
          </p:cNvPr>
          <p:cNvCxnSpPr>
            <a:cxnSpLocks/>
          </p:cNvCxnSpPr>
          <p:nvPr/>
        </p:nvCxnSpPr>
        <p:spPr>
          <a:xfrm>
            <a:off x="6094816" y="2095500"/>
            <a:ext cx="0" cy="3691761"/>
          </a:xfrm>
          <a:prstGeom prst="line">
            <a:avLst/>
          </a:prstGeom>
          <a:ln w="57150">
            <a:solidFill>
              <a:srgbClr val="416D6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19BF29D1-13AB-97C0-8639-106F9390BC44}"/>
              </a:ext>
            </a:extLst>
          </p:cNvPr>
          <p:cNvSpPr txBox="1"/>
          <p:nvPr/>
        </p:nvSpPr>
        <p:spPr>
          <a:xfrm>
            <a:off x="6176005" y="2453872"/>
            <a:ext cx="3625019" cy="1569660"/>
          </a:xfrm>
          <a:prstGeom prst="rect">
            <a:avLst/>
          </a:prstGeom>
          <a:noFill/>
        </p:spPr>
        <p:txBody>
          <a:bodyPr wrap="square">
            <a:spAutoFit/>
          </a:bodyPr>
          <a:lstStyle/>
          <a:p>
            <a:r>
              <a:rPr lang="sv-SE" sz="2000" b="1" kern="0" dirty="0">
                <a:solidFill>
                  <a:srgbClr val="0F6B69"/>
                </a:solidFill>
              </a:rPr>
              <a:t>RAPPORTEN FINNS FÖR NEDLADDNING </a:t>
            </a:r>
            <a:br>
              <a:rPr lang="sv-SE" sz="2000" kern="0" dirty="0">
                <a:solidFill>
                  <a:srgbClr val="0F6B69"/>
                </a:solidFill>
              </a:rPr>
            </a:br>
            <a:r>
              <a:rPr lang="sv-SE" i="1" kern="0" dirty="0">
                <a:solidFill>
                  <a:srgbClr val="0F6B69"/>
                </a:solidFill>
              </a:rPr>
              <a:t>(kostnadsfritt för Avfall Sveriges medlemmar) </a:t>
            </a:r>
            <a:br>
              <a:rPr lang="sv-SE" kern="0" dirty="0">
                <a:solidFill>
                  <a:srgbClr val="0F6B69"/>
                </a:solidFill>
              </a:rPr>
            </a:br>
            <a:r>
              <a:rPr lang="sv-SE" sz="2000" kern="0" dirty="0">
                <a:solidFill>
                  <a:srgbClr val="0F6B69"/>
                </a:solidFill>
              </a:rPr>
              <a:t>på </a:t>
            </a:r>
            <a:r>
              <a:rPr lang="sv-SE" sz="2000" b="1" kern="0" dirty="0">
                <a:solidFill>
                  <a:srgbClr val="0F6B69"/>
                </a:solidFill>
                <a:hlinkClick r:id="rId2">
                  <a:extLst>
                    <a:ext uri="{A12FA001-AC4F-418D-AE19-62706E023703}">
                      <ahyp:hlinkClr xmlns:ahyp="http://schemas.microsoft.com/office/drawing/2018/hyperlinkcolor" val="tx"/>
                    </a:ext>
                  </a:extLst>
                </a:hlinkClick>
              </a:rPr>
              <a:t>Avfall Sveriges hemsida</a:t>
            </a:r>
            <a:endParaRPr lang="sv-SE" sz="2000" b="1" kern="0" dirty="0">
              <a:solidFill>
                <a:srgbClr val="0F6B69"/>
              </a:solidFill>
            </a:endParaRPr>
          </a:p>
        </p:txBody>
      </p:sp>
      <p:sp>
        <p:nvSpPr>
          <p:cNvPr id="16" name="Rektangel 15">
            <a:extLst>
              <a:ext uri="{FF2B5EF4-FFF2-40B4-BE49-F238E27FC236}">
                <a16:creationId xmlns:a16="http://schemas.microsoft.com/office/drawing/2014/main" id="{10CF6F9A-F1BF-0ABA-2B4D-A427CCAC69EE}"/>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19440B7-162A-35CD-ADF0-7DE6D2C3A07B}"/>
              </a:ext>
            </a:extLst>
          </p:cNvPr>
          <p:cNvSpPr txBox="1"/>
          <p:nvPr/>
        </p:nvSpPr>
        <p:spPr>
          <a:xfrm>
            <a:off x="3300625" y="1255136"/>
            <a:ext cx="5588388" cy="707886"/>
          </a:xfrm>
          <a:prstGeom prst="rect">
            <a:avLst/>
          </a:prstGeom>
          <a:noFill/>
        </p:spPr>
        <p:txBody>
          <a:bodyPr wrap="none" rtlCol="0">
            <a:spAutoFit/>
          </a:bodyPr>
          <a:lstStyle/>
          <a:p>
            <a:pPr algn="ctr"/>
            <a:r>
              <a:rPr lang="sv-SE" sz="4000" b="1" dirty="0">
                <a:solidFill>
                  <a:srgbClr val="0F6B69"/>
                </a:solidFill>
                <a:latin typeface="Georgia" panose="02040502050405020303" pitchFamily="18" charset="0"/>
              </a:rPr>
              <a:t>Rapportinformation</a:t>
            </a:r>
            <a:endParaRPr lang="sv-SE" sz="4800" b="1" dirty="0">
              <a:solidFill>
                <a:srgbClr val="0F6B69"/>
              </a:solidFill>
              <a:latin typeface="Georgia" panose="02040502050405020303" pitchFamily="18" charset="0"/>
            </a:endParaRPr>
          </a:p>
        </p:txBody>
      </p:sp>
      <p:pic>
        <p:nvPicPr>
          <p:cNvPr id="6" name="Platshållare för bild 5" descr="En bild som visar mönster, stygn&#10;&#10;Automatiskt genererad beskrivning">
            <a:extLst>
              <a:ext uri="{FF2B5EF4-FFF2-40B4-BE49-F238E27FC236}">
                <a16:creationId xmlns:a16="http://schemas.microsoft.com/office/drawing/2014/main" id="{242E7A1F-A7AA-FBB9-5B32-9DD27399D702}"/>
              </a:ext>
            </a:extLst>
          </p:cNvPr>
          <p:cNvPicPr>
            <a:picLocks noGrp="1" noChangeAspect="1"/>
          </p:cNvPicPr>
          <p:nvPr>
            <p:ph type="pic" sz="quarter" idx="11"/>
          </p:nvPr>
        </p:nvPicPr>
        <p:blipFill>
          <a:blip r:embed="rId3"/>
          <a:srcRect/>
          <a:stretch>
            <a:fillRect/>
          </a:stretch>
        </p:blipFill>
        <p:spPr/>
      </p:pic>
    </p:spTree>
    <p:extLst>
      <p:ext uri="{BB962C8B-B14F-4D97-AF65-F5344CB8AC3E}">
        <p14:creationId xmlns:p14="http://schemas.microsoft.com/office/powerpoint/2010/main" val="15021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197EAF60-8526-38FE-8132-E01A1ADB6FE2}"/>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Underrubrik 2">
            <a:extLst>
              <a:ext uri="{FF2B5EF4-FFF2-40B4-BE49-F238E27FC236}">
                <a16:creationId xmlns:a16="http://schemas.microsoft.com/office/drawing/2014/main" id="{AD0D48FF-D1B6-E84E-AA82-E77ADDBEF91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7" name="textruta 6">
            <a:extLst>
              <a:ext uri="{FF2B5EF4-FFF2-40B4-BE49-F238E27FC236}">
                <a16:creationId xmlns:a16="http://schemas.microsoft.com/office/drawing/2014/main" id="{BFED93B9-C310-48FB-9657-E75C0A9A3917}"/>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spTree>
    <p:extLst>
      <p:ext uri="{BB962C8B-B14F-4D97-AF65-F5344CB8AC3E}">
        <p14:creationId xmlns:p14="http://schemas.microsoft.com/office/powerpoint/2010/main" val="166346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vfallSverige-tema_2024">
  <a:themeElements>
    <a:clrScheme name="AVS_2024">
      <a:dk1>
        <a:srgbClr val="F6F1E3"/>
      </a:dk1>
      <a:lt1>
        <a:srgbClr val="F6F1E3"/>
      </a:lt1>
      <a:dk2>
        <a:srgbClr val="103140"/>
      </a:dk2>
      <a:lt2>
        <a:srgbClr val="609291"/>
      </a:lt2>
      <a:accent1>
        <a:srgbClr val="004763"/>
      </a:accent1>
      <a:accent2>
        <a:srgbClr val="821946"/>
      </a:accent2>
      <a:accent3>
        <a:srgbClr val="C2A245"/>
      </a:accent3>
      <a:accent4>
        <a:srgbClr val="006665"/>
      </a:accent4>
      <a:accent5>
        <a:srgbClr val="AC6878"/>
      </a:accent5>
      <a:accent6>
        <a:srgbClr val="A6BDBC"/>
      </a:accent6>
      <a:hlink>
        <a:srgbClr val="FFFFFE"/>
      </a:hlink>
      <a:folHlink>
        <a:srgbClr val="C2A14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fallSverige-tema_2024" id="{4CD7FB37-0B74-A14B-A430-8392E12B5DFB}" vid="{128B1696-8250-8945-AB4F-7FA4F89C1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74F0A39259EE4080EFAF63AD509D66" ma:contentTypeVersion="16" ma:contentTypeDescription="Skapa ett nytt dokument." ma:contentTypeScope="" ma:versionID="0ad8517290fa28e16db542b74ba499dd">
  <xsd:schema xmlns:xsd="http://www.w3.org/2001/XMLSchema" xmlns:xs="http://www.w3.org/2001/XMLSchema" xmlns:p="http://schemas.microsoft.com/office/2006/metadata/properties" xmlns:ns2="a98ba2db-5b99-4acc-b3cd-7930f6769ac6" xmlns:ns3="fbe7ad95-0d9e-46ae-9350-333e0f496a9e" xmlns:ns4="1611cc7e-243d-4120-a4b3-dc62a26f08e1" targetNamespace="http://schemas.microsoft.com/office/2006/metadata/properties" ma:root="true" ma:fieldsID="5c76eb74648a875d357670ece24a7951" ns2:_="" ns3:_="" ns4:_="">
    <xsd:import namespace="a98ba2db-5b99-4acc-b3cd-7930f6769ac6"/>
    <xsd:import namespace="fbe7ad95-0d9e-46ae-9350-333e0f496a9e"/>
    <xsd:import namespace="1611cc7e-243d-4120-a4b3-dc62a26f08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ba2db-5b99-4acc-b3cd-7930f6769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e7ad95-0d9e-46ae-9350-333e0f496a9e"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7a62ae6-8cf5-4525-adfe-6f2b8bf284e6}" ma:internalName="TaxCatchAll" ma:showField="CatchAllData" ma:web="fbe7ad95-0d9e-46ae-9350-333e0f496a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8ba2db-5b99-4acc-b3cd-7930f6769ac6">
      <Terms xmlns="http://schemas.microsoft.com/office/infopath/2007/PartnerControls"/>
    </lcf76f155ced4ddcb4097134ff3c332f>
    <TaxCatchAll xmlns="1611cc7e-243d-4120-a4b3-dc62a26f08e1" xsi:nil="true"/>
  </documentManagement>
</p:properties>
</file>

<file path=customXml/itemProps1.xml><?xml version="1.0" encoding="utf-8"?>
<ds:datastoreItem xmlns:ds="http://schemas.openxmlformats.org/officeDocument/2006/customXml" ds:itemID="{55FE931F-FE70-4802-BEA9-D72777AE5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ba2db-5b99-4acc-b3cd-7930f6769ac6"/>
    <ds:schemaRef ds:uri="fbe7ad95-0d9e-46ae-9350-333e0f496a9e"/>
    <ds:schemaRef ds:uri="1611cc7e-243d-4120-a4b3-dc62a26f0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AE442-C8D1-4F5B-B22B-84ABF0F83C11}">
  <ds:schemaRefs>
    <ds:schemaRef ds:uri="http://schemas.microsoft.com/sharepoint/v3/contenttype/forms"/>
  </ds:schemaRefs>
</ds:datastoreItem>
</file>

<file path=customXml/itemProps3.xml><?xml version="1.0" encoding="utf-8"?>
<ds:datastoreItem xmlns:ds="http://schemas.openxmlformats.org/officeDocument/2006/customXml" ds:itemID="{A7D1E9EA-1243-41CF-882B-43D84F9E6C8F}">
  <ds:schemaRefs>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611cc7e-243d-4120-a4b3-dc62a26f08e1"/>
    <ds:schemaRef ds:uri="fbe7ad95-0d9e-46ae-9350-333e0f496a9e"/>
    <ds:schemaRef ds:uri="a98ba2db-5b99-4acc-b3cd-7930f6769ac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AvfallSverige-mall</Template>
  <TotalTime>508</TotalTime>
  <Words>366</Words>
  <Application>Microsoft Macintosh PowerPoint</Application>
  <PresentationFormat>Bredbild</PresentationFormat>
  <Paragraphs>39</Paragraphs>
  <Slides>8</Slides>
  <Notes>1</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Calibri</vt:lpstr>
      <vt:lpstr>Georgia</vt:lpstr>
      <vt:lpstr>Wingdings</vt:lpstr>
      <vt:lpstr>AvfallSverige-tema_2024</vt:lpstr>
      <vt:lpstr>Tillstånd och lagstiftning på återvinnings-centralen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Carolina Tufvesson</dc:creator>
  <cp:keywords/>
  <dc:description/>
  <cp:lastModifiedBy>Jessica Christiansen</cp:lastModifiedBy>
  <cp:revision>6</cp:revision>
  <dcterms:created xsi:type="dcterms:W3CDTF">2024-01-22T07:33:06Z</dcterms:created>
  <dcterms:modified xsi:type="dcterms:W3CDTF">2024-04-09T09:07:57Z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0x0101005874F0A39259EE4080EFAF63AD509D66</vt:lpwstr>
  </property>
  <property fmtid="{D5CDD505-2E9C-101B-9397-08002B2CF9AE}" pid="3" name="MediaServiceImageTags">
    <vt:lpwstr/>
  </property>
</Properties>
</file>