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265" r:id="rId6"/>
    <p:sldId id="270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C6C7B1-6E24-4389-BF53-F8B2DCADBFCC}" v="23" dt="2020-06-11T11:51:12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/>
    <p:restoredTop sz="94684"/>
  </p:normalViewPr>
  <p:slideViewPr>
    <p:cSldViewPr snapToGrid="0" snapToObjects="1">
      <p:cViewPr varScale="1">
        <p:scale>
          <a:sx n="93" d="100"/>
          <a:sy n="93" d="100"/>
        </p:scale>
        <p:origin x="240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 Svensson" userId="ce6d0235-e4a2-451a-b2dc-ef7f7a4b3e05" providerId="ADAL" clId="{9FC6C7B1-6E24-4389-BF53-F8B2DCADBFCC}"/>
    <pc:docChg chg="undo custSel addSld modSld">
      <pc:chgData name="Elin Svensson" userId="ce6d0235-e4a2-451a-b2dc-ef7f7a4b3e05" providerId="ADAL" clId="{9FC6C7B1-6E24-4389-BF53-F8B2DCADBFCC}" dt="2020-06-11T12:48:55.231" v="2456" actId="20577"/>
      <pc:docMkLst>
        <pc:docMk/>
      </pc:docMkLst>
      <pc:sldChg chg="addSp delSp modSp mod modClrScheme chgLayout">
        <pc:chgData name="Elin Svensson" userId="ce6d0235-e4a2-451a-b2dc-ef7f7a4b3e05" providerId="ADAL" clId="{9FC6C7B1-6E24-4389-BF53-F8B2DCADBFCC}" dt="2020-06-11T11:52:05.614" v="2350" actId="700"/>
        <pc:sldMkLst>
          <pc:docMk/>
          <pc:sldMk cId="1070780119" sldId="266"/>
        </pc:sldMkLst>
        <pc:spChg chg="mod ord">
          <ac:chgData name="Elin Svensson" userId="ce6d0235-e4a2-451a-b2dc-ef7f7a4b3e05" providerId="ADAL" clId="{9FC6C7B1-6E24-4389-BF53-F8B2DCADBFCC}" dt="2020-06-11T11:52:05.614" v="2350" actId="700"/>
          <ac:spMkLst>
            <pc:docMk/>
            <pc:sldMk cId="1070780119" sldId="266"/>
            <ac:spMk id="2" creationId="{766BDF98-E1AE-BD40-A7A8-34F968D016D0}"/>
          </ac:spMkLst>
        </pc:spChg>
        <pc:spChg chg="mod ord">
          <ac:chgData name="Elin Svensson" userId="ce6d0235-e4a2-451a-b2dc-ef7f7a4b3e05" providerId="ADAL" clId="{9FC6C7B1-6E24-4389-BF53-F8B2DCADBFCC}" dt="2020-06-11T11:52:05.614" v="2350" actId="700"/>
          <ac:spMkLst>
            <pc:docMk/>
            <pc:sldMk cId="1070780119" sldId="266"/>
            <ac:spMk id="3" creationId="{5A6304C6-AD8C-DA49-A719-7CC886847963}"/>
          </ac:spMkLst>
        </pc:spChg>
        <pc:spChg chg="del">
          <ac:chgData name="Elin Svensson" userId="ce6d0235-e4a2-451a-b2dc-ef7f7a4b3e05" providerId="ADAL" clId="{9FC6C7B1-6E24-4389-BF53-F8B2DCADBFCC}" dt="2020-06-11T11:50:33.669" v="2329"/>
          <ac:spMkLst>
            <pc:docMk/>
            <pc:sldMk cId="1070780119" sldId="266"/>
            <ac:spMk id="4" creationId="{C1D8037C-E04A-F645-8BD9-2762DBB785D1}"/>
          </ac:spMkLst>
        </pc:spChg>
        <pc:spChg chg="add del mod">
          <ac:chgData name="Elin Svensson" userId="ce6d0235-e4a2-451a-b2dc-ef7f7a4b3e05" providerId="ADAL" clId="{9FC6C7B1-6E24-4389-BF53-F8B2DCADBFCC}" dt="2020-06-11T11:51:12.844" v="2340"/>
          <ac:spMkLst>
            <pc:docMk/>
            <pc:sldMk cId="1070780119" sldId="266"/>
            <ac:spMk id="10" creationId="{0F252A91-F23F-46C9-A735-C8948B18CA51}"/>
          </ac:spMkLst>
        </pc:spChg>
        <pc:picChg chg="add del mod">
          <ac:chgData name="Elin Svensson" userId="ce6d0235-e4a2-451a-b2dc-ef7f7a4b3e05" providerId="ADAL" clId="{9FC6C7B1-6E24-4389-BF53-F8B2DCADBFCC}" dt="2020-06-11T11:50:46.375" v="2334" actId="478"/>
          <ac:picMkLst>
            <pc:docMk/>
            <pc:sldMk cId="1070780119" sldId="266"/>
            <ac:picMk id="6" creationId="{25CEEC04-7A44-4645-8031-7AF4EC9040FC}"/>
          </ac:picMkLst>
        </pc:picChg>
        <pc:picChg chg="add del mod">
          <ac:chgData name="Elin Svensson" userId="ce6d0235-e4a2-451a-b2dc-ef7f7a4b3e05" providerId="ADAL" clId="{9FC6C7B1-6E24-4389-BF53-F8B2DCADBFCC}" dt="2020-06-11T11:50:44.569" v="2333"/>
          <ac:picMkLst>
            <pc:docMk/>
            <pc:sldMk cId="1070780119" sldId="266"/>
            <ac:picMk id="8" creationId="{C622B915-22D9-4B33-9E10-4B05355DEF10}"/>
          </ac:picMkLst>
        </pc:picChg>
        <pc:picChg chg="add del mod">
          <ac:chgData name="Elin Svensson" userId="ce6d0235-e4a2-451a-b2dc-ef7f7a4b3e05" providerId="ADAL" clId="{9FC6C7B1-6E24-4389-BF53-F8B2DCADBFCC}" dt="2020-06-11T11:51:09.434" v="2339"/>
          <ac:picMkLst>
            <pc:docMk/>
            <pc:sldMk cId="1070780119" sldId="266"/>
            <ac:picMk id="12" creationId="{D32DF928-CB92-49A1-B306-2A3FFDC4318D}"/>
          </ac:picMkLst>
        </pc:picChg>
        <pc:picChg chg="add mod ord modCrop">
          <ac:chgData name="Elin Svensson" userId="ce6d0235-e4a2-451a-b2dc-ef7f7a4b3e05" providerId="ADAL" clId="{9FC6C7B1-6E24-4389-BF53-F8B2DCADBFCC}" dt="2020-06-11T11:52:05.614" v="2350" actId="700"/>
          <ac:picMkLst>
            <pc:docMk/>
            <pc:sldMk cId="1070780119" sldId="266"/>
            <ac:picMk id="14" creationId="{EB611E4D-E6B4-429E-BFEC-6583F5656CB3}"/>
          </ac:picMkLst>
        </pc:picChg>
      </pc:sldChg>
      <pc:sldChg chg="addSp delSp modSp mod">
        <pc:chgData name="Elin Svensson" userId="ce6d0235-e4a2-451a-b2dc-ef7f7a4b3e05" providerId="ADAL" clId="{9FC6C7B1-6E24-4389-BF53-F8B2DCADBFCC}" dt="2020-06-11T11:50:08.354" v="2326" actId="962"/>
        <pc:sldMkLst>
          <pc:docMk/>
          <pc:sldMk cId="1183912390" sldId="267"/>
        </pc:sldMkLst>
        <pc:spChg chg="mod">
          <ac:chgData name="Elin Svensson" userId="ce6d0235-e4a2-451a-b2dc-ef7f7a4b3e05" providerId="ADAL" clId="{9FC6C7B1-6E24-4389-BF53-F8B2DCADBFCC}" dt="2020-06-11T11:33:17.044" v="161" actId="20577"/>
          <ac:spMkLst>
            <pc:docMk/>
            <pc:sldMk cId="1183912390" sldId="267"/>
            <ac:spMk id="2" creationId="{AB06418E-9900-E646-9474-81CD92A328B1}"/>
          </ac:spMkLst>
        </pc:spChg>
        <pc:spChg chg="mod">
          <ac:chgData name="Elin Svensson" userId="ce6d0235-e4a2-451a-b2dc-ef7f7a4b3e05" providerId="ADAL" clId="{9FC6C7B1-6E24-4389-BF53-F8B2DCADBFCC}" dt="2020-06-11T11:47:11.387" v="2295" actId="313"/>
          <ac:spMkLst>
            <pc:docMk/>
            <pc:sldMk cId="1183912390" sldId="267"/>
            <ac:spMk id="3" creationId="{687D9A21-1E20-9246-B39A-E6E61DCD37E4}"/>
          </ac:spMkLst>
        </pc:spChg>
        <pc:spChg chg="del">
          <ac:chgData name="Elin Svensson" userId="ce6d0235-e4a2-451a-b2dc-ef7f7a4b3e05" providerId="ADAL" clId="{9FC6C7B1-6E24-4389-BF53-F8B2DCADBFCC}" dt="2020-06-11T11:50:07.366" v="2324"/>
          <ac:spMkLst>
            <pc:docMk/>
            <pc:sldMk cId="1183912390" sldId="267"/>
            <ac:spMk id="4" creationId="{AD10E139-71E2-6F4B-8C4D-8D198283C89B}"/>
          </ac:spMkLst>
        </pc:spChg>
        <pc:picChg chg="add mod">
          <ac:chgData name="Elin Svensson" userId="ce6d0235-e4a2-451a-b2dc-ef7f7a4b3e05" providerId="ADAL" clId="{9FC6C7B1-6E24-4389-BF53-F8B2DCADBFCC}" dt="2020-06-11T11:50:08.354" v="2326" actId="962"/>
          <ac:picMkLst>
            <pc:docMk/>
            <pc:sldMk cId="1183912390" sldId="267"/>
            <ac:picMk id="6" creationId="{083CEFAC-0857-40D3-964B-1E26FF944E42}"/>
          </ac:picMkLst>
        </pc:picChg>
      </pc:sldChg>
      <pc:sldChg chg="addSp delSp modSp mod modClrScheme chgLayout">
        <pc:chgData name="Elin Svensson" userId="ce6d0235-e4a2-451a-b2dc-ef7f7a4b3e05" providerId="ADAL" clId="{9FC6C7B1-6E24-4389-BF53-F8B2DCADBFCC}" dt="2020-06-11T11:52:04.179" v="2347" actId="700"/>
        <pc:sldMkLst>
          <pc:docMk/>
          <pc:sldMk cId="871741531" sldId="268"/>
        </pc:sldMkLst>
        <pc:spChg chg="mod ord">
          <ac:chgData name="Elin Svensson" userId="ce6d0235-e4a2-451a-b2dc-ef7f7a4b3e05" providerId="ADAL" clId="{9FC6C7B1-6E24-4389-BF53-F8B2DCADBFCC}" dt="2020-06-11T11:52:04.179" v="2347" actId="700"/>
          <ac:spMkLst>
            <pc:docMk/>
            <pc:sldMk cId="871741531" sldId="268"/>
            <ac:spMk id="2" creationId="{7473639A-B709-AB4A-B384-F69AACAF85CC}"/>
          </ac:spMkLst>
        </pc:spChg>
        <pc:spChg chg="mod ord">
          <ac:chgData name="Elin Svensson" userId="ce6d0235-e4a2-451a-b2dc-ef7f7a4b3e05" providerId="ADAL" clId="{9FC6C7B1-6E24-4389-BF53-F8B2DCADBFCC}" dt="2020-06-11T11:52:04.179" v="2347" actId="700"/>
          <ac:spMkLst>
            <pc:docMk/>
            <pc:sldMk cId="871741531" sldId="268"/>
            <ac:spMk id="3" creationId="{1F5EF221-8C43-1E4F-8D84-27D8FEA14357}"/>
          </ac:spMkLst>
        </pc:spChg>
        <pc:spChg chg="del">
          <ac:chgData name="Elin Svensson" userId="ce6d0235-e4a2-451a-b2dc-ef7f7a4b3e05" providerId="ADAL" clId="{9FC6C7B1-6E24-4389-BF53-F8B2DCADBFCC}" dt="2020-06-11T11:50:21.850" v="2327"/>
          <ac:spMkLst>
            <pc:docMk/>
            <pc:sldMk cId="871741531" sldId="268"/>
            <ac:spMk id="4" creationId="{B9FD2E4E-5D9B-E142-BF31-A5E7F3F88FA7}"/>
          </ac:spMkLst>
        </pc:spChg>
        <pc:picChg chg="add mod ord modCrop">
          <ac:chgData name="Elin Svensson" userId="ce6d0235-e4a2-451a-b2dc-ef7f7a4b3e05" providerId="ADAL" clId="{9FC6C7B1-6E24-4389-BF53-F8B2DCADBFCC}" dt="2020-06-11T11:52:04.179" v="2347" actId="700"/>
          <ac:picMkLst>
            <pc:docMk/>
            <pc:sldMk cId="871741531" sldId="268"/>
            <ac:picMk id="6" creationId="{6EE318A5-D77F-4342-93E7-9C9E06113E4A}"/>
          </ac:picMkLst>
        </pc:picChg>
      </pc:sldChg>
      <pc:sldChg chg="addSp delSp modSp mod modClrScheme chgLayout">
        <pc:chgData name="Elin Svensson" userId="ce6d0235-e4a2-451a-b2dc-ef7f7a4b3e05" providerId="ADAL" clId="{9FC6C7B1-6E24-4389-BF53-F8B2DCADBFCC}" dt="2020-06-11T11:48:10.625" v="2297" actId="700"/>
        <pc:sldMkLst>
          <pc:docMk/>
          <pc:sldMk cId="1580263107" sldId="269"/>
        </pc:sldMkLst>
        <pc:spChg chg="mod ord">
          <ac:chgData name="Elin Svensson" userId="ce6d0235-e4a2-451a-b2dc-ef7f7a4b3e05" providerId="ADAL" clId="{9FC6C7B1-6E24-4389-BF53-F8B2DCADBFCC}" dt="2020-06-11T11:48:10.625" v="2297" actId="700"/>
          <ac:spMkLst>
            <pc:docMk/>
            <pc:sldMk cId="1580263107" sldId="269"/>
            <ac:spMk id="2" creationId="{D0C75405-E0AD-3E4D-A5AF-2AE73C42BD30}"/>
          </ac:spMkLst>
        </pc:spChg>
        <pc:spChg chg="mod ord">
          <ac:chgData name="Elin Svensson" userId="ce6d0235-e4a2-451a-b2dc-ef7f7a4b3e05" providerId="ADAL" clId="{9FC6C7B1-6E24-4389-BF53-F8B2DCADBFCC}" dt="2020-06-11T11:48:10.625" v="2297" actId="700"/>
          <ac:spMkLst>
            <pc:docMk/>
            <pc:sldMk cId="1580263107" sldId="269"/>
            <ac:spMk id="3" creationId="{D0ADCDA3-280B-4B40-998E-17282984CED1}"/>
          </ac:spMkLst>
        </pc:spChg>
        <pc:spChg chg="del mod ord">
          <ac:chgData name="Elin Svensson" userId="ce6d0235-e4a2-451a-b2dc-ef7f7a4b3e05" providerId="ADAL" clId="{9FC6C7B1-6E24-4389-BF53-F8B2DCADBFCC}" dt="2020-06-11T11:48:10.625" v="2297" actId="700"/>
          <ac:spMkLst>
            <pc:docMk/>
            <pc:sldMk cId="1580263107" sldId="269"/>
            <ac:spMk id="4" creationId="{47A8CD13-ABA9-554D-AD69-465ACB141EA8}"/>
          </ac:spMkLst>
        </pc:spChg>
        <pc:spChg chg="add mod ord">
          <ac:chgData name="Elin Svensson" userId="ce6d0235-e4a2-451a-b2dc-ef7f7a4b3e05" providerId="ADAL" clId="{9FC6C7B1-6E24-4389-BF53-F8B2DCADBFCC}" dt="2020-06-11T11:48:10.625" v="2297" actId="700"/>
          <ac:spMkLst>
            <pc:docMk/>
            <pc:sldMk cId="1580263107" sldId="269"/>
            <ac:spMk id="5" creationId="{63BD5F6A-8E33-407A-859C-2CAF683CA4E8}"/>
          </ac:spMkLst>
        </pc:spChg>
      </pc:sldChg>
      <pc:sldChg chg="addSp delSp modSp new mod modClrScheme chgLayout">
        <pc:chgData name="Elin Svensson" userId="ce6d0235-e4a2-451a-b2dc-ef7f7a4b3e05" providerId="ADAL" clId="{9FC6C7B1-6E24-4389-BF53-F8B2DCADBFCC}" dt="2020-06-11T12:48:55.231" v="2456" actId="20577"/>
        <pc:sldMkLst>
          <pc:docMk/>
          <pc:sldMk cId="479781633" sldId="270"/>
        </pc:sldMkLst>
        <pc:spChg chg="mod ord">
          <ac:chgData name="Elin Svensson" userId="ce6d0235-e4a2-451a-b2dc-ef7f7a4b3e05" providerId="ADAL" clId="{9FC6C7B1-6E24-4389-BF53-F8B2DCADBFCC}" dt="2020-06-11T11:47:32.730" v="2296" actId="700"/>
          <ac:spMkLst>
            <pc:docMk/>
            <pc:sldMk cId="479781633" sldId="270"/>
            <ac:spMk id="2" creationId="{7ED14350-96A7-48E7-BF66-E0CAA84D0BAE}"/>
          </ac:spMkLst>
        </pc:spChg>
        <pc:spChg chg="mod ord">
          <ac:chgData name="Elin Svensson" userId="ce6d0235-e4a2-451a-b2dc-ef7f7a4b3e05" providerId="ADAL" clId="{9FC6C7B1-6E24-4389-BF53-F8B2DCADBFCC}" dt="2020-06-11T12:48:55.231" v="2456" actId="20577"/>
          <ac:spMkLst>
            <pc:docMk/>
            <pc:sldMk cId="479781633" sldId="270"/>
            <ac:spMk id="3" creationId="{060A1563-7E26-4E4A-BB47-615DC71A7946}"/>
          </ac:spMkLst>
        </pc:spChg>
        <pc:spChg chg="del mod ord">
          <ac:chgData name="Elin Svensson" userId="ce6d0235-e4a2-451a-b2dc-ef7f7a4b3e05" providerId="ADAL" clId="{9FC6C7B1-6E24-4389-BF53-F8B2DCADBFCC}" dt="2020-06-11T11:47:32.730" v="2296" actId="700"/>
          <ac:spMkLst>
            <pc:docMk/>
            <pc:sldMk cId="479781633" sldId="270"/>
            <ac:spMk id="4" creationId="{BF953509-F1B5-4048-AE6D-9B30DE101E90}"/>
          </ac:spMkLst>
        </pc:spChg>
        <pc:spChg chg="add del mod ord">
          <ac:chgData name="Elin Svensson" userId="ce6d0235-e4a2-451a-b2dc-ef7f7a4b3e05" providerId="ADAL" clId="{9FC6C7B1-6E24-4389-BF53-F8B2DCADBFCC}" dt="2020-06-11T11:49:41.317" v="2322"/>
          <ac:spMkLst>
            <pc:docMk/>
            <pc:sldMk cId="479781633" sldId="270"/>
            <ac:spMk id="5" creationId="{998D4A3B-1A37-4410-BAD9-CE53E33290F2}"/>
          </ac:spMkLst>
        </pc:spChg>
        <pc:picChg chg="add del mod">
          <ac:chgData name="Elin Svensson" userId="ce6d0235-e4a2-451a-b2dc-ef7f7a4b3e05" providerId="ADAL" clId="{9FC6C7B1-6E24-4389-BF53-F8B2DCADBFCC}" dt="2020-06-11T11:48:45.260" v="2301"/>
          <ac:picMkLst>
            <pc:docMk/>
            <pc:sldMk cId="479781633" sldId="270"/>
            <ac:picMk id="7" creationId="{BD1F4063-0385-45FD-A73E-931444397F9C}"/>
          </ac:picMkLst>
        </pc:picChg>
        <pc:picChg chg="add del mod">
          <ac:chgData name="Elin Svensson" userId="ce6d0235-e4a2-451a-b2dc-ef7f7a4b3e05" providerId="ADAL" clId="{9FC6C7B1-6E24-4389-BF53-F8B2DCADBFCC}" dt="2020-06-11T11:48:47.634" v="2303"/>
          <ac:picMkLst>
            <pc:docMk/>
            <pc:sldMk cId="479781633" sldId="270"/>
            <ac:picMk id="9" creationId="{A8D64F95-5FD6-4B16-B853-8A462113287C}"/>
          </ac:picMkLst>
        </pc:picChg>
        <pc:picChg chg="add del mod">
          <ac:chgData name="Elin Svensson" userId="ce6d0235-e4a2-451a-b2dc-ef7f7a4b3e05" providerId="ADAL" clId="{9FC6C7B1-6E24-4389-BF53-F8B2DCADBFCC}" dt="2020-06-11T11:48:54.926" v="2305"/>
          <ac:picMkLst>
            <pc:docMk/>
            <pc:sldMk cId="479781633" sldId="270"/>
            <ac:picMk id="11" creationId="{BB8174CF-72CE-402E-AB55-0E52DB3CE5C5}"/>
          </ac:picMkLst>
        </pc:picChg>
        <pc:picChg chg="add del mod">
          <ac:chgData name="Elin Svensson" userId="ce6d0235-e4a2-451a-b2dc-ef7f7a4b3e05" providerId="ADAL" clId="{9FC6C7B1-6E24-4389-BF53-F8B2DCADBFCC}" dt="2020-06-11T11:49:01.603" v="2309"/>
          <ac:picMkLst>
            <pc:docMk/>
            <pc:sldMk cId="479781633" sldId="270"/>
            <ac:picMk id="13" creationId="{643F37AD-DBAE-45E2-B1F8-1249C31D8AE8}"/>
          </ac:picMkLst>
        </pc:picChg>
        <pc:picChg chg="add del mod">
          <ac:chgData name="Elin Svensson" userId="ce6d0235-e4a2-451a-b2dc-ef7f7a4b3e05" providerId="ADAL" clId="{9FC6C7B1-6E24-4389-BF53-F8B2DCADBFCC}" dt="2020-06-11T11:49:23.849" v="2318"/>
          <ac:picMkLst>
            <pc:docMk/>
            <pc:sldMk cId="479781633" sldId="270"/>
            <ac:picMk id="15" creationId="{0B77170E-B630-418B-81C1-75D12FA35320}"/>
          </ac:picMkLst>
        </pc:picChg>
        <pc:picChg chg="add mod">
          <ac:chgData name="Elin Svensson" userId="ce6d0235-e4a2-451a-b2dc-ef7f7a4b3e05" providerId="ADAL" clId="{9FC6C7B1-6E24-4389-BF53-F8B2DCADBFCC}" dt="2020-06-11T11:49:42.906" v="2323" actId="27614"/>
          <ac:picMkLst>
            <pc:docMk/>
            <pc:sldMk cId="479781633" sldId="270"/>
            <ac:picMk id="17" creationId="{E3C479BC-DC66-4E74-B267-EAA0ECC27F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2020-08-11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2020:21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38200" y="1021328"/>
            <a:ext cx="10515600" cy="684101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Vägledning Minimeringsmästarna</a:t>
            </a:r>
            <a:br>
              <a:rPr lang="sv-SE" sz="4000" dirty="0"/>
            </a:br>
            <a:r>
              <a:rPr lang="sv-SE" sz="4000" dirty="0"/>
              <a:t>Så här arrangerar du </a:t>
            </a:r>
            <a:r>
              <a:rPr lang="sv-SE" sz="4000"/>
              <a:t>en minimeringsmästartävling!</a:t>
            </a:r>
            <a:endParaRPr lang="sv-SE" sz="4000" dirty="0"/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Augusti </a:t>
            </a:r>
            <a:r>
              <a:rPr lang="sv-SE" dirty="0"/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Projektorganisation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dirty="0">
                <a:solidFill>
                  <a:schemeClr val="tx1"/>
                </a:solidFill>
              </a:rPr>
              <a:t>Elin Svensson, Göteborgsregionen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dirty="0">
                <a:solidFill>
                  <a:schemeClr val="tx1"/>
                </a:solidFill>
              </a:rPr>
              <a:t>Elin Svensson, Göteborgsregionen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Utvecklingssatsning</a:t>
            </a:r>
          </a:p>
        </p:txBody>
      </p:sp>
      <p:pic>
        <p:nvPicPr>
          <p:cNvPr id="3" name="Bildobjekt 2" descr="En bild som visar enhet&#10;&#10;Automatiskt genererad beskrivning">
            <a:extLst>
              <a:ext uri="{FF2B5EF4-FFF2-40B4-BE49-F238E27FC236}">
                <a16:creationId xmlns:a16="http://schemas.microsoft.com/office/drawing/2014/main" id="{DA7A4922-1061-4148-8C5E-346BB162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60" y="831468"/>
            <a:ext cx="3787675" cy="53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14350-96A7-48E7-BF66-E0CAA84D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minimeringsmästarna?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0A1563-7E26-4E4A-BB47-615DC71A7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Tävling där helt vanliga hushåll utmanas att under ett års tid minska sina avfallsmängder.</a:t>
            </a:r>
          </a:p>
          <a:p>
            <a:endParaRPr lang="sv-SE" dirty="0"/>
          </a:p>
          <a:p>
            <a:r>
              <a:rPr lang="sv-SE" dirty="0"/>
              <a:t>Utifrån olika teman utmanas hushållen att genomföra utmaningar som bidrar till minskade avfallsmängder. </a:t>
            </a:r>
          </a:p>
          <a:p>
            <a:endParaRPr lang="sv-SE" dirty="0"/>
          </a:p>
          <a:p>
            <a:r>
              <a:rPr lang="sv-SE" dirty="0"/>
              <a:t>Kommuner, kommunalförbund, bostadsbolag och regioner eller andra organisationer kan anordna tävlingen för att på ett enkelt, lekfullt och lärorikt sätt jobba med förebyggande av avfall mot hushåll.</a:t>
            </a:r>
          </a:p>
        </p:txBody>
      </p:sp>
      <p:pic>
        <p:nvPicPr>
          <p:cNvPr id="17" name="Platshållare för bild 16" descr="En bild som visar rum, ritning&#10;&#10;Automatiskt genererad beskrivning">
            <a:extLst>
              <a:ext uri="{FF2B5EF4-FFF2-40B4-BE49-F238E27FC236}">
                <a16:creationId xmlns:a16="http://schemas.microsoft.com/office/drawing/2014/main" id="{E3C479BC-DC66-4E74-B267-EAA0ECC27F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249" r="1249"/>
          <a:stretch>
            <a:fillRect/>
          </a:stretch>
        </p:blipFill>
        <p:spPr>
          <a:xfrm>
            <a:off x="7631113" y="1300163"/>
            <a:ext cx="4151312" cy="4257675"/>
          </a:xfrm>
        </p:spPr>
      </p:pic>
    </p:spTree>
    <p:extLst>
      <p:ext uri="{BB962C8B-B14F-4D97-AF65-F5344CB8AC3E}">
        <p14:creationId xmlns:p14="http://schemas.microsoft.com/office/powerpoint/2010/main" val="47978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Minimeringsmästarna föddes 2015 på västkusten och har körts i tre olika omgångar  sedan dess.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Efter tre lyckade tävlingar där medverkande hushåll lyckades minska sitt avfall med 50 procent har nu en vägledning tagits fram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Vägledningen ska vara till hjälp för organisationer som vill ordna en egen tävling för att minska avfallet. </a:t>
            </a:r>
          </a:p>
        </p:txBody>
      </p:sp>
      <p:pic>
        <p:nvPicPr>
          <p:cNvPr id="14" name="Platshållare för bild 13" descr="En bild som visar inomhus, säng, person, kvinna&#10;&#10;Automatiskt genererad beskrivning">
            <a:extLst>
              <a:ext uri="{FF2B5EF4-FFF2-40B4-BE49-F238E27FC236}">
                <a16:creationId xmlns:a16="http://schemas.microsoft.com/office/drawing/2014/main" id="{EB611E4D-E6B4-429E-BFEC-6583F5656C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779" r="20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Vägledningen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Vägledningen innehåller steg-för-steg-guider, checklistor, mallar och tidigare arrangörers allra bästa tips. </a:t>
            </a:r>
          </a:p>
          <a:p>
            <a:endParaRPr lang="sv-SE" dirty="0"/>
          </a:p>
          <a:p>
            <a:r>
              <a:rPr lang="sv-SE" dirty="0"/>
              <a:t>Innehåll vägledning: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 arbeta avfallsförebyggande riktat mot hushåll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Planering inför tävlingsåret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Hur en tävling genomförs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Fem olika teman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Kommunikationstips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Organisationstips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Bilagor med färdiga utmaningar, mallar och instruktioner</a:t>
            </a:r>
          </a:p>
          <a:p>
            <a:endParaRPr lang="sv-SE" dirty="0"/>
          </a:p>
        </p:txBody>
      </p:sp>
      <p:pic>
        <p:nvPicPr>
          <p:cNvPr id="6" name="Platshållare för bild 5" descr="En bild som visar person, bärbar dator, inomhus, man&#10;&#10;Automatiskt genererad beskrivning">
            <a:extLst>
              <a:ext uri="{FF2B5EF4-FFF2-40B4-BE49-F238E27FC236}">
                <a16:creationId xmlns:a16="http://schemas.microsoft.com/office/drawing/2014/main" id="{083CEFAC-0857-40D3-964B-1E26FF944E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779" r="20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Fem teman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Tävlingen är uppbyggd kring fem teman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Hållbar konsumtion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Matsvinn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Textil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Farligt avfall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Delande</a:t>
            </a:r>
          </a:p>
          <a:p>
            <a:endParaRPr lang="sv-SE" dirty="0"/>
          </a:p>
          <a:p>
            <a:r>
              <a:rPr lang="sv-SE" dirty="0"/>
              <a:t>Till varje tema finns tips kring hur en fysisk träff med medverkande hushåll kan ordnas och flera roliga utmaningar till medverkande hushåll. </a:t>
            </a:r>
          </a:p>
        </p:txBody>
      </p:sp>
      <p:pic>
        <p:nvPicPr>
          <p:cNvPr id="6" name="Platshållare för bild 5" descr="En bild som visar inomhus, bord, byggnad, hängande&#10;&#10;Automatiskt genererad beskrivning">
            <a:extLst>
              <a:ext uri="{FF2B5EF4-FFF2-40B4-BE49-F238E27FC236}">
                <a16:creationId xmlns:a16="http://schemas.microsoft.com/office/drawing/2014/main" id="{6EE318A5-D77F-4342-93E7-9C9E06113E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665" r="20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dirty="0"/>
              <a:t>Josefin Berglund, kommunikatör</a:t>
            </a:r>
          </a:p>
          <a:p>
            <a:r>
              <a:rPr lang="sv-SE" dirty="0"/>
              <a:t>Tel. 35 66 07, </a:t>
            </a:r>
            <a:r>
              <a:rPr lang="sv-SE" dirty="0" err="1"/>
              <a:t>josefin.berglund@avfallsverige.se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A0B168643D2F42BD996905B22A39ED" ma:contentTypeVersion="10" ma:contentTypeDescription="Skapa ett nytt dokument." ma:contentTypeScope="" ma:versionID="9be7f7f2c96a4b3fbc1b886bd173fc1b">
  <xsd:schema xmlns:xsd="http://www.w3.org/2001/XMLSchema" xmlns:xs="http://www.w3.org/2001/XMLSchema" xmlns:p="http://schemas.microsoft.com/office/2006/metadata/properties" xmlns:ns3="0de629a5-0120-4f79-a729-0109fd901146" xmlns:ns4="f64fa7da-e583-43b9-bdb6-f9098eb22ec0" targetNamespace="http://schemas.microsoft.com/office/2006/metadata/properties" ma:root="true" ma:fieldsID="1d5d7dc68a751d823a95e8d950059467" ns3:_="" ns4:_="">
    <xsd:import namespace="0de629a5-0120-4f79-a729-0109fd901146"/>
    <xsd:import namespace="f64fa7da-e583-43b9-bdb6-f9098eb22e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629a5-0120-4f79-a729-0109fd9011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fa7da-e583-43b9-bdb6-f9098eb22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8975AF-9787-4129-BD67-0688051A6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C8F95-4973-437F-983F-C63F22A0A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629a5-0120-4f79-a729-0109fd901146"/>
    <ds:schemaRef ds:uri="f64fa7da-e583-43b9-bdb6-f9098eb22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B1DB8D-9D31-43A6-9B17-443733BBDB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Rapportpresentation-mall 191204</Template>
  <TotalTime>28</TotalTime>
  <Words>279</Words>
  <Application>Microsoft Macintosh PowerPoint</Application>
  <PresentationFormat>Bredbild</PresentationFormat>
  <Paragraphs>50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AvfallSverige-mall</vt:lpstr>
      <vt:lpstr>Vägledning Minimeringsmästarna Så här arrangerar du en minimeringsmästartävling!</vt:lpstr>
      <vt:lpstr>Projektorganisation</vt:lpstr>
      <vt:lpstr>Vad är minimeringsmästarna?</vt:lpstr>
      <vt:lpstr>Bakgrund</vt:lpstr>
      <vt:lpstr>Vägledningen</vt:lpstr>
      <vt:lpstr>Fem teman</vt:lpstr>
      <vt:lpstr>Rapportinformation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Elin Svensson</dc:creator>
  <cp:lastModifiedBy>Josefin Berglund</cp:lastModifiedBy>
  <cp:revision>7</cp:revision>
  <dcterms:created xsi:type="dcterms:W3CDTF">2020-06-04T06:56:53Z</dcterms:created>
  <dcterms:modified xsi:type="dcterms:W3CDTF">2020-08-11T08:27:33Z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0x01010039A0B168643D2F42BD996905B22A39ED</vt:lpwstr>
  </property>
</Properties>
</file>