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88E07-DC4C-4BD7-A6E5-6B01176D4A5A}" v="5" dt="2022-03-31T07:14:43.3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/>
    <p:restoredTop sz="96190"/>
  </p:normalViewPr>
  <p:slideViewPr>
    <p:cSldViewPr snapToGrid="0" snapToObjects="1">
      <p:cViewPr varScale="1">
        <p:scale>
          <a:sx n="123" d="100"/>
          <a:sy n="123" d="100"/>
        </p:scale>
        <p:origin x="93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hder, Sofia" userId="2d895fae-1133-4ed9-bcf8-bb7a2d0bda2f" providerId="ADAL" clId="{3AD88E07-DC4C-4BD7-A6E5-6B01176D4A5A}"/>
    <pc:docChg chg="undo redo custSel modSld">
      <pc:chgData name="Maghder, Sofia" userId="2d895fae-1133-4ed9-bcf8-bb7a2d0bda2f" providerId="ADAL" clId="{3AD88E07-DC4C-4BD7-A6E5-6B01176D4A5A}" dt="2022-03-31T07:18:51.279" v="708" actId="20577"/>
      <pc:docMkLst>
        <pc:docMk/>
      </pc:docMkLst>
      <pc:sldChg chg="modSp mod">
        <pc:chgData name="Maghder, Sofia" userId="2d895fae-1133-4ed9-bcf8-bb7a2d0bda2f" providerId="ADAL" clId="{3AD88E07-DC4C-4BD7-A6E5-6B01176D4A5A}" dt="2022-03-30T06:58:01.695" v="9" actId="20577"/>
        <pc:sldMkLst>
          <pc:docMk/>
          <pc:sldMk cId="1070780119" sldId="266"/>
        </pc:sldMkLst>
        <pc:spChg chg="mod">
          <ac:chgData name="Maghder, Sofia" userId="2d895fae-1133-4ed9-bcf8-bb7a2d0bda2f" providerId="ADAL" clId="{3AD88E07-DC4C-4BD7-A6E5-6B01176D4A5A}" dt="2022-03-30T06:58:01.695" v="9" actId="20577"/>
          <ac:spMkLst>
            <pc:docMk/>
            <pc:sldMk cId="1070780119" sldId="266"/>
            <ac:spMk id="3" creationId="{5A6304C6-AD8C-DA49-A719-7CC886847963}"/>
          </ac:spMkLst>
        </pc:spChg>
      </pc:sldChg>
      <pc:sldChg chg="addSp delSp modSp mod">
        <pc:chgData name="Maghder, Sofia" userId="2d895fae-1133-4ed9-bcf8-bb7a2d0bda2f" providerId="ADAL" clId="{3AD88E07-DC4C-4BD7-A6E5-6B01176D4A5A}" dt="2022-03-31T07:18:51.279" v="708" actId="20577"/>
        <pc:sldMkLst>
          <pc:docMk/>
          <pc:sldMk cId="1183912390" sldId="267"/>
        </pc:sldMkLst>
        <pc:spChg chg="mod">
          <ac:chgData name="Maghder, Sofia" userId="2d895fae-1133-4ed9-bcf8-bb7a2d0bda2f" providerId="ADAL" clId="{3AD88E07-DC4C-4BD7-A6E5-6B01176D4A5A}" dt="2022-03-31T07:18:51.279" v="708" actId="20577"/>
          <ac:spMkLst>
            <pc:docMk/>
            <pc:sldMk cId="1183912390" sldId="267"/>
            <ac:spMk id="3" creationId="{687D9A21-1E20-9246-B39A-E6E61DCD37E4}"/>
          </ac:spMkLst>
        </pc:spChg>
        <pc:spChg chg="add del">
          <ac:chgData name="Maghder, Sofia" userId="2d895fae-1133-4ed9-bcf8-bb7a2d0bda2f" providerId="ADAL" clId="{3AD88E07-DC4C-4BD7-A6E5-6B01176D4A5A}" dt="2022-03-31T07:05:29.106" v="32"/>
          <ac:spMkLst>
            <pc:docMk/>
            <pc:sldMk cId="1183912390" sldId="267"/>
            <ac:spMk id="4" creationId="{AD10E139-71E2-6F4B-8C4D-8D198283C89B}"/>
          </ac:spMkLst>
        </pc:spChg>
        <pc:spChg chg="add mod">
          <ac:chgData name="Maghder, Sofia" userId="2d895fae-1133-4ed9-bcf8-bb7a2d0bda2f" providerId="ADAL" clId="{3AD88E07-DC4C-4BD7-A6E5-6B01176D4A5A}" dt="2022-03-31T07:06:42.442" v="86" actId="255"/>
          <ac:spMkLst>
            <pc:docMk/>
            <pc:sldMk cId="1183912390" sldId="267"/>
            <ac:spMk id="7" creationId="{45AC55DD-FC36-4C1F-B5E0-33C6EC3435C5}"/>
          </ac:spMkLst>
        </pc:spChg>
        <pc:spChg chg="add del mod">
          <ac:chgData name="Maghder, Sofia" userId="2d895fae-1133-4ed9-bcf8-bb7a2d0bda2f" providerId="ADAL" clId="{3AD88E07-DC4C-4BD7-A6E5-6B01176D4A5A}" dt="2022-03-31T07:18:28.365" v="690" actId="478"/>
          <ac:spMkLst>
            <pc:docMk/>
            <pc:sldMk cId="1183912390" sldId="267"/>
            <ac:spMk id="8" creationId="{523F9245-4062-4D68-9672-E4F33E225AEF}"/>
          </ac:spMkLst>
        </pc:spChg>
        <pc:picChg chg="add del mod modCrop">
          <ac:chgData name="Maghder, Sofia" userId="2d895fae-1133-4ed9-bcf8-bb7a2d0bda2f" providerId="ADAL" clId="{3AD88E07-DC4C-4BD7-A6E5-6B01176D4A5A}" dt="2022-03-31T07:05:46.469" v="33" actId="18131"/>
          <ac:picMkLst>
            <pc:docMk/>
            <pc:sldMk cId="1183912390" sldId="267"/>
            <ac:picMk id="6" creationId="{8C8A169F-7285-458C-B73C-984BA0DE9DE0}"/>
          </ac:picMkLst>
        </pc:picChg>
      </pc:sldChg>
      <pc:sldChg chg="modSp mod">
        <pc:chgData name="Maghder, Sofia" userId="2d895fae-1133-4ed9-bcf8-bb7a2d0bda2f" providerId="ADAL" clId="{3AD88E07-DC4C-4BD7-A6E5-6B01176D4A5A}" dt="2022-03-30T06:59:20.874" v="13" actId="20577"/>
        <pc:sldMkLst>
          <pc:docMk/>
          <pc:sldMk cId="871741531" sldId="268"/>
        </pc:sldMkLst>
        <pc:spChg chg="mod">
          <ac:chgData name="Maghder, Sofia" userId="2d895fae-1133-4ed9-bcf8-bb7a2d0bda2f" providerId="ADAL" clId="{3AD88E07-DC4C-4BD7-A6E5-6B01176D4A5A}" dt="2022-03-30T06:59:20.874" v="13" actId="20577"/>
          <ac:spMkLst>
            <pc:docMk/>
            <pc:sldMk cId="871741531" sldId="268"/>
            <ac:spMk id="3" creationId="{1F5EF221-8C43-1E4F-8D84-27D8FEA14357}"/>
          </ac:spMkLst>
        </pc:spChg>
      </pc:sldChg>
    </pc:docChg>
  </pc:docChgLst>
  <pc:docChgLst>
    <pc:chgData name="Mattsson, Ola" userId="71001375-ed0c-404e-88c3-35d43d752047" providerId="ADAL" clId="{BA8207D2-5BE0-4D5E-B294-5EC7338AA754}"/>
    <pc:docChg chg="custSel modSld">
      <pc:chgData name="Mattsson, Ola" userId="71001375-ed0c-404e-88c3-35d43d752047" providerId="ADAL" clId="{BA8207D2-5BE0-4D5E-B294-5EC7338AA754}" dt="2022-03-28T08:30:00.214" v="29" actId="20577"/>
      <pc:docMkLst>
        <pc:docMk/>
      </pc:docMkLst>
      <pc:sldChg chg="modSp mod">
        <pc:chgData name="Mattsson, Ola" userId="71001375-ed0c-404e-88c3-35d43d752047" providerId="ADAL" clId="{BA8207D2-5BE0-4D5E-B294-5EC7338AA754}" dt="2022-03-28T08:30:00.214" v="29" actId="20577"/>
        <pc:sldMkLst>
          <pc:docMk/>
          <pc:sldMk cId="1070780119" sldId="266"/>
        </pc:sldMkLst>
        <pc:spChg chg="mod">
          <ac:chgData name="Mattsson, Ola" userId="71001375-ed0c-404e-88c3-35d43d752047" providerId="ADAL" clId="{BA8207D2-5BE0-4D5E-B294-5EC7338AA754}" dt="2022-03-28T08:30:00.214" v="29" actId="20577"/>
          <ac:spMkLst>
            <pc:docMk/>
            <pc:sldMk cId="1070780119" sldId="266"/>
            <ac:spMk id="3" creationId="{5A6304C6-AD8C-DA49-A719-7CC886847963}"/>
          </ac:spMkLst>
        </pc:spChg>
      </pc:sldChg>
      <pc:sldChg chg="modSp mod">
        <pc:chgData name="Mattsson, Ola" userId="71001375-ed0c-404e-88c3-35d43d752047" providerId="ADAL" clId="{BA8207D2-5BE0-4D5E-B294-5EC7338AA754}" dt="2022-03-28T08:29:18.911" v="11" actId="20577"/>
        <pc:sldMkLst>
          <pc:docMk/>
          <pc:sldMk cId="871741531" sldId="268"/>
        </pc:sldMkLst>
        <pc:spChg chg="mod">
          <ac:chgData name="Mattsson, Ola" userId="71001375-ed0c-404e-88c3-35d43d752047" providerId="ADAL" clId="{BA8207D2-5BE0-4D5E-B294-5EC7338AA754}" dt="2022-03-28T08:29:18.911" v="11" actId="20577"/>
          <ac:spMkLst>
            <pc:docMk/>
            <pc:sldMk cId="871741531" sldId="268"/>
            <ac:spMk id="3" creationId="{1F5EF221-8C43-1E4F-8D84-27D8FEA143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2022-04-19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2022:10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Framtidens utnyttjande av deponier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April 2022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Projektorganisation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Ola Mattsson, AFRY</a:t>
            </a:r>
          </a:p>
          <a:p>
            <a:r>
              <a:rPr lang="sv-SE" dirty="0">
                <a:solidFill>
                  <a:schemeClr val="tx1"/>
                </a:solidFill>
              </a:rPr>
              <a:t>Ellinor Josefsson, AFRY</a:t>
            </a:r>
          </a:p>
          <a:p>
            <a:r>
              <a:rPr lang="sv-SE" sz="2000" dirty="0">
                <a:solidFill>
                  <a:schemeClr val="tx1"/>
                </a:solidFill>
              </a:rPr>
              <a:t>Lars</a:t>
            </a:r>
            <a:r>
              <a:rPr lang="sv-SE" dirty="0">
                <a:solidFill>
                  <a:schemeClr val="tx1"/>
                </a:solidFill>
              </a:rPr>
              <a:t>-Göran </a:t>
            </a:r>
            <a:r>
              <a:rPr lang="sv-SE" dirty="0" err="1">
                <a:solidFill>
                  <a:schemeClr val="tx1"/>
                </a:solidFill>
              </a:rPr>
              <a:t>Iwers</a:t>
            </a:r>
            <a:r>
              <a:rPr lang="sv-SE" dirty="0">
                <a:solidFill>
                  <a:schemeClr val="tx1"/>
                </a:solidFill>
              </a:rPr>
              <a:t>, AFRY</a:t>
            </a:r>
            <a:endParaRPr lang="sv-SE" sz="2000" dirty="0">
              <a:solidFill>
                <a:schemeClr val="tx1"/>
              </a:solidFill>
            </a:endParaRP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Sofia Maghder, AFRY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avfallsanläggningssatsning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Sluttäckta deponier tar upp stora ytor i samhället som oftast inte uppfyller någon funktion. Därmed utgör de en ekonomisk belastning.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Genom att utnyttja dessa annars oattraktiva områden kan annat markområde potentiellt frigöras.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I Sverige utgörs majoriteten av nyttjade sluttäckta deponier av gröna rekreationsområden.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I Europa har solceller </a:t>
            </a:r>
            <a:r>
              <a:rPr lang="sv-SE" dirty="0">
                <a:ea typeface="Verdana" panose="020B0604030504040204" pitchFamily="34" charset="0"/>
                <a:cs typeface="Times New Roman" panose="02020603050405020304" pitchFamily="18" charset="0"/>
              </a:rPr>
              <a:t>på </a:t>
            </a:r>
            <a:r>
              <a:rPr lang="sv-SE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lämpliga deponier </a:t>
            </a:r>
            <a:r>
              <a:rPr lang="sv-SE" dirty="0">
                <a:ea typeface="Verdana" panose="020B0604030504040204" pitchFamily="34" charset="0"/>
                <a:cs typeface="Times New Roman" panose="02020603050405020304" pitchFamily="18" charset="0"/>
              </a:rPr>
              <a:t>estimerats ge</a:t>
            </a:r>
            <a:r>
              <a:rPr lang="sv-SE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 en alstringspotential på ca 13 GW.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Konstruktion på sluttäckta deponier ifrågasätts emellertid på grund av kopplade miljö- och hälsorisker samt ett bristande kunskapsläge.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C1D8037C-E04A-F645-8BD9-2762DBB785D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v-SE" sz="4200" dirty="0"/>
              <a:t>Rapporten presenterar en kartläggning av: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§"/>
            </a:pPr>
            <a:r>
              <a:rPr lang="sv-SE" sz="4200" dirty="0">
                <a:ea typeface="Verdana" panose="020B0604030504040204" pitchFamily="34" charset="0"/>
                <a:cs typeface="Times New Roman" panose="02020603050405020304" pitchFamily="18" charset="0"/>
              </a:rPr>
              <a:t>lagliga förutsättningar för efterutnyttjande av nedlagda deponier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§"/>
            </a:pPr>
            <a:r>
              <a:rPr lang="sv-SE" sz="4200" dirty="0">
                <a:ea typeface="Verdana" panose="020B0604030504040204" pitchFamily="34" charset="0"/>
                <a:cs typeface="Times New Roman" panose="02020603050405020304" pitchFamily="18" charset="0"/>
              </a:rPr>
              <a:t>tekniska förutsättningar för att belasta och bygga på deponier med olika konstruktioner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5000" dirty="0"/>
          </a:p>
          <a:p>
            <a:pPr>
              <a:lnSpc>
                <a:spcPct val="110000"/>
              </a:lnSpc>
            </a:pPr>
            <a:r>
              <a:rPr lang="sv-SE" sz="4200" dirty="0">
                <a:ea typeface="Verdana" panose="020B0604030504040204" pitchFamily="34" charset="0"/>
                <a:cs typeface="Times New Roman" panose="02020603050405020304" pitchFamily="18" charset="0"/>
              </a:rPr>
              <a:t>Följande användningsområden för sluttäckta deponier berörs genom rapporten: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§"/>
            </a:pPr>
            <a:r>
              <a:rPr lang="sv-SE" sz="4200" dirty="0">
                <a:ea typeface="Verdana" panose="020B0604030504040204" pitchFamily="34" charset="0"/>
                <a:cs typeface="Times New Roman" panose="02020603050405020304" pitchFamily="18" charset="0"/>
              </a:rPr>
              <a:t>Betesmark, träd, energigrödor, biologisk mångfald, sportverksamhet, verksamhetsytor, byggnader, solcellsparker, vindkraftverk</a:t>
            </a:r>
          </a:p>
          <a:p>
            <a:endParaRPr lang="sv-SE" dirty="0"/>
          </a:p>
        </p:txBody>
      </p:sp>
      <p:pic>
        <p:nvPicPr>
          <p:cNvPr id="6" name="Platshållare för bild 5" descr="En bild som visar gräs, himmel, utomhus, natur&#10;&#10;Automatiskt genererad beskrivning">
            <a:extLst>
              <a:ext uri="{FF2B5EF4-FFF2-40B4-BE49-F238E27FC236}">
                <a16:creationId xmlns:a16="http://schemas.microsoft.com/office/drawing/2014/main" id="{8C8A169F-7285-458C-B73C-984BA0DE9DE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l="13237" r="21015"/>
          <a:stretch/>
        </p:blipFill>
        <p:spPr>
          <a:xfrm>
            <a:off x="7941734" y="1397530"/>
            <a:ext cx="3734330" cy="4258203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45AC55DD-FC36-4C1F-B5E0-33C6EC3435C5}"/>
              </a:ext>
            </a:extLst>
          </p:cNvPr>
          <p:cNvSpPr txBox="1"/>
          <p:nvPr/>
        </p:nvSpPr>
        <p:spPr>
          <a:xfrm>
            <a:off x="7941734" y="5752730"/>
            <a:ext cx="37343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err="1"/>
              <a:t>Hooge</a:t>
            </a:r>
            <a:r>
              <a:rPr lang="sv-SE" sz="800" dirty="0"/>
              <a:t> </a:t>
            </a:r>
            <a:r>
              <a:rPr lang="sv-SE" sz="800" dirty="0" err="1"/>
              <a:t>Maey</a:t>
            </a:r>
            <a:r>
              <a:rPr lang="sv-SE" sz="800" dirty="0"/>
              <a:t>, Antwerpen. Fotograf: Andreas Winkler</a:t>
            </a:r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958099" cy="4258203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sv-SE" sz="2400" dirty="0"/>
              <a:t>Varje deponi bör bedömas efter dess individuella förutsättningar. Lösningar samt användningsområden bör anpassas därefter.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sz="2400" dirty="0"/>
              <a:t>Det existerar ett flertal användningsområden som med fördel kan tillämpas på sluttäckta deponier.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sz="2400" dirty="0"/>
              <a:t>Vissa användningsområden kan till och med minska de potentiella miljö- och hälsoriskerna på den sluttäckta deponin.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sz="2400" dirty="0"/>
              <a:t>Det internationella kunskapsläget visar på att deponier kan få nya användningsområden efter sluttäckning, vilket tyder på att den svenska myndighetspraxisen behöver uppdateras.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dirty="0"/>
              <a:t>Johan Fagerqvist, rådgivare för avfallsanläggningar</a:t>
            </a:r>
          </a:p>
          <a:p>
            <a:r>
              <a:rPr lang="sv-SE" dirty="0" err="1"/>
              <a:t>johan.fagerqvist@avfallsverige.se</a:t>
            </a:r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FD7856AA19A9A24DBAE0985964EF50AD0056B6BCAEAF0AD64592115DA432C4556E" ma:contentTypeVersion="12" ma:contentTypeDescription="Use for project documents" ma:contentTypeScope="" ma:versionID="b7007f111727219b508614e3dbe529d2">
  <xsd:schema xmlns:xsd="http://www.w3.org/2001/XMLSchema" xmlns:xs="http://www.w3.org/2001/XMLSchema" xmlns:p="http://schemas.microsoft.com/office/2006/metadata/properties" xmlns:ns2="e94dc8c9-fc2e-4373-a413-a25c292462ce" xmlns:ns3="c43d2df4-3613-46bd-a18d-a9b6b50b9bff" targetNamespace="http://schemas.microsoft.com/office/2006/metadata/properties" ma:root="true" ma:fieldsID="d006b02bf095e134079e06ffb962e220" ns2:_="" ns3:_="">
    <xsd:import namespace="e94dc8c9-fc2e-4373-a413-a25c292462ce"/>
    <xsd:import namespace="c43d2df4-3613-46bd-a18d-a9b6b50b9b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dc8c9-fc2e-4373-a413-a25c292462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d2df4-3613-46bd-a18d-a9b6b50b9b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4FCB1D-8544-44E8-9750-04AB50A3DA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517213-3182-41C3-A3F1-9408B15EF3E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839142D-773E-4EEE-9D72-35B2C6CDBE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dc8c9-fc2e-4373-a413-a25c292462ce"/>
    <ds:schemaRef ds:uri="c43d2df4-3613-46bd-a18d-a9b6b50b9b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AvfallSverige-mall</Template>
  <TotalTime>55</TotalTime>
  <Words>293</Words>
  <Application>Microsoft Macintosh PowerPoint</Application>
  <PresentationFormat>Bredbild</PresentationFormat>
  <Paragraphs>39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Wingdings</vt:lpstr>
      <vt:lpstr>AvfallSverige-mall</vt:lpstr>
      <vt:lpstr>Framtidens utnyttjande av deponier</vt:lpstr>
      <vt:lpstr>Projektorganisation</vt:lpstr>
      <vt:lpstr>Bakgrund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Johan Fagerqvist</dc:creator>
  <cp:lastModifiedBy>Jessica Christiansen</cp:lastModifiedBy>
  <cp:revision>7</cp:revision>
  <dcterms:created xsi:type="dcterms:W3CDTF">2022-03-15T11:37:37Z</dcterms:created>
  <dcterms:modified xsi:type="dcterms:W3CDTF">2022-04-19T14:16:27Z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0x010100FD7856AA19A9A24DBAE0985964EF50AD0056B6BCAEAF0AD64592115DA432C4556E</vt:lpwstr>
  </property>
</Properties>
</file>