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62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2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3"/>
    <p:restoredTop sz="94537"/>
  </p:normalViewPr>
  <p:slideViewPr>
    <p:cSldViewPr snapToGrid="0" snapToObjects="1">
      <p:cViewPr varScale="1">
        <p:scale>
          <a:sx n="107" d="100"/>
          <a:sy n="107" d="100"/>
        </p:scale>
        <p:origin x="776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FF3AC-8C3E-6D4B-A3E7-E079B4621608}" type="datetimeFigureOut">
              <a:rPr lang="sv-SE" smtClean="0"/>
              <a:t>2019-04-29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7DEBD-AC2C-5348-8611-B91E0BA19E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90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7DEBD-AC2C-5348-8611-B91E0BA19E2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8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296" y="4148486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Rapportnummer (fylls i av Avfall Sverige)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Rapporttitel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2882407"/>
            <a:ext cx="9144000" cy="583846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lang="sv-SE" sz="20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 dirty="0"/>
              <a:t>Datum (YYYY-MM-DD)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43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_green_st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green_lig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8685728" y="1177380"/>
            <a:ext cx="2990336" cy="447835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 noProof="0" dirty="0"/>
              <a:t>Omslagsbild (läggs in av Avfall Sverige)</a:t>
            </a:r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Bakgrund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Resultat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noProof="0" dirty="0"/>
              <a:t>Dra eventuell bild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8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Slutsatser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 marL="285750" indent="-285750">
              <a:buFont typeface="Arial"/>
              <a:buChar char="•"/>
              <a:defRPr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•"/>
              <a:defRPr>
                <a:solidFill>
                  <a:schemeClr val="bg1"/>
                </a:solidFill>
              </a:defRPr>
            </a:lvl2pPr>
            <a:lvl3pPr marL="1200150" indent="-285750">
              <a:buFont typeface="Arial"/>
              <a:buChar char="•"/>
              <a:defRPr>
                <a:solidFill>
                  <a:schemeClr val="bg1"/>
                </a:solidFill>
              </a:defRPr>
            </a:lvl3pPr>
            <a:lvl4pPr marL="1657350" indent="-285750"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114550" indent="-285750">
              <a:buFont typeface="Arial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Dra </a:t>
            </a:r>
            <a:r>
              <a:rPr lang="sv-SE" noProof="0" dirty="0"/>
              <a:t>eventuell bild </a:t>
            </a:r>
            <a:r>
              <a:rPr lang="sv-SE" dirty="0"/>
              <a:t>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9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 grundsi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Fylls i av Avfall Sverige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Fylls i av Avfall Sverige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 hasCustomPrompt="1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Läggs in av Avfall Sverige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65" r:id="rId4"/>
    <p:sldLayoutId id="2147483663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4" r:id="rId11"/>
    <p:sldLayoutId id="2147483662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>
          <p15:clr>
            <a:srgbClr val="F26B43"/>
          </p15:clr>
        </p15:guide>
        <p15:guide id="2" pos="325">
          <p15:clr>
            <a:srgbClr val="F26B43"/>
          </p15:clr>
        </p15:guide>
        <p15:guide id="3" pos="7355">
          <p15:clr>
            <a:srgbClr val="F26B43"/>
          </p15:clr>
        </p15:guide>
        <p15:guide id="4" orient="horz" pos="356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las.svensso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2019:14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838200" y="807242"/>
            <a:ext cx="10515600" cy="684101"/>
          </a:xfrm>
        </p:spPr>
        <p:txBody>
          <a:bodyPr>
            <a:normAutofit fontScale="90000"/>
          </a:bodyPr>
          <a:lstStyle/>
          <a:p>
            <a:br>
              <a:rPr lang="sv-SE" dirty="0"/>
            </a:br>
            <a:br>
              <a:rPr lang="sv-SE" dirty="0"/>
            </a:br>
            <a:r>
              <a:rPr lang="sv-SE" dirty="0"/>
              <a:t> </a:t>
            </a:r>
            <a:r>
              <a:rPr lang="sv-SE" sz="2700" dirty="0"/>
              <a:t>UPPDATERAT BESLUTSSTÖD FÖR ÅTERVINNING AV SLAGGRUS I SPECIFIKA ASFALTTÄCKTA ANLÄGGNINGSKONSTRUKTIONER</a:t>
            </a:r>
            <a:r>
              <a:rPr lang="sv-SE" dirty="0"/>
              <a:t> 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418970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927751" y="1177380"/>
            <a:ext cx="736120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cap="all" dirty="0" err="1"/>
              <a:t>Martijn</a:t>
            </a:r>
            <a:r>
              <a:rPr lang="sv-SE" cap="all" dirty="0"/>
              <a:t> van </a:t>
            </a:r>
            <a:r>
              <a:rPr lang="sv-SE" cap="all" dirty="0" err="1"/>
              <a:t>Praagh</a:t>
            </a:r>
            <a:endParaRPr lang="sv-SE" cap="all" dirty="0"/>
          </a:p>
          <a:p>
            <a:r>
              <a:rPr lang="sv-SE" cap="all" dirty="0"/>
              <a:t>Matilda Johansson, </a:t>
            </a:r>
            <a:r>
              <a:rPr lang="sv-SE" cap="all" dirty="0" err="1"/>
              <a:t>Sweco</a:t>
            </a:r>
            <a:endParaRPr lang="sv-SE" cap="all" dirty="0"/>
          </a:p>
          <a:p>
            <a:r>
              <a:rPr lang="sv-SE" cap="all" dirty="0"/>
              <a:t>Reviderad av </a:t>
            </a:r>
            <a:r>
              <a:rPr lang="sv-SE" cap="all" dirty="0" err="1"/>
              <a:t>MArtijn</a:t>
            </a:r>
            <a:r>
              <a:rPr lang="sv-SE" cap="all" dirty="0"/>
              <a:t> van </a:t>
            </a:r>
            <a:r>
              <a:rPr lang="sv-SE" cap="all" dirty="0" err="1"/>
              <a:t>Praagh</a:t>
            </a:r>
            <a:r>
              <a:rPr lang="sv-SE" cap="all" dirty="0"/>
              <a:t>, ÅF </a:t>
            </a:r>
            <a:endParaRPr lang="sv-SE" sz="2000" dirty="0"/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cap="all" dirty="0" err="1"/>
              <a:t>MArtijn</a:t>
            </a:r>
            <a:r>
              <a:rPr lang="sv-SE" sz="2000" cap="all" dirty="0"/>
              <a:t> van </a:t>
            </a:r>
            <a:r>
              <a:rPr lang="sv-SE" sz="2000" cap="all" dirty="0" err="1"/>
              <a:t>Praagh</a:t>
            </a:r>
            <a:r>
              <a:rPr lang="sv-SE" sz="2000" cap="all" dirty="0"/>
              <a:t>, ÅF </a:t>
            </a:r>
            <a:endParaRPr lang="sv-SE" sz="2400" dirty="0"/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dirty="0"/>
              <a:t>Ursprungsrapporten finansierad av Avfall Sverige, Fortum, </a:t>
            </a:r>
            <a:r>
              <a:rPr lang="sv-SE" dirty="0" err="1"/>
              <a:t>Sweco</a:t>
            </a:r>
            <a:r>
              <a:rPr lang="sv-SE" dirty="0"/>
              <a:t>, </a:t>
            </a:r>
            <a:r>
              <a:rPr lang="sv-SE" dirty="0" err="1"/>
              <a:t>Sysav</a:t>
            </a:r>
            <a:r>
              <a:rPr lang="sv-SE" dirty="0"/>
              <a:t> Utveckling och Vattenfall/</a:t>
            </a:r>
            <a:r>
              <a:rPr lang="sv-SE" sz="2000" dirty="0"/>
              <a:t> </a:t>
            </a:r>
            <a:r>
              <a:rPr lang="sv-SE" dirty="0"/>
              <a:t>Avfall Sveriges utvecklingssatsning har finansierat uppdateringen</a:t>
            </a:r>
          </a:p>
        </p:txBody>
      </p:sp>
      <p:pic>
        <p:nvPicPr>
          <p:cNvPr id="7" name="Platshållare för bild 6">
            <a:extLst>
              <a:ext uri="{FF2B5EF4-FFF2-40B4-BE49-F238E27FC236}">
                <a16:creationId xmlns:a16="http://schemas.microsoft.com/office/drawing/2014/main" id="{4FAA9A4B-6BE7-3D4F-94D3-38079890C37A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4963" r="49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3809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29921" y="573313"/>
            <a:ext cx="7016827" cy="637410"/>
          </a:xfrm>
        </p:spPr>
        <p:txBody>
          <a:bodyPr/>
          <a:lstStyle/>
          <a:p>
            <a:r>
              <a:rPr lang="sv-SE" dirty="0"/>
              <a:t>Bakgrund 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209287" y="1299898"/>
            <a:ext cx="7008123" cy="463644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Huvudsaklig användning av slaggrus är idag som ett avjämningsmaterial i samband med sluttäckning av deponier.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På grund av sina fysiska egenskaper och produktionsvolymen har slaggrus stor potential att ersätta jungfruliga material och spara naturresurser vid anläggningsarbeten och i konstruktioner även utanför deponier.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Förhöjda halter av potentiellt hälso- och miljöfarliga ämnen i slaggrus medför att risker vid återvinning måste bedömas.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Eftersom anläggningskonstruktioner som slaggrus främst lämpar sig för liknar varandra, tog Avfall Sverige fram riktvärden för återvinning av slaggrus i anläggningsarbeten (Rapport 2017:04)</a:t>
            </a: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Vid återvinning av slaggrus i anläggningsarbeten uppstår damm. Risker för människors hälsa och miljön uppstår på grund av direkt eller indirekt exponering till dammet.</a:t>
            </a:r>
            <a:r>
              <a:rPr lang="sv-SE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Rapporten har bland annat uppdaterats med förtydliganden kring antaganden och anläggningsförutsättningar som påverkar riktvärden med avseende på hälsa (ny bilaga 8)</a:t>
            </a:r>
            <a:endParaRPr lang="sv-SE" sz="20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F68E549C-35D1-A04C-BAB6-ABF7AC675D9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410" y="2105478"/>
            <a:ext cx="4974590" cy="22987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7129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Innehåll och resultat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515938" y="1397530"/>
            <a:ext cx="10924948" cy="42582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Uppdateringen inriktar sig på hur ändringar av vissa projektförutsättningar påverkar riktvärdesberäkningen exemplifieras med avseende på bly.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Resultaten visar på att en minskning av anläggningstiden bör under annars lika förutsättningar leda till en minskning av hälsorisker på grund av damning. Att minimera eller i stort utesluta att slaggrus ligger i dagen minimerar risken med damning.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Rekommendationen är därför att mätningar och modelleringar av damning och innehåll i damm bör genomföras vid ”typiska” anläggningsarbeten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Att verifiera låg damning med mätningar och observationer i samband med anläggningsarbeten skulle undanröja de flesta osäkerheter i modellen och medge en mer exakt beräkning och bedömning av riskerna (troligen med högre riktvärden avseende bly som följd).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244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Rapportinformation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Johan Fagerqvist, rådgivare för deponerings- och avfallsanläggningar</a:t>
            </a:r>
          </a:p>
          <a:p>
            <a:r>
              <a:rPr lang="sv-SE" kern="0" dirty="0"/>
              <a:t>Tel.040-35 66 24, e-post: </a:t>
            </a:r>
            <a:r>
              <a:rPr lang="sv-SE" kern="0" dirty="0">
                <a:hlinkClick r:id="rId3"/>
              </a:rPr>
              <a:t>johan.fagerqvist@avfallsverige.se</a:t>
            </a:r>
            <a:endParaRPr lang="sv-SE" kern="0" dirty="0"/>
          </a:p>
          <a:p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891777371"/>
      </p:ext>
    </p:extLst>
  </p:cSld>
  <p:clrMapOvr>
    <a:masterClrMapping/>
  </p:clrMapOvr>
</p:sld>
</file>

<file path=ppt/theme/theme1.xml><?xml version="1.0" encoding="utf-8"?>
<a:theme xmlns:a="http://schemas.openxmlformats.org/drawingml/2006/main" name="Rapport-ppt_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vfallSverige" id="{1C63E865-F61C-484E-8E98-B73CB32795AC}" vid="{5534D309-B542-D242-A697-A898A1443A6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Rapport-ppt_mall.potx</Template>
  <TotalTime>532</TotalTime>
  <Words>360</Words>
  <Application>Microsoft Macintosh PowerPoint</Application>
  <PresentationFormat>Bredbild</PresentationFormat>
  <Paragraphs>33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Georgia</vt:lpstr>
      <vt:lpstr>Rapport-ppt_mall</vt:lpstr>
      <vt:lpstr>   UPPDATERAT BESLUTSSTÖD FÖR ÅTERVINNING AV SLAGGRUS I SPECIFIKA ASFALTTÄCKTA ANLÄGGNINGSKONSTRUKTIONER </vt:lpstr>
      <vt:lpstr>PowerPoint-presentation</vt:lpstr>
      <vt:lpstr>Bakgrund </vt:lpstr>
      <vt:lpstr>Innehåll och resultat</vt:lpstr>
      <vt:lpstr>Rapportinformation</vt:lpstr>
    </vt:vector>
  </TitlesOfParts>
  <Company>Avfall Sverige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Nilzén</dc:creator>
  <cp:lastModifiedBy>Josefin Berglund</cp:lastModifiedBy>
  <cp:revision>34</cp:revision>
  <dcterms:created xsi:type="dcterms:W3CDTF">2019-01-08T09:30:34Z</dcterms:created>
  <dcterms:modified xsi:type="dcterms:W3CDTF">2019-04-29T06:14:33Z</dcterms:modified>
</cp:coreProperties>
</file>