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41FDE-0299-498A-9919-F2D20BEBF0E3}" v="23" dt="2023-03-27T14:51:29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37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a.hagel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Rapportnummer 2023:12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Minska hushållens avfall – forskningsbaserade strategier och åtgärder för kommunen som aktör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Fylls i av Avfall Sverige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 err="1">
                <a:solidFill>
                  <a:schemeClr val="tx1"/>
                </a:solidFill>
              </a:rPr>
              <a:t>Marla</a:t>
            </a:r>
            <a:r>
              <a:rPr lang="sv-SE" dirty="0">
                <a:solidFill>
                  <a:schemeClr val="tx1"/>
                </a:solidFill>
              </a:rPr>
              <a:t> Miljödialog AB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Maria Larsson, </a:t>
            </a:r>
            <a:r>
              <a:rPr lang="sv-SE" sz="2000" dirty="0" err="1">
                <a:solidFill>
                  <a:schemeClr val="tx1"/>
                </a:solidFill>
              </a:rPr>
              <a:t>Marla</a:t>
            </a:r>
            <a:r>
              <a:rPr lang="sv-SE" sz="2000" dirty="0">
                <a:solidFill>
                  <a:schemeClr val="tx1"/>
                </a:solidFill>
              </a:rPr>
              <a:t> Miljödialog AB	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 AB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lever som om det fanns fyra jordklot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Kommuner ska arbeta för att hushållens avfall ska minska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finns stöd för information, men det räcker inte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finns forskning som stöd, men den används inte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" name="Bildobjekt 31">
            <a:extLst>
              <a:ext uri="{FF2B5EF4-FFF2-40B4-BE49-F238E27FC236}">
                <a16:creationId xmlns:a16="http://schemas.microsoft.com/office/drawing/2014/main" id="{8707B990-4A53-281A-FFA6-8173104D1A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4432" y="1397529"/>
            <a:ext cx="1466851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31">
            <a:extLst>
              <a:ext uri="{FF2B5EF4-FFF2-40B4-BE49-F238E27FC236}">
                <a16:creationId xmlns:a16="http://schemas.microsoft.com/office/drawing/2014/main" id="{31516C66-7B81-FA6F-8164-904B304E255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7601" y="1397530"/>
            <a:ext cx="1466851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31">
            <a:extLst>
              <a:ext uri="{FF2B5EF4-FFF2-40B4-BE49-F238E27FC236}">
                <a16:creationId xmlns:a16="http://schemas.microsoft.com/office/drawing/2014/main" id="{70B90942-CA97-C849-E14C-CC3A9BE6D1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4432" y="2947540"/>
            <a:ext cx="1466851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31">
            <a:extLst>
              <a:ext uri="{FF2B5EF4-FFF2-40B4-BE49-F238E27FC236}">
                <a16:creationId xmlns:a16="http://schemas.microsoft.com/office/drawing/2014/main" id="{E7302107-5F95-69F2-662C-77E71451EE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7601" y="2947539"/>
            <a:ext cx="1466851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4447948" cy="42582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Rapport med strategier och åtgärder (ej informationsåtgärder)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Stödmaterial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Bildspel med manus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/>
              <a:t>Bilagor för kommunledning, avfallsenhet, miljö- och </a:t>
            </a:r>
            <a:r>
              <a:rPr lang="sv-SE" dirty="0" err="1"/>
              <a:t>hållbarhetsstrateger</a:t>
            </a:r>
            <a:r>
              <a:rPr lang="sv-SE" dirty="0"/>
              <a:t> respektive skola och förskola </a:t>
            </a:r>
          </a:p>
          <a:p>
            <a:endParaRPr lang="sv-SE" dirty="0"/>
          </a:p>
        </p:txBody>
      </p:sp>
      <p:pic>
        <p:nvPicPr>
          <p:cNvPr id="9" name="Bildobjekt 8" descr="En bild som visar diagram&#10;&#10;Automatiskt genererad beskrivning">
            <a:extLst>
              <a:ext uri="{FF2B5EF4-FFF2-40B4-BE49-F238E27FC236}">
                <a16:creationId xmlns:a16="http://schemas.microsoft.com/office/drawing/2014/main" id="{011FBDC3-C710-B08D-47DE-91FE0510E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570" y="1330034"/>
            <a:ext cx="6790637" cy="381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Alla kommunala enheter kan bidra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Åtgärderna omfattar en stor bredd av aktiviteter, bör i många fall kompletteras med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Arbeta både med snabba stödinsatser och långsiktiga norm- och samhällsförändringar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Kommunalt ledarskap behövs, liksom samverkan med andra samhällsaktörer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5" name="Picture 4" descr="Visa källbilden">
            <a:extLst>
              <a:ext uri="{FF2B5EF4-FFF2-40B4-BE49-F238E27FC236}">
                <a16:creationId xmlns:a16="http://schemas.microsoft.com/office/drawing/2014/main" id="{8CE0204A-BF0D-1AB2-64DC-D2ADCD22E1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133" b="22705"/>
          <a:stretch/>
        </p:blipFill>
        <p:spPr bwMode="auto">
          <a:xfrm>
            <a:off x="575174" y="4054310"/>
            <a:ext cx="2873375" cy="151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Businessman tummen upp">
            <a:extLst>
              <a:ext uri="{FF2B5EF4-FFF2-40B4-BE49-F238E27FC236}">
                <a16:creationId xmlns:a16="http://schemas.microsoft.com/office/drawing/2014/main" id="{14950871-459B-173A-4407-4C56FD78A23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6396" y="3288954"/>
            <a:ext cx="1119619" cy="3155667"/>
          </a:xfrm>
          <a:prstGeom prst="rect">
            <a:avLst/>
          </a:prstGeom>
        </p:spPr>
      </p:pic>
      <p:pic>
        <p:nvPicPr>
          <p:cNvPr id="7" name="Bildobjekt 6" descr="Ung flicka arm upphöjt">
            <a:extLst>
              <a:ext uri="{FF2B5EF4-FFF2-40B4-BE49-F238E27FC236}">
                <a16:creationId xmlns:a16="http://schemas.microsoft.com/office/drawing/2014/main" id="{5AD9EC08-4C17-C4C3-4FEC-8975987F481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8875" y="3629907"/>
            <a:ext cx="1064440" cy="2985695"/>
          </a:xfrm>
          <a:prstGeom prst="rect">
            <a:avLst/>
          </a:prstGeom>
        </p:spPr>
      </p:pic>
      <p:pic>
        <p:nvPicPr>
          <p:cNvPr id="8" name="Bildobjekt 7" descr="Unga chinse pojke som upphöjer ett finger">
            <a:extLst>
              <a:ext uri="{FF2B5EF4-FFF2-40B4-BE49-F238E27FC236}">
                <a16:creationId xmlns:a16="http://schemas.microsoft.com/office/drawing/2014/main" id="{8675DD45-FEAF-745D-E92C-92414399076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7703" y="4293532"/>
            <a:ext cx="716961" cy="2291133"/>
          </a:xfrm>
          <a:prstGeom prst="rect">
            <a:avLst/>
          </a:prstGeom>
        </p:spPr>
      </p:pic>
      <p:pic>
        <p:nvPicPr>
          <p:cNvPr id="9" name="Bildobjekt 8" descr="Atletisk kvinna tänker">
            <a:extLst>
              <a:ext uri="{FF2B5EF4-FFF2-40B4-BE49-F238E27FC236}">
                <a16:creationId xmlns:a16="http://schemas.microsoft.com/office/drawing/2014/main" id="{4CFA4A24-391C-5407-5555-1296CD54C144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34028" y="3429000"/>
            <a:ext cx="905441" cy="3155666"/>
          </a:xfrm>
          <a:prstGeom prst="rect">
            <a:avLst/>
          </a:prstGeom>
        </p:spPr>
      </p:pic>
      <p:sp>
        <p:nvSpPr>
          <p:cNvPr id="11" name="Pil: höger 10">
            <a:extLst>
              <a:ext uri="{FF2B5EF4-FFF2-40B4-BE49-F238E27FC236}">
                <a16:creationId xmlns:a16="http://schemas.microsoft.com/office/drawing/2014/main" id="{DC61E3AC-9FAB-B6EF-DB0B-482F8D5B2CB9}"/>
              </a:ext>
            </a:extLst>
          </p:cNvPr>
          <p:cNvSpPr/>
          <p:nvPr/>
        </p:nvSpPr>
        <p:spPr>
          <a:xfrm>
            <a:off x="9652030" y="4539220"/>
            <a:ext cx="2133600" cy="68862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Mindre avfall</a:t>
            </a:r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ACEEA15F-F7ED-8771-EF7F-8A758E5B3938}"/>
              </a:ext>
            </a:extLst>
          </p:cNvPr>
          <p:cNvSpPr/>
          <p:nvPr/>
        </p:nvSpPr>
        <p:spPr>
          <a:xfrm>
            <a:off x="3861329" y="4539220"/>
            <a:ext cx="2133600" cy="688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/>
              <a:t>Åtgärder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Åsa Hagelin</a:t>
            </a:r>
          </a:p>
          <a:p>
            <a:r>
              <a:rPr lang="sv-SE" dirty="0">
                <a:hlinkClick r:id="rId3"/>
              </a:rPr>
              <a:t>asa.hagelin@avfallsverige.se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513FAB4-9B75-FF4C-BECC-F3E08DB8C382}" vid="{73BE8458-447E-214D-B0E1-7921F600595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rapportpresentation_mall</Template>
  <TotalTime>44</TotalTime>
  <Words>185</Words>
  <Application>Microsoft Macintosh PowerPoint</Application>
  <PresentationFormat>Bredbild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AvfallSverige-mall</vt:lpstr>
      <vt:lpstr>Minska hushållens avfall – forskningsbaserade strategier och åtgärder för kommunen som aktör</vt:lpstr>
      <vt:lpstr>Fylls i av Avfall Sverige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Åsa Hagelin</cp:lastModifiedBy>
  <cp:revision>4</cp:revision>
  <dcterms:created xsi:type="dcterms:W3CDTF">2019-04-29T12:26:43Z</dcterms:created>
  <dcterms:modified xsi:type="dcterms:W3CDTF">2023-05-08T14:03:05Z</dcterms:modified>
</cp:coreProperties>
</file>