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6981440-74B8-B6D9-93FE-461145423BE4}" name="Michael Pettersson" initials="MP" userId="S::michael.pettersson@sgi.se::253f777b-5a41-4b60-9a7d-b9d8fa4778d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47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52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2023-12-13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 2023:29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/>
              <a:t>Undersökning av PFAS i biogödsel från svenska biogasanläggningar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December, 2023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81EBA25-F9FC-9444-8372-339677D02A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Projektinformation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3483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Malin Montelius och Michael Pettersson, Statens geotekniska institut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Malin Montelius, Statens geotekniska institut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Finansiärer: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 oc</a:t>
            </a:r>
            <a:r>
              <a:rPr lang="sv-SE" dirty="0">
                <a:solidFill>
                  <a:schemeClr val="tx1"/>
                </a:solidFill>
              </a:rPr>
              <a:t>h Statens geotekniska institut</a:t>
            </a:r>
            <a:endParaRPr lang="sv-S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PFAS bedöms utgöra ett av de allvarligaste hoten när det gäller miljö- och hälsorisker. Att begränsa spridningen pekas ut som en av de viktigaste åtgärderna.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Den breda användningen har gjort att PFAS idag finns överallt i miljön som en diffus bakgrundshalt, framför allt i ytliga jordlager men också i vårt blod och även i den mat vi äter.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Fram tills idag har det inte undersökts huruvida det biogödsel som läggs ut på svenska åkrar innehåller PFAS. Däremot finns undersökningar som visar att det finns PFAS i slam från avloppsreningsverk som läggs ut på åkermark.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I det här projektet vill vi öka kunskaperna om förekomst av PFAS i biogödsel från biogasanläggningar där huvudsubstratet består av matavfall respektive stallgödsel.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C1D8037C-E04A-F645-8BD9-2762DBB785D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142163" cy="425820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effectLst/>
                <a:latin typeface="Georgia Pro" panose="020405020504050203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PFAS </a:t>
            </a:r>
            <a:r>
              <a:rPr lang="sv-SE" dirty="0">
                <a:latin typeface="Georgia Pro" panose="020405020504050203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finns</a:t>
            </a:r>
            <a:r>
              <a:rPr lang="sv-SE" dirty="0">
                <a:effectLst/>
                <a:latin typeface="Georgia Pro" panose="020405020504050203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 biogödsel där matavfall används som huvudsubstrat och många gånger även i det vatten som används som spädvatten.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effectLst/>
                <a:latin typeface="Georgia Pro" panose="020405020504050203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PFAS detekteras däremot inte i den fasta fasen i biogödsel från anläggningar där stallgödsel används som huvudsubstrat.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effectLst/>
                <a:latin typeface="Georgia Pro" panose="020405020504050203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Resultaten indikerar att tillförsel av PFAS med biogödsel till åkermark är cirka 50 gånger lägre än bidraget som nederbörd ger.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Proverna i denna studie är uttagna vid ett enstaka tillfälle, man ska därför vara försiktig med att generalisera resultaten. Resultaten kan däremot ge en indikation på hur det kan se ut</a:t>
            </a:r>
            <a:r>
              <a:rPr lang="sv-SE" sz="1800" dirty="0"/>
              <a:t>.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AD10E139-71E2-6F4B-8C4D-8D198283C89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9069127" cy="425820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Undersökningen visar på förekomst av PFAS i såväl fastfas som vattenfas i anläggningar där substratet utgörs av i huvudsak matavfall. Däremot detekteras PFAS inte i något av de fastfasprover som kommer från anläggningar där substratet utgörs huvudsakligen av stallgödsel. Med ett undantag gäller detta även för analyserade prover på vattenfasen.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Analyserat material är uttaget som ett stickprov vid ett tillfälle från varje anläggning och ger därmed inte en generell bild av PFAS i biogödsel som produceras i biogasanläggningar, men ger en bild av hur det skulle kunna se ut.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Innehållet av PFAS varierar betydligt mellan olika spädvatten. Recirkulerat vatten hör generellt till den typ av vatten som innehåller högre halter av PFAS.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Analys av prekursorer (TOP-analys) i processvatten och på fastfas är förknippat med praktiska problem varför analysmetoder kan behöva utvecklas.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endParaRPr lang="sv-SE" kern="0" dirty="0"/>
          </a:p>
          <a:p>
            <a:r>
              <a:rPr lang="sv-SE" kern="0" dirty="0"/>
              <a:t>Angelika Blom, rådgivare biologisk återvinning</a:t>
            </a:r>
          </a:p>
          <a:p>
            <a:r>
              <a:rPr lang="sv-SE" kern="0" dirty="0" err="1"/>
              <a:t>angelika.blom@avfallsverige.se</a:t>
            </a:r>
            <a:endParaRPr lang="sv-SE" kern="0" dirty="0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AvfallSverige-mall</Template>
  <TotalTime>77</TotalTime>
  <Words>444</Words>
  <Application>Microsoft Macintosh PowerPoint</Application>
  <PresentationFormat>Bredbild</PresentationFormat>
  <Paragraphs>34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Georgia Pro</vt:lpstr>
      <vt:lpstr>AvfallSverige-mall</vt:lpstr>
      <vt:lpstr>Undersökning av PFAS i biogödsel från svenska biogasanläggningar</vt:lpstr>
      <vt:lpstr>Projektinformation</vt:lpstr>
      <vt:lpstr>Bakgrund</vt:lpstr>
      <vt:lpstr>Resultat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Angelika Blom</dc:creator>
  <cp:lastModifiedBy>Jessica Christiansen</cp:lastModifiedBy>
  <cp:revision>14</cp:revision>
  <dcterms:created xsi:type="dcterms:W3CDTF">2023-10-04T11:13:24Z</dcterms:created>
  <dcterms:modified xsi:type="dcterms:W3CDTF">2023-12-13T13:21:57Z</dcterms:modified>
</cp:coreProperties>
</file>