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0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F3AC-8C3E-6D4B-A3E7-E079B4621608}" type="datetimeFigureOut">
              <a:rPr lang="sv-SE" smtClean="0"/>
              <a:t>2019-05-29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7DEBD-AC2C-5348-8611-B91E0BA19E2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9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8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96" y="4148486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Rapportnummer (fylls i av Avfall Sverige)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Rapporttitel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882407"/>
            <a:ext cx="9144000" cy="58384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sv-SE" sz="2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Datum (YYYY-MM-DD)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30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_green_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green_li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8685728" y="1177380"/>
            <a:ext cx="2990336" cy="447835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 noProof="0" dirty="0"/>
              <a:t>Omslagsbild (läggs in av Avfall Sverige)</a:t>
            </a:r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Bakgrund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Dra eventuell bild till platshållaren eller klicka på ikonen för att lägga till den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Resultat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Dra eventuell bild till platshållaren eller klicka på ikonen för att lägga till den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Slutsatser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 marL="285750" indent="-285750"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Dra </a:t>
            </a:r>
            <a:r>
              <a:rPr lang="sv-SE" noProof="0" dirty="0"/>
              <a:t>eventuell bild </a:t>
            </a:r>
            <a:r>
              <a:rPr lang="sv-SE" dirty="0"/>
              <a:t>till platshållaren eller klicka på ikonen för att lägga till den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 grund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5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4" r:id="rId11"/>
    <p:sldLayoutId id="2147483662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5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avfallsverige.se/" TargetMode="External"/><Relationship Id="rId3" Type="http://schemas.openxmlformats.org/officeDocument/2006/relationships/hyperlink" Target="mailto:klas.svensson@avfallsverige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2019:13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VÄGLEDNING </a:t>
            </a:r>
            <a:r>
              <a:rPr lang="sv-SE" dirty="0"/>
              <a:t>OM BAT-SLUTSATSER </a:t>
            </a:r>
            <a:r>
              <a:rPr lang="sv-SE" dirty="0" smtClean="0"/>
              <a:t>FÖR </a:t>
            </a:r>
            <a:r>
              <a:rPr lang="sv-SE" dirty="0"/>
              <a:t>AVFALLSBEHANDLING (WT-BREF) 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Maj, 2019</a:t>
            </a:r>
          </a:p>
        </p:txBody>
      </p:sp>
    </p:spTree>
    <p:extLst>
      <p:ext uri="{BB962C8B-B14F-4D97-AF65-F5344CB8AC3E}">
        <p14:creationId xmlns:p14="http://schemas.microsoft.com/office/powerpoint/2010/main" val="41897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927751" y="1177380"/>
            <a:ext cx="7361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000" dirty="0"/>
              <a:t>Mats Lindgren, </a:t>
            </a:r>
            <a:r>
              <a:rPr lang="sv-SE" sz="2000" dirty="0" err="1"/>
              <a:t>Sweco</a:t>
            </a:r>
            <a:r>
              <a:rPr lang="sv-SE" sz="2000" dirty="0"/>
              <a:t> </a:t>
            </a:r>
          </a:p>
          <a:p>
            <a:r>
              <a:rPr lang="sv-SE" sz="2000" dirty="0"/>
              <a:t>Sara Boström, </a:t>
            </a:r>
            <a:r>
              <a:rPr lang="sv-SE" sz="2000" dirty="0" err="1"/>
              <a:t>Sweco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/>
              <a:t>Mats Lindgren, </a:t>
            </a:r>
            <a:r>
              <a:rPr lang="sv-SE" sz="2000" dirty="0" err="1"/>
              <a:t>Sweco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/>
              <a:t>Avfall Sveriges utvecklingssatsning</a:t>
            </a:r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xmlns="" id="{05845958-1EF1-4D40-B3F2-FA2C54D966C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955" r="2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80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Bakgrund </a:t>
            </a:r>
            <a:endParaRPr lang="sv-SE" sz="32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9445644" cy="425820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I augusti 2018 publicerades slutsatsdokumentet </a:t>
            </a:r>
            <a:r>
              <a:rPr lang="sv-SE" sz="2400" dirty="0" smtClean="0"/>
              <a:t>för </a:t>
            </a:r>
            <a:r>
              <a:rPr lang="sv-SE" sz="2400" dirty="0"/>
              <a:t>bästa tillgängliga teknik för avfallsbehandling. Dessa ska uppfyllas senast i augusti 2022 för de anläggningar som omfattas.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Exempel på behandlingar som kan omfattas av kraven är biogasanläggningar, kompostering, bränsleberedning, hantering av flygaska och behandling av farligt avfall.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Exempel på verksamheter som inte omfattas </a:t>
            </a:r>
            <a:r>
              <a:rPr lang="sv-SE" sz="2400" dirty="0"/>
              <a:t>ä</a:t>
            </a:r>
            <a:r>
              <a:rPr lang="sv-SE" sz="2400" dirty="0" smtClean="0"/>
              <a:t>r </a:t>
            </a:r>
            <a:r>
              <a:rPr lang="sv-SE" sz="2400" dirty="0"/>
              <a:t>deponering, </a:t>
            </a:r>
            <a:r>
              <a:rPr lang="sv-SE" sz="2400" dirty="0" smtClean="0"/>
              <a:t>samförbränning </a:t>
            </a:r>
            <a:r>
              <a:rPr lang="sv-SE" sz="2400" dirty="0"/>
              <a:t>och </a:t>
            </a:r>
            <a:r>
              <a:rPr lang="sv-SE" sz="2400" dirty="0" smtClean="0"/>
              <a:t>avfallsförbränning</a:t>
            </a:r>
            <a:r>
              <a:rPr lang="sv-SE" sz="2400" dirty="0"/>
              <a:t>, </a:t>
            </a:r>
            <a:r>
              <a:rPr lang="sv-SE" sz="2400" dirty="0" smtClean="0"/>
              <a:t>däremot </a:t>
            </a:r>
            <a:r>
              <a:rPr lang="sv-SE" sz="2400" dirty="0"/>
              <a:t>kan vissa delverksamheter inom </a:t>
            </a:r>
            <a:r>
              <a:rPr lang="sv-SE" sz="2400" dirty="0" smtClean="0"/>
              <a:t>sådana</a:t>
            </a:r>
            <a:r>
              <a:rPr lang="sv-SE" sz="2400" dirty="0" smtClean="0"/>
              <a:t> </a:t>
            </a:r>
            <a:r>
              <a:rPr lang="sv-SE" sz="2400" dirty="0" smtClean="0"/>
              <a:t>anläggningar </a:t>
            </a:r>
            <a:r>
              <a:rPr lang="sv-SE" sz="2400" dirty="0"/>
              <a:t>omfattas.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8712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Innehåll vägledning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515938" y="1397530"/>
            <a:ext cx="10924948" cy="42582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En introduktion till regelverket som ligger till grund för kraven.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I rapporten finns vägledning kring hur du ska tolka BAT-slutsatserna främst med inriktning på följande områden: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sv-SE" sz="2400" dirty="0"/>
              <a:t>Tillämpningsområde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sv-SE" sz="2400" dirty="0"/>
              <a:t>Verksamheter som omfattas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sv-SE" sz="2400" dirty="0"/>
              <a:t>Allmänna BAT-slutsatser och uppföljning av verksamheten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sv-SE" sz="2400" dirty="0"/>
              <a:t>BAT-slutsatser för utsläpp till vatten och luft</a:t>
            </a:r>
          </a:p>
          <a:p>
            <a:pPr lvl="1"/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824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Rapportinformation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kern="0" dirty="0"/>
              <a:t>Johan Fagerqvist, rådgivare för deponerings- och avfallsanläggningar</a:t>
            </a:r>
          </a:p>
          <a:p>
            <a:r>
              <a:rPr lang="sv-SE" kern="0" dirty="0"/>
              <a:t>Tel.040-35 66 24, e-post: </a:t>
            </a:r>
            <a:r>
              <a:rPr lang="sv-SE" kern="0" dirty="0">
                <a:hlinkClick r:id="rId3"/>
              </a:rPr>
              <a:t>johan.fagerqvist@avfallsverige.se</a:t>
            </a:r>
            <a:endParaRPr lang="sv-SE" kern="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917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pport-ppt_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" id="{1C63E865-F61C-484E-8E98-B73CB32795AC}" vid="{5534D309-B542-D242-A697-A898A1443A6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Rapport-ppt_mall.potx</Template>
  <TotalTime>529</TotalTime>
  <Words>192</Words>
  <Application>Microsoft Macintosh PowerPoint</Application>
  <PresentationFormat>Bredbild</PresentationFormat>
  <Paragraphs>33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Calibri</vt:lpstr>
      <vt:lpstr>Georgia</vt:lpstr>
      <vt:lpstr>Wingdings</vt:lpstr>
      <vt:lpstr>Arial</vt:lpstr>
      <vt:lpstr>Rapport-ppt_mall</vt:lpstr>
      <vt:lpstr>VÄGLEDNING OM BAT-SLUTSATSER FÖR AVFALLSBEHANDLING (WT-BREF) </vt:lpstr>
      <vt:lpstr>PowerPoint-presentation</vt:lpstr>
      <vt:lpstr>Bakgrund </vt:lpstr>
      <vt:lpstr>Innehåll vägledning</vt:lpstr>
      <vt:lpstr>Rapportinformation</vt:lpstr>
    </vt:vector>
  </TitlesOfParts>
  <Company>Avfall Sverige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Nilzén</dc:creator>
  <cp:lastModifiedBy>Jessica Christiansen</cp:lastModifiedBy>
  <cp:revision>34</cp:revision>
  <dcterms:created xsi:type="dcterms:W3CDTF">2019-01-08T09:30:34Z</dcterms:created>
  <dcterms:modified xsi:type="dcterms:W3CDTF">2019-05-29T08:04:35Z</dcterms:modified>
</cp:coreProperties>
</file>