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sldIdLst>
    <p:sldId id="264" r:id="rId5"/>
    <p:sldId id="265" r:id="rId6"/>
    <p:sldId id="266" r:id="rId7"/>
    <p:sldId id="267" r:id="rId8"/>
    <p:sldId id="268" r:id="rId9"/>
    <p:sldId id="270"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56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just format 1 - Dekorfärg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Ljust forma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just format 1 - Dekorfärg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67"/>
    <p:restoredTop sz="94694"/>
  </p:normalViewPr>
  <p:slideViewPr>
    <p:cSldViewPr snapToGrid="0">
      <p:cViewPr varScale="1">
        <p:scale>
          <a:sx n="121" d="100"/>
          <a:sy n="121" d="100"/>
        </p:scale>
        <p:origin x="632"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4623F8-B430-2046-B694-FB0FAFDB97CB}" type="datetimeFigureOut">
              <a:rPr lang="sv-SE" smtClean="0"/>
              <a:t>2022-11-01</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1C78AF-77EE-8146-868A-7BEA0BB9E5F5}" type="slidenum">
              <a:rPr lang="sv-SE" smtClean="0"/>
              <a:t>‹#›</a:t>
            </a:fld>
            <a:endParaRPr lang="sv-SE"/>
          </a:p>
        </p:txBody>
      </p:sp>
    </p:spTree>
    <p:extLst>
      <p:ext uri="{BB962C8B-B14F-4D97-AF65-F5344CB8AC3E}">
        <p14:creationId xmlns:p14="http://schemas.microsoft.com/office/powerpoint/2010/main" val="1431290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örstasida">
    <p:bg>
      <p:bgPr>
        <a:solidFill>
          <a:schemeClr val="tx2"/>
        </a:solidFill>
        <a:effectLst/>
      </p:bgPr>
    </p:bg>
    <p:spTree>
      <p:nvGrpSpPr>
        <p:cNvPr id="1" name=""/>
        <p:cNvGrpSpPr/>
        <p:nvPr/>
      </p:nvGrpSpPr>
      <p:grpSpPr>
        <a:xfrm>
          <a:off x="0" y="0"/>
          <a:ext cx="0" cy="0"/>
          <a:chOff x="0" y="0"/>
          <a:chExt cx="0" cy="0"/>
        </a:xfrm>
      </p:grpSpPr>
      <p:pic>
        <p:nvPicPr>
          <p:cNvPr id="5" name="Picture 4" descr="log_vit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62299" y="3578111"/>
            <a:ext cx="4067408" cy="1840394"/>
          </a:xfrm>
          <a:prstGeom prst="rect">
            <a:avLst/>
          </a:prstGeom>
        </p:spPr>
      </p:pic>
      <p:sp>
        <p:nvSpPr>
          <p:cNvPr id="6" name="Underrubrik 2"/>
          <p:cNvSpPr>
            <a:spLocks noGrp="1"/>
          </p:cNvSpPr>
          <p:nvPr>
            <p:ph type="subTitle" idx="1" hasCustomPrompt="1"/>
          </p:nvPr>
        </p:nvSpPr>
        <p:spPr>
          <a:xfrm>
            <a:off x="1524003" y="2113761"/>
            <a:ext cx="9144000" cy="584371"/>
          </a:xfrm>
        </p:spPr>
        <p:txBody>
          <a:bodyPr>
            <a:normAutofit/>
          </a:bodyPr>
          <a:lstStyle>
            <a:lvl1pPr marL="0" indent="0" algn="ctr">
              <a:buNone/>
              <a:defRPr sz="1998" baseline="0">
                <a:solidFill>
                  <a:schemeClr val="bg1"/>
                </a:solidFill>
              </a:defRPr>
            </a:lvl1pPr>
            <a:lvl2pPr marL="456742" indent="0" algn="ctr">
              <a:buNone/>
              <a:defRPr sz="1998"/>
            </a:lvl2pPr>
            <a:lvl3pPr marL="913486" indent="0" algn="ctr">
              <a:buNone/>
              <a:defRPr sz="1798"/>
            </a:lvl3pPr>
            <a:lvl4pPr marL="1370227" indent="0" algn="ctr">
              <a:buNone/>
              <a:defRPr sz="1598"/>
            </a:lvl4pPr>
            <a:lvl5pPr marL="1826969" indent="0" algn="ctr">
              <a:buNone/>
              <a:defRPr sz="1598"/>
            </a:lvl5pPr>
            <a:lvl6pPr marL="2283711" indent="0" algn="ctr">
              <a:buNone/>
              <a:defRPr sz="1598"/>
            </a:lvl6pPr>
            <a:lvl7pPr marL="2740455" indent="0" algn="ctr">
              <a:buNone/>
              <a:defRPr sz="1598"/>
            </a:lvl7pPr>
            <a:lvl8pPr marL="3197197" indent="0" algn="ctr">
              <a:buNone/>
              <a:defRPr sz="1598"/>
            </a:lvl8pPr>
            <a:lvl9pPr marL="3653938" indent="0" algn="ctr">
              <a:buNone/>
              <a:defRPr sz="1598"/>
            </a:lvl9pPr>
          </a:lstStyle>
          <a:p>
            <a:r>
              <a:rPr lang="sv-SE"/>
              <a:t>Presentatör och datum</a:t>
            </a:r>
          </a:p>
        </p:txBody>
      </p:sp>
      <p:sp>
        <p:nvSpPr>
          <p:cNvPr id="9" name="Rubrik 6"/>
          <p:cNvSpPr>
            <a:spLocks noGrp="1"/>
          </p:cNvSpPr>
          <p:nvPr>
            <p:ph type="title" hasCustomPrompt="1"/>
          </p:nvPr>
        </p:nvSpPr>
        <p:spPr>
          <a:xfrm>
            <a:off x="838200" y="1275334"/>
            <a:ext cx="10515600" cy="684101"/>
          </a:xfrm>
        </p:spPr>
        <p:txBody>
          <a:bodyPr/>
          <a:lstStyle>
            <a:lvl1pPr algn="ctr">
              <a:defRPr>
                <a:solidFill>
                  <a:schemeClr val="bg1"/>
                </a:solidFill>
              </a:defRPr>
            </a:lvl1pPr>
          </a:lstStyle>
          <a:p>
            <a:r>
              <a:rPr lang="sv-SE"/>
              <a:t>PRESENTATIONS RUBRIK</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å grundsida">
    <p:bg>
      <p:bgPr>
        <a:solidFill>
          <a:srgbClr val="555653"/>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7" y="512763"/>
            <a:ext cx="7016827" cy="637410"/>
          </a:xfrm>
        </p:spPr>
        <p:txBody>
          <a:bodyPr/>
          <a:lstStyle>
            <a:lvl1pPr>
              <a:defRPr>
                <a:solidFill>
                  <a:schemeClr val="bg1"/>
                </a:solidFill>
              </a:defRPr>
            </a:lvl1pPr>
          </a:lstStyle>
          <a:p>
            <a:r>
              <a:rPr lang="sv-SE"/>
              <a:t>Rubrik</a:t>
            </a:r>
          </a:p>
        </p:txBody>
      </p:sp>
      <p:sp>
        <p:nvSpPr>
          <p:cNvPr id="13" name="Platshållare för text 12"/>
          <p:cNvSpPr>
            <a:spLocks noGrp="1"/>
          </p:cNvSpPr>
          <p:nvPr>
            <p:ph type="body" sz="quarter" idx="11"/>
          </p:nvPr>
        </p:nvSpPr>
        <p:spPr>
          <a:xfrm>
            <a:off x="515940" y="1397536"/>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6"/>
            <a:ext cx="3734330" cy="4258203"/>
          </a:xfrm>
        </p:spPr>
        <p:txBody>
          <a:bodyPr/>
          <a:lstStyle>
            <a:lvl1pPr>
              <a:defRPr>
                <a:solidFill>
                  <a:schemeClr val="bg1"/>
                </a:solidFill>
              </a:defRPr>
            </a:lvl1pPr>
          </a:lstStyle>
          <a:p>
            <a:r>
              <a:rPr lang="sv-SE"/>
              <a:t>Klicka på ikonen för att lägga till en bild</a:t>
            </a:r>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lbild bak grundsida">
    <p:bg>
      <p:bgPr>
        <a:solidFill>
          <a:schemeClr val="bg1"/>
        </a:solidFill>
        <a:effectLst/>
      </p:bgPr>
    </p:bg>
    <p:spTree>
      <p:nvGrpSpPr>
        <p:cNvPr id="1" name=""/>
        <p:cNvGrpSpPr/>
        <p:nvPr/>
      </p:nvGrpSpPr>
      <p:grpSpPr>
        <a:xfrm>
          <a:off x="0" y="0"/>
          <a:ext cx="0" cy="0"/>
          <a:chOff x="0" y="0"/>
          <a:chExt cx="0" cy="0"/>
        </a:xfrm>
      </p:grpSpPr>
      <p:sp>
        <p:nvSpPr>
          <p:cNvPr id="4" name="Platshållare för bild 3"/>
          <p:cNvSpPr>
            <a:spLocks noGrp="1"/>
          </p:cNvSpPr>
          <p:nvPr>
            <p:ph type="pic" sz="quarter" idx="12"/>
          </p:nvPr>
        </p:nvSpPr>
        <p:spPr>
          <a:xfrm>
            <a:off x="0" y="0"/>
            <a:ext cx="12192000" cy="6858000"/>
          </a:xfrm>
        </p:spPr>
        <p:txBody>
          <a:bodyPr/>
          <a:lstStyle/>
          <a:p>
            <a:r>
              <a:rPr lang="sv-SE"/>
              <a:t>Klicka på ikonen för att lägga till en bild</a:t>
            </a:r>
          </a:p>
        </p:txBody>
      </p:sp>
      <p:pic>
        <p:nvPicPr>
          <p:cNvPr id="6" name="Picture 7" descr="logvit.png"/>
          <p:cNvPicPr>
            <a:picLocks noChangeAspect="1"/>
          </p:cNvPicPr>
          <p:nvPr userDrawn="1"/>
        </p:nvPicPr>
        <p:blipFill>
          <a:blip r:embed="rId2" cstate="screen">
            <a:alphaModFix amt="99000"/>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
        <p:nvSpPr>
          <p:cNvPr id="2" name="Rubrik 1"/>
          <p:cNvSpPr>
            <a:spLocks noGrp="1"/>
          </p:cNvSpPr>
          <p:nvPr>
            <p:ph type="title" hasCustomPrompt="1"/>
          </p:nvPr>
        </p:nvSpPr>
        <p:spPr>
          <a:xfrm>
            <a:off x="507237" y="512763"/>
            <a:ext cx="11168829" cy="637410"/>
          </a:xfrm>
        </p:spPr>
        <p:txBody>
          <a:bodyPr/>
          <a:lstStyle>
            <a:lvl1pPr>
              <a:defRPr>
                <a:solidFill>
                  <a:schemeClr val="bg1"/>
                </a:solidFill>
              </a:defRPr>
            </a:lvl1pPr>
          </a:lstStyle>
          <a:p>
            <a:r>
              <a:rPr lang="sv-SE"/>
              <a:t>Rubrik</a:t>
            </a:r>
          </a:p>
        </p:txBody>
      </p:sp>
      <p:sp>
        <p:nvSpPr>
          <p:cNvPr id="13" name="Platshållare för text 12"/>
          <p:cNvSpPr>
            <a:spLocks noGrp="1"/>
          </p:cNvSpPr>
          <p:nvPr>
            <p:ph type="body" sz="quarter" idx="11"/>
          </p:nvPr>
        </p:nvSpPr>
        <p:spPr>
          <a:xfrm>
            <a:off x="515940" y="1397536"/>
            <a:ext cx="11160126"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stasida">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1524003" y="4913963"/>
            <a:ext cx="9144000" cy="1527658"/>
          </a:xfrm>
        </p:spPr>
        <p:txBody>
          <a:bodyPr>
            <a:normAutofit/>
          </a:bodyPr>
          <a:lstStyle>
            <a:lvl1pPr marL="0" indent="0" algn="ctr">
              <a:buNone/>
              <a:defRPr sz="1998" baseline="0">
                <a:solidFill>
                  <a:schemeClr val="tx2"/>
                </a:solidFill>
              </a:defRPr>
            </a:lvl1pPr>
            <a:lvl2pPr marL="456742" indent="0" algn="ctr">
              <a:buNone/>
              <a:defRPr sz="1998"/>
            </a:lvl2pPr>
            <a:lvl3pPr marL="913486" indent="0" algn="ctr">
              <a:buNone/>
              <a:defRPr sz="1798"/>
            </a:lvl3pPr>
            <a:lvl4pPr marL="1370227" indent="0" algn="ctr">
              <a:buNone/>
              <a:defRPr sz="1598"/>
            </a:lvl4pPr>
            <a:lvl5pPr marL="1826969" indent="0" algn="ctr">
              <a:buNone/>
              <a:defRPr sz="1598"/>
            </a:lvl5pPr>
            <a:lvl6pPr marL="2283711" indent="0" algn="ctr">
              <a:buNone/>
              <a:defRPr sz="1598"/>
            </a:lvl6pPr>
            <a:lvl7pPr marL="2740455" indent="0" algn="ctr">
              <a:buNone/>
              <a:defRPr sz="1598"/>
            </a:lvl7pPr>
            <a:lvl8pPr marL="3197197" indent="0" algn="ctr">
              <a:buNone/>
              <a:defRPr sz="1598"/>
            </a:lvl8pPr>
            <a:lvl9pPr marL="3653938" indent="0" algn="ctr">
              <a:buNone/>
              <a:defRPr sz="1598"/>
            </a:lvl9pPr>
          </a:lstStyle>
          <a:p>
            <a:r>
              <a:rPr lang="sv-SE"/>
              <a:t>Förnamn Efternamn</a:t>
            </a:r>
            <a:br>
              <a:rPr lang="sv-SE"/>
            </a:br>
            <a:r>
              <a:rPr lang="sv-SE" err="1"/>
              <a:t>Mobilnr</a:t>
            </a:r>
            <a:r>
              <a:rPr lang="sv-SE"/>
              <a:t>, </a:t>
            </a:r>
            <a:r>
              <a:rPr lang="sv-SE" err="1"/>
              <a:t>Telefonnr</a:t>
            </a:r>
            <a:r>
              <a:rPr lang="sv-SE"/>
              <a:t>, e-postadress</a:t>
            </a:r>
            <a:br>
              <a:rPr lang="sv-SE"/>
            </a:br>
            <a:r>
              <a:rPr lang="sv-SE" err="1"/>
              <a:t>avfallsverige.se</a:t>
            </a:r>
            <a:endParaRPr lang="sv-SE"/>
          </a:p>
        </p:txBody>
      </p:sp>
      <p:pic>
        <p:nvPicPr>
          <p:cNvPr id="5" name="Picture 2" descr="log_green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553597" y="1444516"/>
            <a:ext cx="5084778" cy="2300175"/>
          </a:xfrm>
          <a:prstGeom prst="rect">
            <a:avLst/>
          </a:prstGeom>
        </p:spPr>
      </p:pic>
      <p:sp>
        <p:nvSpPr>
          <p:cNvPr id="6" name="textruta 5"/>
          <p:cNvSpPr txBox="1"/>
          <p:nvPr userDrawn="1"/>
        </p:nvSpPr>
        <p:spPr>
          <a:xfrm>
            <a:off x="5206524" y="4329592"/>
            <a:ext cx="1778924" cy="523220"/>
          </a:xfrm>
          <a:prstGeom prst="rect">
            <a:avLst/>
          </a:prstGeom>
          <a:noFill/>
        </p:spPr>
        <p:txBody>
          <a:bodyPr wrap="square" rtlCol="0">
            <a:spAutoFit/>
          </a:bodyPr>
          <a:lstStyle/>
          <a:p>
            <a:pPr algn="ctr"/>
            <a:r>
              <a:rPr lang="sv-SE" sz="2797" b="1">
                <a:solidFill>
                  <a:schemeClr val="bg2"/>
                </a:solidFill>
              </a:rPr>
              <a:t>TACK!</a:t>
            </a:r>
            <a:endParaRPr lang="sv-SE" sz="2398" b="1">
              <a:solidFill>
                <a:schemeClr val="bg2"/>
              </a:solidFill>
            </a:endParaRPr>
          </a:p>
        </p:txBody>
      </p:sp>
    </p:spTree>
    <p:extLst>
      <p:ext uri="{BB962C8B-B14F-4D97-AF65-F5344CB8AC3E}">
        <p14:creationId xmlns:p14="http://schemas.microsoft.com/office/powerpoint/2010/main" val="1982089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istasida">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1524003" y="4913963"/>
            <a:ext cx="9144000" cy="1527658"/>
          </a:xfrm>
        </p:spPr>
        <p:txBody>
          <a:bodyPr>
            <a:normAutofit/>
          </a:bodyPr>
          <a:lstStyle>
            <a:lvl1pPr marL="0" indent="0" algn="ctr">
              <a:buNone/>
              <a:defRPr sz="1998" baseline="0">
                <a:solidFill>
                  <a:schemeClr val="tx2"/>
                </a:solidFill>
              </a:defRPr>
            </a:lvl1pPr>
            <a:lvl2pPr marL="456742" indent="0" algn="ctr">
              <a:buNone/>
              <a:defRPr sz="1998"/>
            </a:lvl2pPr>
            <a:lvl3pPr marL="913486" indent="0" algn="ctr">
              <a:buNone/>
              <a:defRPr sz="1798"/>
            </a:lvl3pPr>
            <a:lvl4pPr marL="1370227" indent="0" algn="ctr">
              <a:buNone/>
              <a:defRPr sz="1598"/>
            </a:lvl4pPr>
            <a:lvl5pPr marL="1826969" indent="0" algn="ctr">
              <a:buNone/>
              <a:defRPr sz="1598"/>
            </a:lvl5pPr>
            <a:lvl6pPr marL="2283711" indent="0" algn="ctr">
              <a:buNone/>
              <a:defRPr sz="1598"/>
            </a:lvl6pPr>
            <a:lvl7pPr marL="2740455" indent="0" algn="ctr">
              <a:buNone/>
              <a:defRPr sz="1598"/>
            </a:lvl7pPr>
            <a:lvl8pPr marL="3197197" indent="0" algn="ctr">
              <a:buNone/>
              <a:defRPr sz="1598"/>
            </a:lvl8pPr>
            <a:lvl9pPr marL="3653938" indent="0" algn="ctr">
              <a:buNone/>
              <a:defRPr sz="1598"/>
            </a:lvl9pPr>
          </a:lstStyle>
          <a:p>
            <a:r>
              <a:rPr lang="sv-SE"/>
              <a:t>Förnamn Efternamn</a:t>
            </a:r>
            <a:br>
              <a:rPr lang="sv-SE"/>
            </a:br>
            <a:r>
              <a:rPr lang="sv-SE" err="1"/>
              <a:t>Mobilnr</a:t>
            </a:r>
            <a:r>
              <a:rPr lang="sv-SE"/>
              <a:t>, </a:t>
            </a:r>
            <a:r>
              <a:rPr lang="sv-SE" err="1"/>
              <a:t>Telefonnr</a:t>
            </a:r>
            <a:r>
              <a:rPr lang="sv-SE"/>
              <a:t>, e-postadress</a:t>
            </a:r>
            <a:br>
              <a:rPr lang="sv-SE"/>
            </a:br>
            <a:r>
              <a:rPr lang="sv-SE" err="1"/>
              <a:t>avfallsverige.se</a:t>
            </a:r>
            <a:endParaRPr lang="sv-SE"/>
          </a:p>
        </p:txBody>
      </p:sp>
      <p:pic>
        <p:nvPicPr>
          <p:cNvPr id="5" name="Picture 2" descr="log_green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553597" y="1444516"/>
            <a:ext cx="5084778" cy="2300175"/>
          </a:xfrm>
          <a:prstGeom prst="rect">
            <a:avLst/>
          </a:prstGeom>
        </p:spPr>
      </p:pic>
      <p:sp>
        <p:nvSpPr>
          <p:cNvPr id="6" name="textruta 5"/>
          <p:cNvSpPr txBox="1"/>
          <p:nvPr userDrawn="1"/>
        </p:nvSpPr>
        <p:spPr>
          <a:xfrm>
            <a:off x="4645680" y="4329592"/>
            <a:ext cx="2900612" cy="523220"/>
          </a:xfrm>
          <a:prstGeom prst="rect">
            <a:avLst/>
          </a:prstGeom>
          <a:noFill/>
        </p:spPr>
        <p:txBody>
          <a:bodyPr wrap="square" rtlCol="0">
            <a:spAutoFit/>
          </a:bodyPr>
          <a:lstStyle/>
          <a:p>
            <a:pPr algn="ctr"/>
            <a:r>
              <a:rPr lang="sv-SE" sz="2797" b="1">
                <a:solidFill>
                  <a:schemeClr val="bg2"/>
                </a:solidFill>
              </a:rPr>
              <a:t>THANK YOU</a:t>
            </a:r>
            <a:endParaRPr lang="sv-SE" sz="2398" b="1">
              <a:solidFill>
                <a:schemeClr val="bg2"/>
              </a:solidFill>
            </a:endParaRPr>
          </a:p>
        </p:txBody>
      </p:sp>
    </p:spTree>
    <p:extLst>
      <p:ext uri="{BB962C8B-B14F-4D97-AF65-F5344CB8AC3E}">
        <p14:creationId xmlns:p14="http://schemas.microsoft.com/office/powerpoint/2010/main" val="1811005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lternativ Förstasida">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1524003" y="2113761"/>
            <a:ext cx="9144000" cy="584371"/>
          </a:xfrm>
        </p:spPr>
        <p:txBody>
          <a:bodyPr>
            <a:normAutofit/>
          </a:bodyPr>
          <a:lstStyle>
            <a:lvl1pPr marL="0" indent="0" algn="ctr">
              <a:buNone/>
              <a:defRPr sz="1998" baseline="0">
                <a:solidFill>
                  <a:schemeClr val="tx2"/>
                </a:solidFill>
              </a:defRPr>
            </a:lvl1pPr>
            <a:lvl2pPr marL="456742" indent="0" algn="ctr">
              <a:buNone/>
              <a:defRPr sz="1998"/>
            </a:lvl2pPr>
            <a:lvl3pPr marL="913486" indent="0" algn="ctr">
              <a:buNone/>
              <a:defRPr sz="1798"/>
            </a:lvl3pPr>
            <a:lvl4pPr marL="1370227" indent="0" algn="ctr">
              <a:buNone/>
              <a:defRPr sz="1598"/>
            </a:lvl4pPr>
            <a:lvl5pPr marL="1826969" indent="0" algn="ctr">
              <a:buNone/>
              <a:defRPr sz="1598"/>
            </a:lvl5pPr>
            <a:lvl6pPr marL="2283711" indent="0" algn="ctr">
              <a:buNone/>
              <a:defRPr sz="1598"/>
            </a:lvl6pPr>
            <a:lvl7pPr marL="2740455" indent="0" algn="ctr">
              <a:buNone/>
              <a:defRPr sz="1598"/>
            </a:lvl7pPr>
            <a:lvl8pPr marL="3197197" indent="0" algn="ctr">
              <a:buNone/>
              <a:defRPr sz="1598"/>
            </a:lvl8pPr>
            <a:lvl9pPr marL="3653938" indent="0" algn="ctr">
              <a:buNone/>
              <a:defRPr sz="1598"/>
            </a:lvl9pPr>
          </a:lstStyle>
          <a:p>
            <a:r>
              <a:rPr lang="sv-SE"/>
              <a:t>Presentatör och datum</a:t>
            </a:r>
          </a:p>
        </p:txBody>
      </p:sp>
      <p:sp>
        <p:nvSpPr>
          <p:cNvPr id="7" name="Rubrik 6"/>
          <p:cNvSpPr>
            <a:spLocks noGrp="1"/>
          </p:cNvSpPr>
          <p:nvPr>
            <p:ph type="title" hasCustomPrompt="1"/>
          </p:nvPr>
        </p:nvSpPr>
        <p:spPr>
          <a:xfrm>
            <a:off x="838200" y="1275334"/>
            <a:ext cx="10515600" cy="684101"/>
          </a:xfrm>
        </p:spPr>
        <p:txBody>
          <a:bodyPr/>
          <a:lstStyle>
            <a:lvl1pPr algn="ctr">
              <a:defRPr>
                <a:solidFill>
                  <a:schemeClr val="bg2"/>
                </a:solidFill>
              </a:defRPr>
            </a:lvl1pPr>
          </a:lstStyle>
          <a:p>
            <a:r>
              <a:rPr lang="sv-SE"/>
              <a:t>PRESENTATIONS RUBRIK</a:t>
            </a:r>
          </a:p>
        </p:txBody>
      </p:sp>
      <p:pic>
        <p:nvPicPr>
          <p:cNvPr id="8" name="Picture 2" descr="log_green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65225" y="3578111"/>
            <a:ext cx="4068384" cy="1840394"/>
          </a:xfrm>
          <a:prstGeom prst="rect">
            <a:avLst/>
          </a:prstGeom>
        </p:spPr>
      </p:pic>
    </p:spTree>
    <p:extLst>
      <p:ext uri="{BB962C8B-B14F-4D97-AF65-F5344CB8AC3E}">
        <p14:creationId xmlns:p14="http://schemas.microsoft.com/office/powerpoint/2010/main" val="1736238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t grundsid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7" y="512763"/>
            <a:ext cx="7016827" cy="637410"/>
          </a:xfrm>
        </p:spPr>
        <p:txBody>
          <a:bodyPr/>
          <a:lstStyle>
            <a:lvl1pPr>
              <a:defRPr>
                <a:solidFill>
                  <a:schemeClr val="tx2"/>
                </a:solidFill>
              </a:defRPr>
            </a:lvl1pPr>
          </a:lstStyle>
          <a:p>
            <a:r>
              <a:rPr lang="sv-SE"/>
              <a:t>Rubrik</a:t>
            </a:r>
          </a:p>
        </p:txBody>
      </p:sp>
      <p:pic>
        <p:nvPicPr>
          <p:cNvPr id="5" name="Picture 4" descr="log_green_ligg.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158"/>
          </a:xfrm>
          <a:prstGeom prst="rect">
            <a:avLst/>
          </a:prstGeom>
        </p:spPr>
      </p:pic>
      <p:sp>
        <p:nvSpPr>
          <p:cNvPr id="13" name="Platshållare för text 12"/>
          <p:cNvSpPr>
            <a:spLocks noGrp="1"/>
          </p:cNvSpPr>
          <p:nvPr>
            <p:ph type="body" sz="quarter" idx="11"/>
          </p:nvPr>
        </p:nvSpPr>
        <p:spPr>
          <a:xfrm>
            <a:off x="515940" y="1397536"/>
            <a:ext cx="7008123" cy="4258203"/>
          </a:xfrm>
        </p:spPr>
        <p:txBody>
          <a:bodyPr>
            <a:normAutofit/>
          </a:bodyPr>
          <a:lstStyle>
            <a:lvl1pPr>
              <a:defRPr sz="1998">
                <a:solidFill>
                  <a:schemeClr val="tx2"/>
                </a:solidFill>
              </a:defRPr>
            </a:lvl1pPr>
            <a:lvl2pPr>
              <a:defRPr sz="1998">
                <a:solidFill>
                  <a:schemeClr val="tx2"/>
                </a:solidFill>
              </a:defRPr>
            </a:lvl2pPr>
            <a:lvl3pPr>
              <a:defRPr sz="1998">
                <a:solidFill>
                  <a:schemeClr val="tx2"/>
                </a:solidFill>
              </a:defRPr>
            </a:lvl3pPr>
            <a:lvl4pPr>
              <a:defRPr sz="1998">
                <a:solidFill>
                  <a:schemeClr val="tx2"/>
                </a:solidFill>
              </a:defRPr>
            </a:lvl4pPr>
            <a:lvl5pPr>
              <a:defRPr sz="1998">
                <a:solidFill>
                  <a:schemeClr val="tx2"/>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6"/>
            <a:ext cx="3734330" cy="4258203"/>
          </a:xfrm>
        </p:spPr>
        <p:txBody>
          <a:bodyPr>
            <a:normAutofit/>
          </a:bodyPr>
          <a:lstStyle>
            <a:lvl1pPr>
              <a:defRPr sz="1998"/>
            </a:lvl1pPr>
          </a:lstStyle>
          <a:p>
            <a:r>
              <a:rPr lang="sv-SE"/>
              <a:t>Klicka på ikonen för att lägga till en bild</a:t>
            </a:r>
          </a:p>
        </p:txBody>
      </p:sp>
    </p:spTree>
    <p:extLst>
      <p:ext uri="{BB962C8B-B14F-4D97-AF65-F5344CB8AC3E}">
        <p14:creationId xmlns:p14="http://schemas.microsoft.com/office/powerpoint/2010/main" val="669415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ön grundsida">
    <p:bg>
      <p:bgPr>
        <a:solidFill>
          <a:schemeClr val="tx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7" y="512763"/>
            <a:ext cx="7016827" cy="637410"/>
          </a:xfrm>
        </p:spPr>
        <p:txBody>
          <a:bodyPr/>
          <a:lstStyle>
            <a:lvl1pPr>
              <a:defRPr>
                <a:solidFill>
                  <a:schemeClr val="bg1"/>
                </a:solidFill>
              </a:defRPr>
            </a:lvl1pPr>
          </a:lstStyle>
          <a:p>
            <a:r>
              <a:rPr lang="sv-SE"/>
              <a:t>Rubrik</a:t>
            </a:r>
          </a:p>
        </p:txBody>
      </p:sp>
      <p:sp>
        <p:nvSpPr>
          <p:cNvPr id="13" name="Platshållare för text 12"/>
          <p:cNvSpPr>
            <a:spLocks noGrp="1"/>
          </p:cNvSpPr>
          <p:nvPr>
            <p:ph type="body" sz="quarter" idx="11"/>
          </p:nvPr>
        </p:nvSpPr>
        <p:spPr>
          <a:xfrm>
            <a:off x="515940" y="1397536"/>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6"/>
            <a:ext cx="3734330" cy="4258203"/>
          </a:xfrm>
        </p:spPr>
        <p:txBody>
          <a:bodyPr/>
          <a:lstStyle>
            <a:lvl1pPr>
              <a:defRPr>
                <a:solidFill>
                  <a:schemeClr val="bg1"/>
                </a:solidFill>
              </a:defRPr>
            </a:lvl1pPr>
          </a:lstStyle>
          <a:p>
            <a:r>
              <a:rPr lang="sv-SE"/>
              <a:t>Klicka på ikonen för att lägga till en bild</a:t>
            </a:r>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å grundsida">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7" y="512763"/>
            <a:ext cx="7016827" cy="637410"/>
          </a:xfrm>
        </p:spPr>
        <p:txBody>
          <a:bodyPr/>
          <a:lstStyle>
            <a:lvl1pPr>
              <a:defRPr>
                <a:solidFill>
                  <a:schemeClr val="bg1"/>
                </a:solidFill>
              </a:defRPr>
            </a:lvl1pPr>
          </a:lstStyle>
          <a:p>
            <a:r>
              <a:rPr lang="sv-SE"/>
              <a:t>Rubrik</a:t>
            </a:r>
          </a:p>
        </p:txBody>
      </p:sp>
      <p:sp>
        <p:nvSpPr>
          <p:cNvPr id="13" name="Platshållare för text 12"/>
          <p:cNvSpPr>
            <a:spLocks noGrp="1"/>
          </p:cNvSpPr>
          <p:nvPr>
            <p:ph type="body" sz="quarter" idx="11"/>
          </p:nvPr>
        </p:nvSpPr>
        <p:spPr>
          <a:xfrm>
            <a:off x="515940" y="1397536"/>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6"/>
            <a:ext cx="3734330" cy="4258203"/>
          </a:xfrm>
        </p:spPr>
        <p:txBody>
          <a:bodyPr/>
          <a:lstStyle>
            <a:lvl1pPr>
              <a:defRPr>
                <a:solidFill>
                  <a:schemeClr val="bg1"/>
                </a:solidFill>
              </a:defRPr>
            </a:lvl1pPr>
          </a:lstStyle>
          <a:p>
            <a:r>
              <a:rPr lang="sv-SE"/>
              <a:t>Klicka på ikonen för att lägga till en bild</a:t>
            </a:r>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öd grundsida">
    <p:bg>
      <p:bgPr>
        <a:solidFill>
          <a:schemeClr val="accent6"/>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7" y="512763"/>
            <a:ext cx="7016827" cy="637410"/>
          </a:xfrm>
        </p:spPr>
        <p:txBody>
          <a:bodyPr/>
          <a:lstStyle>
            <a:lvl1pPr>
              <a:defRPr>
                <a:solidFill>
                  <a:schemeClr val="bg1"/>
                </a:solidFill>
              </a:defRPr>
            </a:lvl1pPr>
          </a:lstStyle>
          <a:p>
            <a:r>
              <a:rPr lang="sv-SE"/>
              <a:t>Rubrik</a:t>
            </a:r>
          </a:p>
        </p:txBody>
      </p:sp>
      <p:sp>
        <p:nvSpPr>
          <p:cNvPr id="13" name="Platshållare för text 12"/>
          <p:cNvSpPr>
            <a:spLocks noGrp="1"/>
          </p:cNvSpPr>
          <p:nvPr>
            <p:ph type="body" sz="quarter" idx="11"/>
          </p:nvPr>
        </p:nvSpPr>
        <p:spPr>
          <a:xfrm>
            <a:off x="515940" y="1397536"/>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6"/>
            <a:ext cx="3734330" cy="4258203"/>
          </a:xfrm>
        </p:spPr>
        <p:txBody>
          <a:bodyPr/>
          <a:lstStyle>
            <a:lvl1pPr>
              <a:defRPr>
                <a:solidFill>
                  <a:schemeClr val="bg1"/>
                </a:solidFill>
              </a:defRPr>
            </a:lvl1pPr>
          </a:lstStyle>
          <a:p>
            <a:r>
              <a:rPr lang="sv-SE"/>
              <a:t>Klicka på ikonen för att lägga till en bild</a:t>
            </a:r>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jusblå grundsida">
    <p:bg>
      <p:bgPr>
        <a:solidFill>
          <a:schemeClr val="accent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7" y="512763"/>
            <a:ext cx="7016827" cy="637410"/>
          </a:xfrm>
        </p:spPr>
        <p:txBody>
          <a:bodyPr/>
          <a:lstStyle>
            <a:lvl1pPr>
              <a:defRPr>
                <a:solidFill>
                  <a:schemeClr val="bg1"/>
                </a:solidFill>
              </a:defRPr>
            </a:lvl1pPr>
          </a:lstStyle>
          <a:p>
            <a:r>
              <a:rPr lang="sv-SE"/>
              <a:t>Rubrik</a:t>
            </a:r>
          </a:p>
        </p:txBody>
      </p:sp>
      <p:sp>
        <p:nvSpPr>
          <p:cNvPr id="13" name="Platshållare för text 12"/>
          <p:cNvSpPr>
            <a:spLocks noGrp="1"/>
          </p:cNvSpPr>
          <p:nvPr>
            <p:ph type="body" sz="quarter" idx="11"/>
          </p:nvPr>
        </p:nvSpPr>
        <p:spPr>
          <a:xfrm>
            <a:off x="515940" y="1397536"/>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6"/>
            <a:ext cx="3734330" cy="4258203"/>
          </a:xfrm>
        </p:spPr>
        <p:txBody>
          <a:bodyPr/>
          <a:lstStyle>
            <a:lvl1pPr>
              <a:defRPr>
                <a:solidFill>
                  <a:schemeClr val="bg1"/>
                </a:solidFill>
              </a:defRPr>
            </a:lvl1pPr>
          </a:lstStyle>
          <a:p>
            <a:r>
              <a:rPr lang="sv-SE"/>
              <a:t>Klicka på ikonen för att lägga till en bild</a:t>
            </a:r>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nröd grundsida">
    <p:bg>
      <p:bgPr>
        <a:solidFill>
          <a:schemeClr val="accent3"/>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7" y="512763"/>
            <a:ext cx="7016827" cy="637410"/>
          </a:xfrm>
        </p:spPr>
        <p:txBody>
          <a:bodyPr/>
          <a:lstStyle>
            <a:lvl1pPr>
              <a:defRPr>
                <a:solidFill>
                  <a:schemeClr val="bg1"/>
                </a:solidFill>
              </a:defRPr>
            </a:lvl1pPr>
          </a:lstStyle>
          <a:p>
            <a:r>
              <a:rPr lang="sv-SE"/>
              <a:t>Rubrik</a:t>
            </a:r>
          </a:p>
        </p:txBody>
      </p:sp>
      <p:sp>
        <p:nvSpPr>
          <p:cNvPr id="13" name="Platshållare för text 12"/>
          <p:cNvSpPr>
            <a:spLocks noGrp="1"/>
          </p:cNvSpPr>
          <p:nvPr>
            <p:ph type="body" sz="quarter" idx="11"/>
          </p:nvPr>
        </p:nvSpPr>
        <p:spPr>
          <a:xfrm>
            <a:off x="515940" y="1397536"/>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6"/>
            <a:ext cx="3734330" cy="4258203"/>
          </a:xfrm>
        </p:spPr>
        <p:txBody>
          <a:bodyPr/>
          <a:lstStyle>
            <a:lvl1pPr>
              <a:defRPr>
                <a:solidFill>
                  <a:schemeClr val="bg1"/>
                </a:solidFill>
              </a:defRPr>
            </a:lvl1pPr>
          </a:lstStyle>
          <a:p>
            <a:r>
              <a:rPr lang="sv-SE"/>
              <a:t>Klicka på ikonen för att lägga till en bild</a:t>
            </a:r>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jusgrön grundsida">
    <p:bg>
      <p:bgPr>
        <a:solidFill>
          <a:schemeClr val="accent5"/>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7" y="512763"/>
            <a:ext cx="7016827" cy="637410"/>
          </a:xfrm>
        </p:spPr>
        <p:txBody>
          <a:bodyPr/>
          <a:lstStyle>
            <a:lvl1pPr>
              <a:defRPr>
                <a:solidFill>
                  <a:schemeClr val="bg1"/>
                </a:solidFill>
              </a:defRPr>
            </a:lvl1pPr>
          </a:lstStyle>
          <a:p>
            <a:r>
              <a:rPr lang="sv-SE"/>
              <a:t>Rubrik</a:t>
            </a:r>
          </a:p>
        </p:txBody>
      </p:sp>
      <p:sp>
        <p:nvSpPr>
          <p:cNvPr id="13" name="Platshållare för text 12"/>
          <p:cNvSpPr>
            <a:spLocks noGrp="1"/>
          </p:cNvSpPr>
          <p:nvPr>
            <p:ph type="body" sz="quarter" idx="11"/>
          </p:nvPr>
        </p:nvSpPr>
        <p:spPr>
          <a:xfrm>
            <a:off x="515940" y="1397536"/>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6"/>
            <a:ext cx="3734330" cy="4258203"/>
          </a:xfrm>
        </p:spPr>
        <p:txBody>
          <a:bodyPr/>
          <a:lstStyle>
            <a:lvl1pPr>
              <a:defRPr>
                <a:solidFill>
                  <a:schemeClr val="bg1"/>
                </a:solidFill>
              </a:defRPr>
            </a:lvl1pPr>
          </a:lstStyle>
          <a:p>
            <a:r>
              <a:rPr lang="sv-SE"/>
              <a:t>Klicka på ikonen för att lägga till en bild</a:t>
            </a:r>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15938" y="500064"/>
            <a:ext cx="10515600" cy="715421"/>
          </a:xfrm>
          <a:prstGeom prst="rect">
            <a:avLst/>
          </a:prstGeom>
        </p:spPr>
        <p:txBody>
          <a:bodyPr vert="horz" lIns="91440" tIns="45720" rIns="91440" bIns="45720" rtlCol="0" anchor="ctr">
            <a:normAutofit/>
          </a:bodyPr>
          <a:lstStyle/>
          <a:p>
            <a:r>
              <a:rPr lang="sv-SE"/>
              <a:t>Klicka här för att ändra formatet för bakgrundsrubriken</a:t>
            </a:r>
          </a:p>
        </p:txBody>
      </p:sp>
      <p:sp>
        <p:nvSpPr>
          <p:cNvPr id="3" name="Platshållare för text 2"/>
          <p:cNvSpPr>
            <a:spLocks noGrp="1"/>
          </p:cNvSpPr>
          <p:nvPr>
            <p:ph type="body" idx="1"/>
          </p:nvPr>
        </p:nvSpPr>
        <p:spPr>
          <a:xfrm>
            <a:off x="515938" y="1580298"/>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442709561"/>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 id="2147483655" r:id="rId7"/>
    <p:sldLayoutId id="2147483657" r:id="rId8"/>
    <p:sldLayoutId id="2147483658" r:id="rId9"/>
    <p:sldLayoutId id="2147483662" r:id="rId10"/>
    <p:sldLayoutId id="2147483659" r:id="rId11"/>
    <p:sldLayoutId id="2147483660" r:id="rId12"/>
    <p:sldLayoutId id="2147483663" r:id="rId13"/>
  </p:sldLayoutIdLst>
  <p:txStyles>
    <p:titleStyle>
      <a:lvl1pPr algn="l" defTabSz="913486" rtl="0" eaLnBrk="1" latinLnBrk="0" hangingPunct="1">
        <a:lnSpc>
          <a:spcPct val="90000"/>
        </a:lnSpc>
        <a:spcBef>
          <a:spcPct val="0"/>
        </a:spcBef>
        <a:buNone/>
        <a:defRPr sz="2797" b="1" kern="1200">
          <a:solidFill>
            <a:schemeClr val="tx1"/>
          </a:solidFill>
          <a:latin typeface="+mj-lt"/>
          <a:ea typeface="+mj-ea"/>
          <a:cs typeface="+mj-cs"/>
        </a:defRPr>
      </a:lvl1pPr>
    </p:titleStyle>
    <p:bodyStyle>
      <a:lvl1pPr marL="0" indent="0" algn="l" defTabSz="913486" rtl="0" eaLnBrk="1" latinLnBrk="0" hangingPunct="1">
        <a:lnSpc>
          <a:spcPct val="90000"/>
        </a:lnSpc>
        <a:spcBef>
          <a:spcPts val="999"/>
        </a:spcBef>
        <a:buFont typeface="Arial"/>
        <a:buNone/>
        <a:defRPr sz="1998" kern="1200">
          <a:solidFill>
            <a:schemeClr val="tx1"/>
          </a:solidFill>
          <a:latin typeface="+mn-lt"/>
          <a:ea typeface="+mn-ea"/>
          <a:cs typeface="+mn-cs"/>
        </a:defRPr>
      </a:lvl1pPr>
      <a:lvl2pPr marL="456742" indent="0" algn="l" defTabSz="913486" rtl="0" eaLnBrk="1" latinLnBrk="0" hangingPunct="1">
        <a:lnSpc>
          <a:spcPct val="90000"/>
        </a:lnSpc>
        <a:spcBef>
          <a:spcPts val="501"/>
        </a:spcBef>
        <a:buFont typeface="Arial"/>
        <a:buNone/>
        <a:defRPr sz="1998" kern="1200">
          <a:solidFill>
            <a:schemeClr val="tx1"/>
          </a:solidFill>
          <a:latin typeface="+mn-lt"/>
          <a:ea typeface="+mn-ea"/>
          <a:cs typeface="+mn-cs"/>
        </a:defRPr>
      </a:lvl2pPr>
      <a:lvl3pPr marL="913486" indent="0" algn="l" defTabSz="913486" rtl="0" eaLnBrk="1" latinLnBrk="0" hangingPunct="1">
        <a:lnSpc>
          <a:spcPct val="90000"/>
        </a:lnSpc>
        <a:spcBef>
          <a:spcPts val="501"/>
        </a:spcBef>
        <a:buFont typeface="Arial"/>
        <a:buNone/>
        <a:defRPr sz="1998" kern="1200">
          <a:solidFill>
            <a:schemeClr val="tx1"/>
          </a:solidFill>
          <a:latin typeface="+mn-lt"/>
          <a:ea typeface="+mn-ea"/>
          <a:cs typeface="+mn-cs"/>
        </a:defRPr>
      </a:lvl3pPr>
      <a:lvl4pPr marL="1370227" indent="0" algn="l" defTabSz="913486" rtl="0" eaLnBrk="1" latinLnBrk="0" hangingPunct="1">
        <a:lnSpc>
          <a:spcPct val="90000"/>
        </a:lnSpc>
        <a:spcBef>
          <a:spcPts val="501"/>
        </a:spcBef>
        <a:buFont typeface="Arial"/>
        <a:buNone/>
        <a:defRPr sz="1998" kern="1200">
          <a:solidFill>
            <a:schemeClr val="tx1"/>
          </a:solidFill>
          <a:latin typeface="+mn-lt"/>
          <a:ea typeface="+mn-ea"/>
          <a:cs typeface="+mn-cs"/>
        </a:defRPr>
      </a:lvl4pPr>
      <a:lvl5pPr marL="1826969" indent="0" algn="l" defTabSz="913486" rtl="0" eaLnBrk="1" latinLnBrk="0" hangingPunct="1">
        <a:lnSpc>
          <a:spcPct val="90000"/>
        </a:lnSpc>
        <a:spcBef>
          <a:spcPts val="501"/>
        </a:spcBef>
        <a:buFont typeface="Arial"/>
        <a:buNone/>
        <a:defRPr sz="1998" kern="1200">
          <a:solidFill>
            <a:schemeClr val="tx1"/>
          </a:solidFill>
          <a:latin typeface="+mn-lt"/>
          <a:ea typeface="+mn-ea"/>
          <a:cs typeface="+mn-cs"/>
        </a:defRPr>
      </a:lvl5pPr>
      <a:lvl6pPr marL="2512083" indent="-228371" algn="l" defTabSz="913486" rtl="0" eaLnBrk="1" latinLnBrk="0" hangingPunct="1">
        <a:lnSpc>
          <a:spcPct val="90000"/>
        </a:lnSpc>
        <a:spcBef>
          <a:spcPts val="501"/>
        </a:spcBef>
        <a:buFont typeface="Arial"/>
        <a:buChar char="•"/>
        <a:defRPr sz="1798" kern="1200">
          <a:solidFill>
            <a:schemeClr val="tx1"/>
          </a:solidFill>
          <a:latin typeface="+mn-lt"/>
          <a:ea typeface="+mn-ea"/>
          <a:cs typeface="+mn-cs"/>
        </a:defRPr>
      </a:lvl6pPr>
      <a:lvl7pPr marL="2968825" indent="-228371" algn="l" defTabSz="913486" rtl="0" eaLnBrk="1" latinLnBrk="0" hangingPunct="1">
        <a:lnSpc>
          <a:spcPct val="90000"/>
        </a:lnSpc>
        <a:spcBef>
          <a:spcPts val="501"/>
        </a:spcBef>
        <a:buFont typeface="Arial"/>
        <a:buChar char="•"/>
        <a:defRPr sz="1798" kern="1200">
          <a:solidFill>
            <a:schemeClr val="tx1"/>
          </a:solidFill>
          <a:latin typeface="+mn-lt"/>
          <a:ea typeface="+mn-ea"/>
          <a:cs typeface="+mn-cs"/>
        </a:defRPr>
      </a:lvl7pPr>
      <a:lvl8pPr marL="3425567" indent="-228371" algn="l" defTabSz="913486" rtl="0" eaLnBrk="1" latinLnBrk="0" hangingPunct="1">
        <a:lnSpc>
          <a:spcPct val="90000"/>
        </a:lnSpc>
        <a:spcBef>
          <a:spcPts val="501"/>
        </a:spcBef>
        <a:buFont typeface="Arial"/>
        <a:buChar char="•"/>
        <a:defRPr sz="1798" kern="1200">
          <a:solidFill>
            <a:schemeClr val="tx1"/>
          </a:solidFill>
          <a:latin typeface="+mn-lt"/>
          <a:ea typeface="+mn-ea"/>
          <a:cs typeface="+mn-cs"/>
        </a:defRPr>
      </a:lvl8pPr>
      <a:lvl9pPr marL="3882310" indent="-228371" algn="l" defTabSz="913486" rtl="0" eaLnBrk="1" latinLnBrk="0" hangingPunct="1">
        <a:lnSpc>
          <a:spcPct val="90000"/>
        </a:lnSpc>
        <a:spcBef>
          <a:spcPts val="501"/>
        </a:spcBef>
        <a:buFont typeface="Arial"/>
        <a:buChar char="•"/>
        <a:defRPr sz="1798" kern="1200">
          <a:solidFill>
            <a:schemeClr val="tx1"/>
          </a:solidFill>
          <a:latin typeface="+mn-lt"/>
          <a:ea typeface="+mn-ea"/>
          <a:cs typeface="+mn-cs"/>
        </a:defRPr>
      </a:lvl9pPr>
    </p:bodyStyle>
    <p:otherStyle>
      <a:defPPr>
        <a:defRPr lang="sv-SE"/>
      </a:defPPr>
      <a:lvl1pPr marL="0" algn="l" defTabSz="913486" rtl="0" eaLnBrk="1" latinLnBrk="0" hangingPunct="1">
        <a:defRPr sz="1798" kern="1200">
          <a:solidFill>
            <a:schemeClr val="tx1"/>
          </a:solidFill>
          <a:latin typeface="+mn-lt"/>
          <a:ea typeface="+mn-ea"/>
          <a:cs typeface="+mn-cs"/>
        </a:defRPr>
      </a:lvl1pPr>
      <a:lvl2pPr marL="456742" algn="l" defTabSz="913486" rtl="0" eaLnBrk="1" latinLnBrk="0" hangingPunct="1">
        <a:defRPr sz="1798" kern="1200">
          <a:solidFill>
            <a:schemeClr val="tx1"/>
          </a:solidFill>
          <a:latin typeface="+mn-lt"/>
          <a:ea typeface="+mn-ea"/>
          <a:cs typeface="+mn-cs"/>
        </a:defRPr>
      </a:lvl2pPr>
      <a:lvl3pPr marL="913486" algn="l" defTabSz="913486" rtl="0" eaLnBrk="1" latinLnBrk="0" hangingPunct="1">
        <a:defRPr sz="1798" kern="1200">
          <a:solidFill>
            <a:schemeClr val="tx1"/>
          </a:solidFill>
          <a:latin typeface="+mn-lt"/>
          <a:ea typeface="+mn-ea"/>
          <a:cs typeface="+mn-cs"/>
        </a:defRPr>
      </a:lvl3pPr>
      <a:lvl4pPr marL="1370227" algn="l" defTabSz="913486" rtl="0" eaLnBrk="1" latinLnBrk="0" hangingPunct="1">
        <a:defRPr sz="1798" kern="1200">
          <a:solidFill>
            <a:schemeClr val="tx1"/>
          </a:solidFill>
          <a:latin typeface="+mn-lt"/>
          <a:ea typeface="+mn-ea"/>
          <a:cs typeface="+mn-cs"/>
        </a:defRPr>
      </a:lvl4pPr>
      <a:lvl5pPr marL="1826969" algn="l" defTabSz="913486" rtl="0" eaLnBrk="1" latinLnBrk="0" hangingPunct="1">
        <a:defRPr sz="1798" kern="1200">
          <a:solidFill>
            <a:schemeClr val="tx1"/>
          </a:solidFill>
          <a:latin typeface="+mn-lt"/>
          <a:ea typeface="+mn-ea"/>
          <a:cs typeface="+mn-cs"/>
        </a:defRPr>
      </a:lvl5pPr>
      <a:lvl6pPr marL="2283711" algn="l" defTabSz="913486" rtl="0" eaLnBrk="1" latinLnBrk="0" hangingPunct="1">
        <a:defRPr sz="1798" kern="1200">
          <a:solidFill>
            <a:schemeClr val="tx1"/>
          </a:solidFill>
          <a:latin typeface="+mn-lt"/>
          <a:ea typeface="+mn-ea"/>
          <a:cs typeface="+mn-cs"/>
        </a:defRPr>
      </a:lvl6pPr>
      <a:lvl7pPr marL="2740455" algn="l" defTabSz="913486" rtl="0" eaLnBrk="1" latinLnBrk="0" hangingPunct="1">
        <a:defRPr sz="1798" kern="1200">
          <a:solidFill>
            <a:schemeClr val="tx1"/>
          </a:solidFill>
          <a:latin typeface="+mn-lt"/>
          <a:ea typeface="+mn-ea"/>
          <a:cs typeface="+mn-cs"/>
        </a:defRPr>
      </a:lvl7pPr>
      <a:lvl8pPr marL="3197197" algn="l" defTabSz="913486" rtl="0" eaLnBrk="1" latinLnBrk="0" hangingPunct="1">
        <a:defRPr sz="1798" kern="1200">
          <a:solidFill>
            <a:schemeClr val="tx1"/>
          </a:solidFill>
          <a:latin typeface="+mn-lt"/>
          <a:ea typeface="+mn-ea"/>
          <a:cs typeface="+mn-cs"/>
        </a:defRPr>
      </a:lvl8pPr>
      <a:lvl9pPr marL="3653938" algn="l" defTabSz="913486" rtl="0" eaLnBrk="1" latinLnBrk="0" hangingPunct="1">
        <a:defRPr sz="1798"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3" userDrawn="1">
          <p15:clr>
            <a:srgbClr val="F26B43"/>
          </p15:clr>
        </p15:guide>
        <p15:guide id="2" pos="325" userDrawn="1">
          <p15:clr>
            <a:srgbClr val="F26B43"/>
          </p15:clr>
        </p15:guide>
        <p15:guide id="3" pos="7355" userDrawn="1">
          <p15:clr>
            <a:srgbClr val="F26B43"/>
          </p15:clr>
        </p15:guide>
        <p15:guide id="4" orient="horz" pos="356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mailto:linn.andersson@avfallsverige.se" TargetMode="External"/><Relationship Id="rId2" Type="http://schemas.openxmlformats.org/officeDocument/2006/relationships/hyperlink" Target="http://www.avfallsverige.se/" TargetMode="Externa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rubrik 1"/>
          <p:cNvSpPr>
            <a:spLocks noGrp="1"/>
          </p:cNvSpPr>
          <p:nvPr>
            <p:ph type="subTitle" idx="1"/>
          </p:nvPr>
        </p:nvSpPr>
        <p:spPr>
          <a:xfrm>
            <a:off x="1528761" y="2115125"/>
            <a:ext cx="9134485" cy="394858"/>
          </a:xfrm>
        </p:spPr>
        <p:txBody>
          <a:bodyPr/>
          <a:lstStyle/>
          <a:p>
            <a:r>
              <a:rPr lang="sv-SE" dirty="0"/>
              <a:t>Rapport 2022:20</a:t>
            </a:r>
          </a:p>
        </p:txBody>
      </p:sp>
      <p:sp>
        <p:nvSpPr>
          <p:cNvPr id="3" name="Rubrik 2"/>
          <p:cNvSpPr>
            <a:spLocks noGrp="1"/>
          </p:cNvSpPr>
          <p:nvPr>
            <p:ph type="title"/>
          </p:nvPr>
        </p:nvSpPr>
        <p:spPr/>
        <p:txBody>
          <a:bodyPr>
            <a:normAutofit fontScale="90000"/>
          </a:bodyPr>
          <a:lstStyle/>
          <a:p>
            <a:r>
              <a:rPr lang="sv-SE" sz="3996"/>
              <a:t>Utvärdering av certifieringssystemen för biogödsel och kompost</a:t>
            </a:r>
          </a:p>
        </p:txBody>
      </p:sp>
      <p:sp>
        <p:nvSpPr>
          <p:cNvPr id="4" name="Underrubrik 1">
            <a:extLst>
              <a:ext uri="{FF2B5EF4-FFF2-40B4-BE49-F238E27FC236}">
                <a16:creationId xmlns:a16="http://schemas.microsoft.com/office/drawing/2014/main" id="{51CDAAEA-E451-6E4A-8182-3FAB62012F74}"/>
              </a:ext>
            </a:extLst>
          </p:cNvPr>
          <p:cNvSpPr txBox="1">
            <a:spLocks/>
          </p:cNvSpPr>
          <p:nvPr/>
        </p:nvSpPr>
        <p:spPr>
          <a:xfrm>
            <a:off x="1506480" y="2606365"/>
            <a:ext cx="9134485" cy="394858"/>
          </a:xfrm>
          <a:prstGeom prst="rect">
            <a:avLst/>
          </a:prstGeom>
        </p:spPr>
        <p:txBody>
          <a:bodyPr vert="horz" lIns="91345" tIns="45672" rIns="91345" bIns="45672" rtlCol="0">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sv-SE" sz="1998" dirty="0"/>
              <a:t>Oktober 2022</a:t>
            </a:r>
          </a:p>
        </p:txBody>
      </p:sp>
    </p:spTree>
    <p:extLst>
      <p:ext uri="{BB962C8B-B14F-4D97-AF65-F5344CB8AC3E}">
        <p14:creationId xmlns:p14="http://schemas.microsoft.com/office/powerpoint/2010/main" val="925900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a:extLst>
              <a:ext uri="{FF2B5EF4-FFF2-40B4-BE49-F238E27FC236}">
                <a16:creationId xmlns:a16="http://schemas.microsoft.com/office/drawing/2014/main" id="{D4C68242-003B-9E4A-91C1-577E63AB1CC0}"/>
              </a:ext>
            </a:extLst>
          </p:cNvPr>
          <p:cNvSpPr>
            <a:spLocks noGrp="1"/>
          </p:cNvSpPr>
          <p:nvPr>
            <p:ph type="title"/>
          </p:nvPr>
        </p:nvSpPr>
        <p:spPr/>
        <p:txBody>
          <a:bodyPr>
            <a:normAutofit/>
          </a:bodyPr>
          <a:lstStyle/>
          <a:p>
            <a:r>
              <a:rPr lang="sv-SE" sz="3197" dirty="0"/>
              <a:t>Om projektet</a:t>
            </a:r>
          </a:p>
        </p:txBody>
      </p:sp>
      <p:sp>
        <p:nvSpPr>
          <p:cNvPr id="11" name="Platshållare för text 10">
            <a:extLst>
              <a:ext uri="{FF2B5EF4-FFF2-40B4-BE49-F238E27FC236}">
                <a16:creationId xmlns:a16="http://schemas.microsoft.com/office/drawing/2014/main" id="{E5B19FCA-C79B-424E-AE84-04A7C935B287}"/>
              </a:ext>
            </a:extLst>
          </p:cNvPr>
          <p:cNvSpPr txBox="1">
            <a:spLocks noGrp="1"/>
          </p:cNvSpPr>
          <p:nvPr>
            <p:ph type="body" sz="quarter" idx="11"/>
          </p:nvPr>
        </p:nvSpPr>
        <p:spPr>
          <a:xfrm>
            <a:off x="521746" y="1399645"/>
            <a:ext cx="7000830" cy="3608937"/>
          </a:xfrm>
          <a:prstGeom prst="rect">
            <a:avLst/>
          </a:prstGeom>
          <a:noFill/>
        </p:spPr>
        <p:txBody>
          <a:bodyPr wrap="square" rtlCol="0">
            <a:spAutoFit/>
          </a:bodyPr>
          <a:lstStyle/>
          <a:p>
            <a:r>
              <a:rPr lang="sv-SE" dirty="0">
                <a:solidFill>
                  <a:srgbClr val="68A2A6"/>
                </a:solidFill>
              </a:rPr>
              <a:t>Författare:</a:t>
            </a:r>
          </a:p>
          <a:p>
            <a:r>
              <a:rPr lang="sv-SE" dirty="0">
                <a:solidFill>
                  <a:schemeClr val="tx1"/>
                </a:solidFill>
              </a:rPr>
              <a:t>Emma </a:t>
            </a:r>
            <a:r>
              <a:rPr lang="sv-SE" dirty="0" err="1">
                <a:solidFill>
                  <a:schemeClr val="tx1"/>
                </a:solidFill>
              </a:rPr>
              <a:t>Hartvik</a:t>
            </a:r>
            <a:r>
              <a:rPr lang="sv-SE" dirty="0">
                <a:solidFill>
                  <a:schemeClr val="tx1"/>
                </a:solidFill>
              </a:rPr>
              <a:t>, </a:t>
            </a:r>
            <a:r>
              <a:rPr lang="sv-SE" dirty="0" err="1">
                <a:solidFill>
                  <a:schemeClr val="tx1"/>
                </a:solidFill>
              </a:rPr>
              <a:t>Sweco</a:t>
            </a:r>
            <a:endParaRPr lang="sv-SE" dirty="0">
              <a:solidFill>
                <a:schemeClr val="tx1"/>
              </a:solidFill>
            </a:endParaRPr>
          </a:p>
          <a:p>
            <a:r>
              <a:rPr lang="sv-SE" dirty="0">
                <a:solidFill>
                  <a:schemeClr val="tx1"/>
                </a:solidFill>
              </a:rPr>
              <a:t>Josefine Harrius, </a:t>
            </a:r>
            <a:r>
              <a:rPr lang="sv-SE" dirty="0" err="1">
                <a:solidFill>
                  <a:schemeClr val="tx1"/>
                </a:solidFill>
              </a:rPr>
              <a:t>Sweco</a:t>
            </a:r>
            <a:endParaRPr lang="sv-SE" dirty="0">
              <a:solidFill>
                <a:schemeClr val="tx1"/>
              </a:solidFill>
            </a:endParaRPr>
          </a:p>
          <a:p>
            <a:endParaRPr lang="sv-SE" dirty="0"/>
          </a:p>
          <a:p>
            <a:r>
              <a:rPr lang="sv-SE" dirty="0">
                <a:solidFill>
                  <a:srgbClr val="68A2A6"/>
                </a:solidFill>
              </a:rPr>
              <a:t>Projektledare:</a:t>
            </a:r>
          </a:p>
          <a:p>
            <a:r>
              <a:rPr lang="sv-SE" dirty="0">
                <a:solidFill>
                  <a:schemeClr val="tx1"/>
                </a:solidFill>
              </a:rPr>
              <a:t>Emma </a:t>
            </a:r>
            <a:r>
              <a:rPr lang="sv-SE" dirty="0" err="1">
                <a:solidFill>
                  <a:schemeClr val="tx1"/>
                </a:solidFill>
              </a:rPr>
              <a:t>Hartvik</a:t>
            </a:r>
            <a:r>
              <a:rPr lang="sv-SE" dirty="0">
                <a:solidFill>
                  <a:schemeClr val="tx1"/>
                </a:solidFill>
              </a:rPr>
              <a:t>, </a:t>
            </a:r>
            <a:r>
              <a:rPr lang="sv-SE" dirty="0" err="1">
                <a:solidFill>
                  <a:schemeClr val="tx1"/>
                </a:solidFill>
              </a:rPr>
              <a:t>Sweco</a:t>
            </a:r>
            <a:endParaRPr lang="sv-SE" dirty="0">
              <a:solidFill>
                <a:schemeClr val="tx1"/>
              </a:solidFill>
            </a:endParaRPr>
          </a:p>
          <a:p>
            <a:endParaRPr lang="sv-SE" dirty="0"/>
          </a:p>
          <a:p>
            <a:r>
              <a:rPr lang="sv-SE" dirty="0">
                <a:solidFill>
                  <a:srgbClr val="68A2A6"/>
                </a:solidFill>
              </a:rPr>
              <a:t>Finansiär:</a:t>
            </a:r>
          </a:p>
          <a:p>
            <a:r>
              <a:rPr lang="sv-SE" altLang="sv-SE" dirty="0">
                <a:solidFill>
                  <a:schemeClr val="tx1"/>
                </a:solidFill>
              </a:rPr>
              <a:t>Avfall Sveriges utvecklingssatsning</a:t>
            </a:r>
          </a:p>
        </p:txBody>
      </p:sp>
    </p:spTree>
    <p:extLst>
      <p:ext uri="{BB962C8B-B14F-4D97-AF65-F5344CB8AC3E}">
        <p14:creationId xmlns:p14="http://schemas.microsoft.com/office/powerpoint/2010/main" val="2070675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6BDF98-E1AE-BD40-A7A8-34F968D016D0}"/>
              </a:ext>
            </a:extLst>
          </p:cNvPr>
          <p:cNvSpPr>
            <a:spLocks noGrp="1"/>
          </p:cNvSpPr>
          <p:nvPr>
            <p:ph type="title"/>
          </p:nvPr>
        </p:nvSpPr>
        <p:spPr/>
        <p:txBody>
          <a:bodyPr/>
          <a:lstStyle/>
          <a:p>
            <a:r>
              <a:rPr lang="sv-SE" sz="3197"/>
              <a:t>Bakgrund</a:t>
            </a:r>
            <a:endParaRPr lang="sv-SE"/>
          </a:p>
        </p:txBody>
      </p:sp>
      <p:sp>
        <p:nvSpPr>
          <p:cNvPr id="3" name="Platshållare för text 2">
            <a:extLst>
              <a:ext uri="{FF2B5EF4-FFF2-40B4-BE49-F238E27FC236}">
                <a16:creationId xmlns:a16="http://schemas.microsoft.com/office/drawing/2014/main" id="{5A6304C6-AD8C-DA49-A719-7CC886847963}"/>
              </a:ext>
            </a:extLst>
          </p:cNvPr>
          <p:cNvSpPr>
            <a:spLocks noGrp="1"/>
          </p:cNvSpPr>
          <p:nvPr>
            <p:ph type="body" sz="quarter" idx="11"/>
          </p:nvPr>
        </p:nvSpPr>
        <p:spPr>
          <a:xfrm>
            <a:off x="521748" y="1399645"/>
            <a:ext cx="6278373" cy="4253772"/>
          </a:xfrm>
        </p:spPr>
        <p:txBody>
          <a:bodyPr/>
          <a:lstStyle/>
          <a:p>
            <a:pPr marL="285750" indent="-285750">
              <a:buFont typeface="Arial" panose="020B0604020202020204" pitchFamily="34" charset="0"/>
              <a:buChar char="•"/>
            </a:pPr>
            <a:r>
              <a:rPr lang="sv-SE" sz="1798" dirty="0">
                <a:latin typeface="Times New Roman" panose="02020603050405020304" pitchFamily="18" charset="0"/>
                <a:ea typeface="Times New Roman" panose="02020603050405020304" pitchFamily="18" charset="0"/>
              </a:rPr>
              <a:t>Certifieringssystemen för biogödsel (SPCR120) och kompost (SPCR152) är under ständig förbättring och utveckling, där en utvärdering gör att man kan stanna upp, fundera och sätta nytt fokus framåt.</a:t>
            </a:r>
          </a:p>
          <a:p>
            <a:pPr marL="285750" indent="-285750">
              <a:buFont typeface="Arial" panose="020B0604020202020204" pitchFamily="34" charset="0"/>
              <a:buChar char="•"/>
            </a:pPr>
            <a:r>
              <a:rPr lang="sv-SE" sz="1798" dirty="0">
                <a:latin typeface="Times New Roman" panose="02020603050405020304" pitchFamily="18" charset="0"/>
                <a:ea typeface="Times New Roman" panose="02020603050405020304" pitchFamily="18" charset="0"/>
              </a:rPr>
              <a:t>Uppdraget har varit att utvärdera Certifierad återvinnings nuvarande arbetssätt så att Avfall Sverige (ägare av systemet) får ett underlag för utveckling av systemet för de kommande tio åren. En utvärdering bestående av djupintervjuer och enkätutskick har genomförts för detta syfte. </a:t>
            </a:r>
          </a:p>
          <a:p>
            <a:pPr marL="285750" indent="-285750">
              <a:buFont typeface="Arial" panose="020B0604020202020204" pitchFamily="34" charset="0"/>
              <a:buChar char="•"/>
            </a:pPr>
            <a:r>
              <a:rPr lang="sv-SE" sz="1798" dirty="0">
                <a:latin typeface="Times New Roman" panose="02020603050405020304" pitchFamily="18" charset="0"/>
                <a:ea typeface="Times New Roman" panose="02020603050405020304" pitchFamily="18" charset="0"/>
              </a:rPr>
              <a:t>Utvärderingens mål har varit att utvärdera det nuvarande systemet för Certifierad återvinning i stort.</a:t>
            </a:r>
            <a:endParaRPr lang="sv-SE" dirty="0"/>
          </a:p>
        </p:txBody>
      </p:sp>
      <p:pic>
        <p:nvPicPr>
          <p:cNvPr id="6" name="Platshållare för bild 5" descr="En bild som visar mark, nära&#10;&#10;Automatiskt genererad beskrivning">
            <a:extLst>
              <a:ext uri="{FF2B5EF4-FFF2-40B4-BE49-F238E27FC236}">
                <a16:creationId xmlns:a16="http://schemas.microsoft.com/office/drawing/2014/main" id="{6F69683E-650D-40EE-88FC-62C926144326}"/>
              </a:ext>
            </a:extLst>
          </p:cNvPr>
          <p:cNvPicPr>
            <a:picLocks noGrp="1" noChangeAspect="1"/>
          </p:cNvPicPr>
          <p:nvPr>
            <p:ph type="pic" sz="quarter" idx="12"/>
          </p:nvPr>
        </p:nvPicPr>
        <p:blipFill>
          <a:blip r:embed="rId2"/>
          <a:srcRect l="16175" r="16175"/>
          <a:stretch>
            <a:fillRect/>
          </a:stretch>
        </p:blipFill>
        <p:spPr>
          <a:xfrm>
            <a:off x="7180796" y="1399117"/>
            <a:ext cx="4846276" cy="4028054"/>
          </a:xfrm>
        </p:spPr>
      </p:pic>
      <p:sp>
        <p:nvSpPr>
          <p:cNvPr id="7" name="Text Box 48">
            <a:extLst>
              <a:ext uri="{FF2B5EF4-FFF2-40B4-BE49-F238E27FC236}">
                <a16:creationId xmlns:a16="http://schemas.microsoft.com/office/drawing/2014/main" id="{6A71CBA5-733C-4145-8645-76E4AA637769}"/>
              </a:ext>
            </a:extLst>
          </p:cNvPr>
          <p:cNvSpPr txBox="1">
            <a:spLocks noChangeArrowheads="1"/>
          </p:cNvSpPr>
          <p:nvPr/>
        </p:nvSpPr>
        <p:spPr bwMode="auto">
          <a:xfrm>
            <a:off x="6800119" y="834171"/>
            <a:ext cx="1598535" cy="29179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a:r>
              <a:rPr lang="sv-SE" sz="999" b="1">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1070780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06418E-9900-E646-9474-81CD92A328B1}"/>
              </a:ext>
            </a:extLst>
          </p:cNvPr>
          <p:cNvSpPr>
            <a:spLocks noGrp="1"/>
          </p:cNvSpPr>
          <p:nvPr>
            <p:ph type="title"/>
          </p:nvPr>
        </p:nvSpPr>
        <p:spPr/>
        <p:txBody>
          <a:bodyPr/>
          <a:lstStyle/>
          <a:p>
            <a:r>
              <a:rPr lang="sv-SE" sz="3197"/>
              <a:t>Resultat</a:t>
            </a:r>
            <a:endParaRPr lang="sv-SE"/>
          </a:p>
        </p:txBody>
      </p:sp>
      <p:sp>
        <p:nvSpPr>
          <p:cNvPr id="3" name="Platshållare för text 2">
            <a:extLst>
              <a:ext uri="{FF2B5EF4-FFF2-40B4-BE49-F238E27FC236}">
                <a16:creationId xmlns:a16="http://schemas.microsoft.com/office/drawing/2014/main" id="{687D9A21-1E20-9246-B39A-E6E61DCD37E4}"/>
              </a:ext>
            </a:extLst>
          </p:cNvPr>
          <p:cNvSpPr>
            <a:spLocks noGrp="1"/>
          </p:cNvSpPr>
          <p:nvPr>
            <p:ph type="body" sz="quarter" idx="11"/>
          </p:nvPr>
        </p:nvSpPr>
        <p:spPr/>
        <p:txBody>
          <a:bodyPr>
            <a:normAutofit/>
          </a:bodyPr>
          <a:lstStyle/>
          <a:p>
            <a:pPr marL="285750" indent="-285750" algn="l">
              <a:buFont typeface="Arial" panose="020B0604020202020204" pitchFamily="34" charset="0"/>
              <a:buChar char="•"/>
            </a:pPr>
            <a:r>
              <a:rPr lang="sv-SE" sz="1798" dirty="0">
                <a:latin typeface="Times New Roman" panose="02020603050405020304" pitchFamily="18" charset="0"/>
                <a:ea typeface="Times New Roman" panose="02020603050405020304" pitchFamily="18" charset="0"/>
              </a:rPr>
              <a:t>Certifierad Återvinning har många styrkor: </a:t>
            </a:r>
          </a:p>
          <a:p>
            <a:pPr marL="742492" lvl="1" indent="-285750">
              <a:buFont typeface="Wingdings" pitchFamily="2" charset="2"/>
              <a:buChar char="Ø"/>
            </a:pPr>
            <a:r>
              <a:rPr lang="sv-SE" sz="1798" dirty="0">
                <a:latin typeface="Times New Roman" panose="02020603050405020304" pitchFamily="18" charset="0"/>
                <a:ea typeface="Times New Roman" panose="02020603050405020304" pitchFamily="18" charset="0"/>
              </a:rPr>
              <a:t>systemet ger en god kvalitetsstämpel och högt förtroende, </a:t>
            </a:r>
          </a:p>
          <a:p>
            <a:pPr marL="742492" lvl="1" indent="-285750">
              <a:buFont typeface="Wingdings" pitchFamily="2" charset="2"/>
              <a:buChar char="Ø"/>
            </a:pPr>
            <a:r>
              <a:rPr lang="sv-SE" sz="1798" dirty="0">
                <a:latin typeface="Times New Roman" panose="02020603050405020304" pitchFamily="18" charset="0"/>
                <a:ea typeface="Times New Roman" panose="02020603050405020304" pitchFamily="18" charset="0"/>
              </a:rPr>
              <a:t>fyller tomrum i regelverk och</a:t>
            </a:r>
          </a:p>
          <a:p>
            <a:pPr marL="742492" lvl="1" indent="-285750">
              <a:buFont typeface="Wingdings" pitchFamily="2" charset="2"/>
              <a:buChar char="Ø"/>
            </a:pPr>
            <a:r>
              <a:rPr lang="sv-SE" sz="1798" dirty="0">
                <a:latin typeface="Times New Roman" panose="02020603050405020304" pitchFamily="18" charset="0"/>
                <a:ea typeface="Times New Roman" panose="02020603050405020304" pitchFamily="18" charset="0"/>
              </a:rPr>
              <a:t>är en viktig pusselbit i arbetet mot cirkulära materialflöden. </a:t>
            </a:r>
          </a:p>
          <a:p>
            <a:pPr marL="285750" indent="-285750" algn="l">
              <a:buFont typeface="Arial" panose="020B0604020202020204" pitchFamily="34" charset="0"/>
              <a:buChar char="•"/>
            </a:pPr>
            <a:r>
              <a:rPr lang="sv-SE" sz="1798" dirty="0">
                <a:latin typeface="Times New Roman" panose="02020603050405020304" pitchFamily="18" charset="0"/>
                <a:ea typeface="Times New Roman" panose="02020603050405020304" pitchFamily="18" charset="0"/>
              </a:rPr>
              <a:t>Flera aktörer tycker dock att systemet blir mer och mer byråkratiskt samt förlorar siktet på den huvudsakliga kärnan, det vill säga att säkerställa en slutprodukt av hög kvalitet. </a:t>
            </a:r>
          </a:p>
          <a:p>
            <a:pPr marL="285750" indent="-285750" algn="l">
              <a:buFont typeface="Arial" panose="020B0604020202020204" pitchFamily="34" charset="0"/>
              <a:buChar char="•"/>
            </a:pPr>
            <a:r>
              <a:rPr lang="sv-SE" sz="1798" dirty="0">
                <a:latin typeface="Times New Roman" panose="02020603050405020304" pitchFamily="18" charset="0"/>
                <a:ea typeface="Times New Roman" panose="02020603050405020304" pitchFamily="18" charset="0"/>
              </a:rPr>
              <a:t>Vidare anses inte certifieringen för kompost (SPCR152) fungera bra, eftersom bara ett företag har anslutit sig till systemet. </a:t>
            </a:r>
          </a:p>
          <a:p>
            <a:pPr marL="285750" indent="-285750" algn="l">
              <a:buFont typeface="Arial" panose="020B0604020202020204" pitchFamily="34" charset="0"/>
              <a:buChar char="•"/>
            </a:pPr>
            <a:r>
              <a:rPr lang="sv-SE" sz="1798" dirty="0">
                <a:latin typeface="Times New Roman" panose="02020603050405020304" pitchFamily="18" charset="0"/>
                <a:ea typeface="Times New Roman" panose="02020603050405020304" pitchFamily="18" charset="0"/>
              </a:rPr>
              <a:t>Systemet har gott anseende hos många av avnämarna och beskrivs bidra med trygghet. </a:t>
            </a:r>
          </a:p>
        </p:txBody>
      </p:sp>
      <p:pic>
        <p:nvPicPr>
          <p:cNvPr id="10" name="Platshållare för bild 9">
            <a:extLst>
              <a:ext uri="{FF2B5EF4-FFF2-40B4-BE49-F238E27FC236}">
                <a16:creationId xmlns:a16="http://schemas.microsoft.com/office/drawing/2014/main" id="{24EF45E1-4DE9-442A-97D7-5C9D5C75CFC5}"/>
              </a:ext>
            </a:extLst>
          </p:cNvPr>
          <p:cNvPicPr>
            <a:picLocks noGrp="1" noChangeAspect="1"/>
          </p:cNvPicPr>
          <p:nvPr>
            <p:ph type="pic" sz="quarter" idx="12"/>
          </p:nvPr>
        </p:nvPicPr>
        <p:blipFill>
          <a:blip r:embed="rId2"/>
          <a:srcRect l="22" r="22"/>
          <a:stretch>
            <a:fillRect/>
          </a:stretch>
        </p:blipFill>
        <p:spPr>
          <a:xfrm>
            <a:off x="7940344" y="1399118"/>
            <a:ext cx="3595117" cy="3596703"/>
          </a:xfrm>
        </p:spPr>
      </p:pic>
    </p:spTree>
    <p:extLst>
      <p:ext uri="{BB962C8B-B14F-4D97-AF65-F5344CB8AC3E}">
        <p14:creationId xmlns:p14="http://schemas.microsoft.com/office/powerpoint/2010/main" val="1183912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73639A-B709-AB4A-B384-F69AACAF85CC}"/>
              </a:ext>
            </a:extLst>
          </p:cNvPr>
          <p:cNvSpPr>
            <a:spLocks noGrp="1"/>
          </p:cNvSpPr>
          <p:nvPr>
            <p:ph type="title"/>
          </p:nvPr>
        </p:nvSpPr>
        <p:spPr/>
        <p:txBody>
          <a:bodyPr/>
          <a:lstStyle/>
          <a:p>
            <a:r>
              <a:rPr lang="sv-SE" sz="3197"/>
              <a:t>Slutsatser</a:t>
            </a:r>
            <a:endParaRPr lang="sv-SE"/>
          </a:p>
        </p:txBody>
      </p:sp>
      <p:sp>
        <p:nvSpPr>
          <p:cNvPr id="3" name="Platshållare för text 2">
            <a:extLst>
              <a:ext uri="{FF2B5EF4-FFF2-40B4-BE49-F238E27FC236}">
                <a16:creationId xmlns:a16="http://schemas.microsoft.com/office/drawing/2014/main" id="{1F5EF221-8C43-1E4F-8D84-27D8FEA14357}"/>
              </a:ext>
            </a:extLst>
          </p:cNvPr>
          <p:cNvSpPr>
            <a:spLocks noGrp="1"/>
          </p:cNvSpPr>
          <p:nvPr>
            <p:ph type="body" sz="quarter" idx="11"/>
          </p:nvPr>
        </p:nvSpPr>
        <p:spPr>
          <a:xfrm>
            <a:off x="521748" y="1399646"/>
            <a:ext cx="8514263" cy="4436518"/>
          </a:xfrm>
        </p:spPr>
        <p:txBody>
          <a:bodyPr>
            <a:normAutofit fontScale="85000" lnSpcReduction="20000"/>
          </a:bodyPr>
          <a:lstStyle/>
          <a:p>
            <a:pPr algn="just">
              <a:lnSpc>
                <a:spcPct val="100000"/>
              </a:lnSpc>
              <a:spcBef>
                <a:spcPts val="1199"/>
              </a:spcBef>
            </a:pPr>
            <a:r>
              <a:rPr lang="sv-SE" sz="1798">
                <a:latin typeface="Times New Roman" panose="02020603050405020304" pitchFamily="18" charset="0"/>
                <a:ea typeface="Times New Roman" panose="02020603050405020304" pitchFamily="18" charset="0"/>
              </a:rPr>
              <a:t>Utvärderingen ger förslag på hur intresset ökas för certifierade produkter samt vilka förändringar som kan ske i systemet för att göra det mer attraktivt för anläggningsägare. Nedan följer en punktlista på primärt rekommenderade åtgärder för styrgruppen att arbeta med närmsta åren.   </a:t>
            </a:r>
          </a:p>
          <a:p>
            <a:pPr marL="342556" indent="-342556" algn="just">
              <a:lnSpc>
                <a:spcPct val="100000"/>
              </a:lnSpc>
              <a:spcBef>
                <a:spcPts val="1199"/>
              </a:spcBef>
              <a:buFont typeface="Arial" panose="020B0604020202020204" pitchFamily="34" charset="0"/>
              <a:buChar char="•"/>
            </a:pPr>
            <a:r>
              <a:rPr lang="sv-SE" sz="1798">
                <a:latin typeface="Times New Roman" panose="02020603050405020304" pitchFamily="18" charset="0"/>
                <a:ea typeface="Times New Roman" panose="02020603050405020304" pitchFamily="18" charset="0"/>
              </a:rPr>
              <a:t>Förfina, förbättra och skala av regelverk, med fokus på certifieringens syfte</a:t>
            </a:r>
          </a:p>
          <a:p>
            <a:pPr marL="342556" indent="-342556" algn="just">
              <a:lnSpc>
                <a:spcPct val="100000"/>
              </a:lnSpc>
              <a:spcBef>
                <a:spcPts val="1199"/>
              </a:spcBef>
              <a:buFont typeface="Arial" panose="020B0604020202020204" pitchFamily="34" charset="0"/>
              <a:buChar char="•"/>
            </a:pPr>
            <a:r>
              <a:rPr lang="sv-SE" sz="1798">
                <a:latin typeface="Times New Roman" panose="02020603050405020304" pitchFamily="18" charset="0"/>
                <a:ea typeface="Times New Roman" panose="02020603050405020304" pitchFamily="18" charset="0"/>
              </a:rPr>
              <a:t>Arbeta med kommunikationsinsatser kring befintligt regelverk; riktat till så väl anläggningsägare med certifierade som anläggningar med icke-certifierade produkter, för att minska på missförstånd</a:t>
            </a:r>
          </a:p>
          <a:p>
            <a:pPr marL="342556" indent="-342556" algn="just">
              <a:lnSpc>
                <a:spcPct val="100000"/>
              </a:lnSpc>
              <a:spcBef>
                <a:spcPts val="1199"/>
              </a:spcBef>
              <a:buFont typeface="Arial" panose="020B0604020202020204" pitchFamily="34" charset="0"/>
              <a:buChar char="•"/>
            </a:pPr>
            <a:r>
              <a:rPr lang="sv-SE" sz="1798">
                <a:latin typeface="Times New Roman" panose="02020603050405020304" pitchFamily="18" charset="0"/>
                <a:ea typeface="Times New Roman" panose="02020603050405020304" pitchFamily="18" charset="0"/>
              </a:rPr>
              <a:t>Utreda möjligheterna till ett nytt regelverk för produkten biokol för att systemet ska hålla sig </a:t>
            </a:r>
            <a:r>
              <a:rPr lang="sv-SE" sz="1798" err="1">
                <a:latin typeface="Times New Roman" panose="02020603050405020304" pitchFamily="18" charset="0"/>
                <a:ea typeface="Times New Roman" panose="02020603050405020304" pitchFamily="18" charset="0"/>
              </a:rPr>
              <a:t>ajour</a:t>
            </a:r>
            <a:r>
              <a:rPr lang="sv-SE" sz="1798">
                <a:latin typeface="Times New Roman" panose="02020603050405020304" pitchFamily="18" charset="0"/>
                <a:ea typeface="Times New Roman" panose="02020603050405020304" pitchFamily="18" charset="0"/>
              </a:rPr>
              <a:t> med marknadsutvecklingen</a:t>
            </a:r>
          </a:p>
          <a:p>
            <a:pPr marL="342556" indent="-342556" algn="just">
              <a:lnSpc>
                <a:spcPct val="100000"/>
              </a:lnSpc>
              <a:spcBef>
                <a:spcPts val="1199"/>
              </a:spcBef>
              <a:buFont typeface="Arial" panose="020B0604020202020204" pitchFamily="34" charset="0"/>
              <a:buChar char="•"/>
            </a:pPr>
            <a:r>
              <a:rPr lang="sv-SE" sz="1798">
                <a:latin typeface="Times New Roman" panose="02020603050405020304" pitchFamily="18" charset="0"/>
                <a:ea typeface="Times New Roman" panose="02020603050405020304" pitchFamily="18" charset="0"/>
              </a:rPr>
              <a:t>Utred möjlighet till utökad arvodering av styrgrupp, för att ge större möjlighet till utökade arbetsuppgifter så som kommunikationsinsatser. </a:t>
            </a:r>
          </a:p>
          <a:p>
            <a:pPr marL="342556" indent="-342556" algn="just">
              <a:lnSpc>
                <a:spcPct val="100000"/>
              </a:lnSpc>
              <a:spcBef>
                <a:spcPts val="1199"/>
              </a:spcBef>
              <a:buFont typeface="Arial" panose="020B0604020202020204" pitchFamily="34" charset="0"/>
              <a:buChar char="•"/>
            </a:pPr>
            <a:r>
              <a:rPr lang="sv-SE" sz="1798">
                <a:latin typeface="Times New Roman" panose="02020603050405020304" pitchFamily="18" charset="0"/>
                <a:ea typeface="Times New Roman" panose="02020603050405020304" pitchFamily="18" charset="0"/>
              </a:rPr>
              <a:t>Ökat fokus på jord- och kompostintressenter samt förbättring av regelverket för SPCR152, för att fler anläggningsägare ska känna intresse av certifieringen</a:t>
            </a:r>
          </a:p>
          <a:p>
            <a:pPr marL="342556" indent="-342556" algn="just">
              <a:lnSpc>
                <a:spcPct val="100000"/>
              </a:lnSpc>
              <a:spcBef>
                <a:spcPts val="1199"/>
              </a:spcBef>
              <a:buFont typeface="Arial" panose="020B0604020202020204" pitchFamily="34" charset="0"/>
              <a:buChar char="•"/>
            </a:pPr>
            <a:r>
              <a:rPr lang="sv-SE" sz="1798">
                <a:latin typeface="Times New Roman" panose="02020603050405020304" pitchFamily="18" charset="0"/>
                <a:ea typeface="Times New Roman" panose="02020603050405020304" pitchFamily="18" charset="0"/>
              </a:rPr>
              <a:t>Inkludera fler avnämare i adjungerad styrgrupp och bredda representationen, bland annat från livsmedel- och jordbruksbranschen, för att få in fler perspektiv i styrgruppsarbetet</a:t>
            </a:r>
          </a:p>
          <a:p>
            <a:pPr marL="342556" indent="-342556" algn="just">
              <a:lnSpc>
                <a:spcPct val="100000"/>
              </a:lnSpc>
              <a:spcBef>
                <a:spcPts val="1199"/>
              </a:spcBef>
              <a:buFont typeface="Arial" panose="020B0604020202020204" pitchFamily="34" charset="0"/>
              <a:buChar char="•"/>
            </a:pPr>
            <a:r>
              <a:rPr lang="sv-SE" sz="1798">
                <a:latin typeface="Times New Roman" panose="02020603050405020304" pitchFamily="18" charset="0"/>
                <a:ea typeface="Times New Roman" panose="02020603050405020304" pitchFamily="18" charset="0"/>
              </a:rPr>
              <a:t>Ta fram en strategi där varumärket Certifierad återvinning lyfts fram ytterligare, vilket innebär att Avfall Sverige förblir ägare men får mindre fokus</a:t>
            </a:r>
          </a:p>
        </p:txBody>
      </p:sp>
      <p:pic>
        <p:nvPicPr>
          <p:cNvPr id="6" name="Platshållare för bild 5">
            <a:extLst>
              <a:ext uri="{FF2B5EF4-FFF2-40B4-BE49-F238E27FC236}">
                <a16:creationId xmlns:a16="http://schemas.microsoft.com/office/drawing/2014/main" id="{7E516A6D-2A01-4014-88AC-F4F088ADF96A}"/>
              </a:ext>
            </a:extLst>
          </p:cNvPr>
          <p:cNvPicPr>
            <a:picLocks noGrp="1" noChangeAspect="1"/>
          </p:cNvPicPr>
          <p:nvPr>
            <p:ph type="pic" sz="quarter" idx="12"/>
          </p:nvPr>
        </p:nvPicPr>
        <p:blipFill>
          <a:blip r:embed="rId2"/>
          <a:srcRect l="27357" r="27357"/>
          <a:stretch/>
        </p:blipFill>
        <p:spPr>
          <a:xfrm>
            <a:off x="9337473" y="1399116"/>
            <a:ext cx="2569074" cy="4254831"/>
          </a:xfrm>
        </p:spPr>
      </p:pic>
    </p:spTree>
    <p:extLst>
      <p:ext uri="{BB962C8B-B14F-4D97-AF65-F5344CB8AC3E}">
        <p14:creationId xmlns:p14="http://schemas.microsoft.com/office/powerpoint/2010/main" val="871741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0C75405-E0AD-3E4D-A5AF-2AE73C42BD30}"/>
              </a:ext>
            </a:extLst>
          </p:cNvPr>
          <p:cNvSpPr>
            <a:spLocks noGrp="1"/>
          </p:cNvSpPr>
          <p:nvPr>
            <p:ph type="title"/>
          </p:nvPr>
        </p:nvSpPr>
        <p:spPr/>
        <p:txBody>
          <a:bodyPr>
            <a:noAutofit/>
          </a:bodyPr>
          <a:lstStyle/>
          <a:p>
            <a:r>
              <a:rPr lang="sv-SE" sz="3200" dirty="0"/>
              <a:t>Rapportinformation</a:t>
            </a:r>
          </a:p>
        </p:txBody>
      </p:sp>
      <p:sp>
        <p:nvSpPr>
          <p:cNvPr id="3" name="Platshållare för text 2">
            <a:extLst>
              <a:ext uri="{FF2B5EF4-FFF2-40B4-BE49-F238E27FC236}">
                <a16:creationId xmlns:a16="http://schemas.microsoft.com/office/drawing/2014/main" id="{D0ADCDA3-280B-4B40-998E-17282984CED1}"/>
              </a:ext>
            </a:extLst>
          </p:cNvPr>
          <p:cNvSpPr>
            <a:spLocks noGrp="1"/>
          </p:cNvSpPr>
          <p:nvPr>
            <p:ph type="body" sz="quarter" idx="11"/>
          </p:nvPr>
        </p:nvSpPr>
        <p:spPr/>
        <p:txBody>
          <a:bodyPr/>
          <a:lstStyle/>
          <a:p>
            <a:r>
              <a:rPr lang="sv-SE" kern="0" dirty="0"/>
              <a:t>Rapporten finns för nedladdning (kostnadsfritt för Avfall Sveriges medlemmar) från </a:t>
            </a:r>
            <a:r>
              <a:rPr lang="sv-SE" kern="0" dirty="0">
                <a:hlinkClick r:id="rId2"/>
              </a:rPr>
              <a:t>www.avfallsverige.se</a:t>
            </a:r>
            <a:endParaRPr lang="sv-SE" kern="0" dirty="0"/>
          </a:p>
          <a:p>
            <a:endParaRPr lang="sv-SE" kern="0" dirty="0"/>
          </a:p>
          <a:p>
            <a:r>
              <a:rPr lang="sv-SE" kern="0" dirty="0"/>
              <a:t>Mer information om detta projekt kan du få från:</a:t>
            </a:r>
          </a:p>
          <a:p>
            <a:r>
              <a:rPr lang="sv-SE" dirty="0"/>
              <a:t>Linn Andersson, rådgivare för biologisk återvinning</a:t>
            </a:r>
          </a:p>
          <a:p>
            <a:r>
              <a:rPr lang="sv-SE" dirty="0"/>
              <a:t>Tel.040-35 66 14, e-post: </a:t>
            </a:r>
            <a:r>
              <a:rPr lang="sv-SE" dirty="0">
                <a:hlinkClick r:id="rId3"/>
              </a:rPr>
              <a:t>linn.andersson@avfallsverige.se</a:t>
            </a:r>
            <a:endParaRPr lang="sv-SE" kern="0" dirty="0"/>
          </a:p>
          <a:p>
            <a:endParaRPr lang="sv-SE" dirty="0"/>
          </a:p>
        </p:txBody>
      </p:sp>
    </p:spTree>
    <p:extLst>
      <p:ext uri="{BB962C8B-B14F-4D97-AF65-F5344CB8AC3E}">
        <p14:creationId xmlns:p14="http://schemas.microsoft.com/office/powerpoint/2010/main" val="1834952118"/>
      </p:ext>
    </p:extLst>
  </p:cSld>
  <p:clrMapOvr>
    <a:masterClrMapping/>
  </p:clrMapOvr>
</p:sld>
</file>

<file path=ppt/theme/theme1.xml><?xml version="1.0" encoding="utf-8"?>
<a:theme xmlns:a="http://schemas.openxmlformats.org/drawingml/2006/main" name="AvfallSverige-mall">
  <a:themeElements>
    <a:clrScheme name="Avfall Sverige">
      <a:dk1>
        <a:sysClr val="windowText" lastClr="000000"/>
      </a:dk1>
      <a:lt1>
        <a:sysClr val="window" lastClr="FFFFFF"/>
      </a:lt1>
      <a:dk2>
        <a:srgbClr val="007079"/>
      </a:dk2>
      <a:lt2>
        <a:srgbClr val="669C9F"/>
      </a:lt2>
      <a:accent1>
        <a:srgbClr val="004C73"/>
      </a:accent1>
      <a:accent2>
        <a:srgbClr val="51B8CF"/>
      </a:accent2>
      <a:accent3>
        <a:srgbClr val="9B064A"/>
      </a:accent3>
      <a:accent4>
        <a:srgbClr val="EC9C00"/>
      </a:accent4>
      <a:accent5>
        <a:srgbClr val="44A12B"/>
      </a:accent5>
      <a:accent6>
        <a:srgbClr val="CC003A"/>
      </a:accent6>
      <a:hlink>
        <a:srgbClr val="0000FF"/>
      </a:hlink>
      <a:folHlink>
        <a:srgbClr val="800080"/>
      </a:folHlink>
    </a:clrScheme>
    <a:fontScheme name="Georgia">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apportpresentation-mall 190429" id="{B66FCBE3-748F-3C4D-8ABD-947A9AFB897E}" vid="{BA1568FF-1C9B-9F49-924E-93DC5DC385A9}"/>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A8151CFE2568F4184425320321F57FC" ma:contentTypeVersion="4" ma:contentTypeDescription="Create a new document." ma:contentTypeScope="" ma:versionID="2567c70458f8c713f65dcd82ab12a190">
  <xsd:schema xmlns:xsd="http://www.w3.org/2001/XMLSchema" xmlns:xs="http://www.w3.org/2001/XMLSchema" xmlns:p="http://schemas.microsoft.com/office/2006/metadata/properties" xmlns:ns2="56e10845-b5e1-4417-b417-00390b33ce08" targetNamespace="http://schemas.microsoft.com/office/2006/metadata/properties" ma:root="true" ma:fieldsID="671f5d0034a77a1ab3f435b3a482461a" ns2:_="">
    <xsd:import namespace="56e10845-b5e1-4417-b417-00390b33ce0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e10845-b5e1-4417-b417-00390b33ce0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AEEF37F-03CD-4EF5-BD7A-9E553558553E}">
  <ds:schemaRefs>
    <ds:schemaRef ds:uri="http://schemas.microsoft.com/sharepoint/v3/contenttype/forms"/>
  </ds:schemaRefs>
</ds:datastoreItem>
</file>

<file path=customXml/itemProps2.xml><?xml version="1.0" encoding="utf-8"?>
<ds:datastoreItem xmlns:ds="http://schemas.openxmlformats.org/officeDocument/2006/customXml" ds:itemID="{EF5D8FB7-7F10-4CA6-8C00-AA0CF185E641}">
  <ds:schemaRefs>
    <ds:schemaRef ds:uri="56e10845-b5e1-4417-b417-00390b33ce0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716FD9A-09A7-4579-9571-031DC5527435}">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Rapportpresentation augusti 2022, JH EH</Template>
  <TotalTime>1</TotalTime>
  <Words>467</Words>
  <Application>Microsoft Macintosh PowerPoint</Application>
  <PresentationFormat>Bredbild</PresentationFormat>
  <Paragraphs>41</Paragraphs>
  <Slides>6</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6</vt:i4>
      </vt:variant>
    </vt:vector>
  </HeadingPairs>
  <TitlesOfParts>
    <vt:vector size="12" baseType="lpstr">
      <vt:lpstr>Arial</vt:lpstr>
      <vt:lpstr>Calibri</vt:lpstr>
      <vt:lpstr>Georgia</vt:lpstr>
      <vt:lpstr>Times New Roman</vt:lpstr>
      <vt:lpstr>Wingdings</vt:lpstr>
      <vt:lpstr>AvfallSverige-mall</vt:lpstr>
      <vt:lpstr>Utvärdering av certifieringssystemen för biogödsel och kompost</vt:lpstr>
      <vt:lpstr>Om projektet</vt:lpstr>
      <vt:lpstr>Bakgrund</vt:lpstr>
      <vt:lpstr>Resultat</vt:lpstr>
      <vt:lpstr>Slutsatser</vt:lpstr>
      <vt:lpstr>Rapportinformation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Utvärdering av certifieringssystemen för biogödsel och kompost</dc:title>
  <dc:creator>Harrius, Josefine</dc:creator>
  <cp:lastModifiedBy>Caroline Steinwig</cp:lastModifiedBy>
  <cp:revision>5</cp:revision>
  <dcterms:created xsi:type="dcterms:W3CDTF">2022-08-30T12:30:28Z</dcterms:created>
  <dcterms:modified xsi:type="dcterms:W3CDTF">2022-11-01T15:29:47Z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3f08ec5-d6d9-4227-8387-ccbfcb3632c4_Enabled">
    <vt:lpwstr>true</vt:lpwstr>
  </property>
  <property fmtid="{D5CDD505-2E9C-101B-9397-08002B2CF9AE}" pid="3" name="MSIP_Label_43f08ec5-d6d9-4227-8387-ccbfcb3632c4_SetDate">
    <vt:lpwstr>2022-08-30T12:30:30Z</vt:lpwstr>
  </property>
  <property fmtid="{D5CDD505-2E9C-101B-9397-08002B2CF9AE}" pid="4" name="MSIP_Label_43f08ec5-d6d9-4227-8387-ccbfcb3632c4_Method">
    <vt:lpwstr>Standard</vt:lpwstr>
  </property>
  <property fmtid="{D5CDD505-2E9C-101B-9397-08002B2CF9AE}" pid="5" name="MSIP_Label_43f08ec5-d6d9-4227-8387-ccbfcb3632c4_Name">
    <vt:lpwstr>Sweco Restricted</vt:lpwstr>
  </property>
  <property fmtid="{D5CDD505-2E9C-101B-9397-08002B2CF9AE}" pid="6" name="MSIP_Label_43f08ec5-d6d9-4227-8387-ccbfcb3632c4_SiteId">
    <vt:lpwstr>b7872ef0-9a00-4c18-8a4a-c7d25c778a9e</vt:lpwstr>
  </property>
  <property fmtid="{D5CDD505-2E9C-101B-9397-08002B2CF9AE}" pid="7" name="MSIP_Label_43f08ec5-d6d9-4227-8387-ccbfcb3632c4_ActionId">
    <vt:lpwstr>564ac662-64a2-40c4-931e-391fc661549e</vt:lpwstr>
  </property>
  <property fmtid="{D5CDD505-2E9C-101B-9397-08002B2CF9AE}" pid="8" name="MSIP_Label_43f08ec5-d6d9-4227-8387-ccbfcb3632c4_ContentBits">
    <vt:lpwstr>0</vt:lpwstr>
  </property>
  <property fmtid="{D5CDD505-2E9C-101B-9397-08002B2CF9AE}" pid="9" name="ContentTypeId">
    <vt:lpwstr>0x0101007A8151CFE2568F4184425320321F57FC</vt:lpwstr>
  </property>
</Properties>
</file>