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1" r:id="rId4"/>
    <p:sldMasterId id="2147483756" r:id="rId5"/>
  </p:sldMasterIdLst>
  <p:notesMasterIdLst>
    <p:notesMasterId r:id="rId16"/>
  </p:notesMasterIdLst>
  <p:sldIdLst>
    <p:sldId id="291" r:id="rId6"/>
    <p:sldId id="292" r:id="rId7"/>
    <p:sldId id="293" r:id="rId8"/>
    <p:sldId id="295" r:id="rId9"/>
    <p:sldId id="297" r:id="rId10"/>
    <p:sldId id="296" r:id="rId11"/>
    <p:sldId id="301" r:id="rId12"/>
    <p:sldId id="298" r:id="rId13"/>
    <p:sldId id="299" r:id="rId14"/>
    <p:sldId id="300"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1E6589-A183-3EB7-0BAE-FF687B383E80}" name="Yevgeniya Arushanyan" initials="YA" userId="S::yevgeniya.arushanyan@ramboll.se::57ddd114-c0d8-4644-b64d-47d1c9a54e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BD7"/>
    <a:srgbClr val="FFD67B"/>
    <a:srgbClr val="007079"/>
    <a:srgbClr val="EB715E"/>
    <a:srgbClr val="0F6B69"/>
    <a:srgbClr val="487574"/>
    <a:srgbClr val="5556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66838F-06A6-4326-B954-F86590E2EAF4}" v="12" dt="2026-06-22T11:08:20.006"/>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just format 1 - Dekorfärg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just format 1 - Dekorfärg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llanmörkt format 1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llanmörkt format 1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3"/>
    <p:restoredTop sz="96301"/>
  </p:normalViewPr>
  <p:slideViewPr>
    <p:cSldViewPr snapToGrid="0" snapToObjects="1">
      <p:cViewPr varScale="1">
        <p:scale>
          <a:sx n="122" d="100"/>
          <a:sy n="122" d="100"/>
        </p:scale>
        <p:origin x="920"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Sahlin" userId="684f1343-08e3-48c5-a5f6-c6a1122086f8" providerId="ADAL" clId="{0097B6E0-5C79-4742-8E8B-E3E1B22785A9}"/>
    <pc:docChg chg="undo redo custSel delSld modSld">
      <pc:chgData name="Jenny Sahlin" userId="684f1343-08e3-48c5-a5f6-c6a1122086f8" providerId="ADAL" clId="{0097B6E0-5C79-4742-8E8B-E3E1B22785A9}" dt="2026-06-22T09:15:15.928" v="1909" actId="20577"/>
      <pc:docMkLst>
        <pc:docMk/>
      </pc:docMkLst>
      <pc:sldChg chg="modSp mod">
        <pc:chgData name="Jenny Sahlin" userId="684f1343-08e3-48c5-a5f6-c6a1122086f8" providerId="ADAL" clId="{0097B6E0-5C79-4742-8E8B-E3E1B22785A9}" dt="2026-06-10T15:43:55.062" v="88" actId="20577"/>
        <pc:sldMkLst>
          <pc:docMk/>
          <pc:sldMk cId="4006057915" sldId="291"/>
        </pc:sldMkLst>
        <pc:spChg chg="mod">
          <ac:chgData name="Jenny Sahlin" userId="684f1343-08e3-48c5-a5f6-c6a1122086f8" providerId="ADAL" clId="{0097B6E0-5C79-4742-8E8B-E3E1B22785A9}" dt="2026-06-10T15:42:09.397" v="47" actId="20577"/>
          <ac:spMkLst>
            <pc:docMk/>
            <pc:sldMk cId="4006057915" sldId="291"/>
            <ac:spMk id="4" creationId="{EEEDD597-8C58-1BC3-8B71-3295BB7734A1}"/>
          </ac:spMkLst>
        </pc:spChg>
        <pc:spChg chg="mod">
          <ac:chgData name="Jenny Sahlin" userId="684f1343-08e3-48c5-a5f6-c6a1122086f8" providerId="ADAL" clId="{0097B6E0-5C79-4742-8E8B-E3E1B22785A9}" dt="2026-06-10T15:43:55.062" v="88" actId="20577"/>
          <ac:spMkLst>
            <pc:docMk/>
            <pc:sldMk cId="4006057915" sldId="291"/>
            <ac:spMk id="5" creationId="{726E0FBF-E459-3013-A693-D57F8E7FDB69}"/>
          </ac:spMkLst>
        </pc:spChg>
        <pc:spChg chg="mod">
          <ac:chgData name="Jenny Sahlin" userId="684f1343-08e3-48c5-a5f6-c6a1122086f8" providerId="ADAL" clId="{0097B6E0-5C79-4742-8E8B-E3E1B22785A9}" dt="2026-06-10T15:42:16.283" v="49" actId="20577"/>
          <ac:spMkLst>
            <pc:docMk/>
            <pc:sldMk cId="4006057915" sldId="291"/>
            <ac:spMk id="6" creationId="{AD8B31DC-F088-F047-93DE-6BD945477023}"/>
          </ac:spMkLst>
        </pc:spChg>
      </pc:sldChg>
      <pc:sldChg chg="modSp mod">
        <pc:chgData name="Jenny Sahlin" userId="684f1343-08e3-48c5-a5f6-c6a1122086f8" providerId="ADAL" clId="{0097B6E0-5C79-4742-8E8B-E3E1B22785A9}" dt="2026-06-10T15:45:06.339" v="133" actId="20577"/>
        <pc:sldMkLst>
          <pc:docMk/>
          <pc:sldMk cId="2249485352" sldId="293"/>
        </pc:sldMkLst>
        <pc:spChg chg="mod">
          <ac:chgData name="Jenny Sahlin" userId="684f1343-08e3-48c5-a5f6-c6a1122086f8" providerId="ADAL" clId="{0097B6E0-5C79-4742-8E8B-E3E1B22785A9}" dt="2026-06-10T15:45:06.339" v="133" actId="20577"/>
          <ac:spMkLst>
            <pc:docMk/>
            <pc:sldMk cId="2249485352" sldId="293"/>
            <ac:spMk id="3" creationId="{1EF5DF4C-33C4-B65E-5459-D9594EDD6055}"/>
          </ac:spMkLst>
        </pc:spChg>
      </pc:sldChg>
      <pc:sldChg chg="addSp delSp modSp mod">
        <pc:chgData name="Jenny Sahlin" userId="684f1343-08e3-48c5-a5f6-c6a1122086f8" providerId="ADAL" clId="{0097B6E0-5C79-4742-8E8B-E3E1B22785A9}" dt="2026-06-11T11:54:53.845" v="661"/>
        <pc:sldMkLst>
          <pc:docMk/>
          <pc:sldMk cId="2147035088" sldId="295"/>
        </pc:sldMkLst>
        <pc:spChg chg="mod">
          <ac:chgData name="Jenny Sahlin" userId="684f1343-08e3-48c5-a5f6-c6a1122086f8" providerId="ADAL" clId="{0097B6E0-5C79-4742-8E8B-E3E1B22785A9}" dt="2026-06-11T11:52:59.967" v="658" actId="6549"/>
          <ac:spMkLst>
            <pc:docMk/>
            <pc:sldMk cId="2147035088" sldId="295"/>
            <ac:spMk id="4" creationId="{C83DA1B4-8C54-1BD5-816E-D612B6E73C8D}"/>
          </ac:spMkLst>
        </pc:spChg>
        <pc:spChg chg="add del">
          <ac:chgData name="Jenny Sahlin" userId="684f1343-08e3-48c5-a5f6-c6a1122086f8" providerId="ADAL" clId="{0097B6E0-5C79-4742-8E8B-E3E1B22785A9}" dt="2026-06-11T11:54:53.845" v="661"/>
          <ac:spMkLst>
            <pc:docMk/>
            <pc:sldMk cId="2147035088" sldId="295"/>
            <ac:spMk id="6" creationId="{84C20246-7FC0-892F-400A-F67614A41041}"/>
          </ac:spMkLst>
        </pc:spChg>
      </pc:sldChg>
      <pc:sldChg chg="addSp delSp modSp mod">
        <pc:chgData name="Jenny Sahlin" userId="684f1343-08e3-48c5-a5f6-c6a1122086f8" providerId="ADAL" clId="{0097B6E0-5C79-4742-8E8B-E3E1B22785A9}" dt="2026-06-22T09:14:21.076" v="1882" actId="20577"/>
        <pc:sldMkLst>
          <pc:docMk/>
          <pc:sldMk cId="1594830997" sldId="296"/>
        </pc:sldMkLst>
        <pc:spChg chg="mod">
          <ac:chgData name="Jenny Sahlin" userId="684f1343-08e3-48c5-a5f6-c6a1122086f8" providerId="ADAL" clId="{0097B6E0-5C79-4742-8E8B-E3E1B22785A9}" dt="2026-06-22T09:14:21.076" v="1882" actId="20577"/>
          <ac:spMkLst>
            <pc:docMk/>
            <pc:sldMk cId="1594830997" sldId="296"/>
            <ac:spMk id="4" creationId="{8205C0ED-9302-0B80-BDAC-9C2DB086E2FA}"/>
          </ac:spMkLst>
        </pc:spChg>
        <pc:spChg chg="add mod">
          <ac:chgData name="Jenny Sahlin" userId="684f1343-08e3-48c5-a5f6-c6a1122086f8" providerId="ADAL" clId="{0097B6E0-5C79-4742-8E8B-E3E1B22785A9}" dt="2026-06-22T08:18:00.161" v="1314" actId="20577"/>
          <ac:spMkLst>
            <pc:docMk/>
            <pc:sldMk cId="1594830997" sldId="296"/>
            <ac:spMk id="9" creationId="{E730AF99-72B3-8728-52FE-D73AD46AF860}"/>
          </ac:spMkLst>
        </pc:spChg>
        <pc:picChg chg="add mod modCrop">
          <ac:chgData name="Jenny Sahlin" userId="684f1343-08e3-48c5-a5f6-c6a1122086f8" providerId="ADAL" clId="{0097B6E0-5C79-4742-8E8B-E3E1B22785A9}" dt="2026-06-11T12:09:25.146" v="1129" actId="14100"/>
          <ac:picMkLst>
            <pc:docMk/>
            <pc:sldMk cId="1594830997" sldId="296"/>
            <ac:picMk id="6" creationId="{9B4313BA-648B-217C-238E-635603D261C7}"/>
          </ac:picMkLst>
        </pc:picChg>
      </pc:sldChg>
      <pc:sldChg chg="addSp delSp modSp mod">
        <pc:chgData name="Jenny Sahlin" userId="684f1343-08e3-48c5-a5f6-c6a1122086f8" providerId="ADAL" clId="{0097B6E0-5C79-4742-8E8B-E3E1B22785A9}" dt="2026-06-22T09:13:45.245" v="1842" actId="20577"/>
        <pc:sldMkLst>
          <pc:docMk/>
          <pc:sldMk cId="1373249881" sldId="297"/>
        </pc:sldMkLst>
        <pc:spChg chg="mod">
          <ac:chgData name="Jenny Sahlin" userId="684f1343-08e3-48c5-a5f6-c6a1122086f8" providerId="ADAL" clId="{0097B6E0-5C79-4742-8E8B-E3E1B22785A9}" dt="2026-06-22T09:13:45.245" v="1842" actId="20577"/>
          <ac:spMkLst>
            <pc:docMk/>
            <pc:sldMk cId="1373249881" sldId="297"/>
            <ac:spMk id="4" creationId="{41999345-EEE1-0FCD-9998-00BB8E4E2AAF}"/>
          </ac:spMkLst>
        </pc:spChg>
        <pc:spChg chg="add mod">
          <ac:chgData name="Jenny Sahlin" userId="684f1343-08e3-48c5-a5f6-c6a1122086f8" providerId="ADAL" clId="{0097B6E0-5C79-4742-8E8B-E3E1B22785A9}" dt="2026-06-11T12:11:30.610" v="1216" actId="1037"/>
          <ac:spMkLst>
            <pc:docMk/>
            <pc:sldMk cId="1373249881" sldId="297"/>
            <ac:spMk id="6" creationId="{6AAF3085-852D-7673-826E-9B6EF7EF549D}"/>
          </ac:spMkLst>
        </pc:spChg>
        <pc:graphicFrameChg chg="add mod">
          <ac:chgData name="Jenny Sahlin" userId="684f1343-08e3-48c5-a5f6-c6a1122086f8" providerId="ADAL" clId="{0097B6E0-5C79-4742-8E8B-E3E1B22785A9}" dt="2026-06-11T12:10:01.834" v="1132" actId="1076"/>
          <ac:graphicFrameMkLst>
            <pc:docMk/>
            <pc:sldMk cId="1373249881" sldId="297"/>
            <ac:graphicFrameMk id="5" creationId="{3AE11669-5401-6B14-7954-6603E8764F2F}"/>
          </ac:graphicFrameMkLst>
        </pc:graphicFrameChg>
      </pc:sldChg>
      <pc:sldChg chg="modSp mod">
        <pc:chgData name="Jenny Sahlin" userId="684f1343-08e3-48c5-a5f6-c6a1122086f8" providerId="ADAL" clId="{0097B6E0-5C79-4742-8E8B-E3E1B22785A9}" dt="2026-06-22T09:11:03.873" v="1676" actId="20577"/>
        <pc:sldMkLst>
          <pc:docMk/>
          <pc:sldMk cId="3587299209" sldId="298"/>
        </pc:sldMkLst>
        <pc:spChg chg="mod">
          <ac:chgData name="Jenny Sahlin" userId="684f1343-08e3-48c5-a5f6-c6a1122086f8" providerId="ADAL" clId="{0097B6E0-5C79-4742-8E8B-E3E1B22785A9}" dt="2026-06-22T09:11:03.873" v="1676" actId="20577"/>
          <ac:spMkLst>
            <pc:docMk/>
            <pc:sldMk cId="3587299209" sldId="298"/>
            <ac:spMk id="4" creationId="{108B165C-683B-9D42-4744-644FA7CD0388}"/>
          </ac:spMkLst>
        </pc:spChg>
      </pc:sldChg>
      <pc:sldChg chg="addSp delSp modSp mod">
        <pc:chgData name="Jenny Sahlin" userId="684f1343-08e3-48c5-a5f6-c6a1122086f8" providerId="ADAL" clId="{0097B6E0-5C79-4742-8E8B-E3E1B22785A9}" dt="2026-06-22T09:15:15.928" v="1909" actId="20577"/>
        <pc:sldMkLst>
          <pc:docMk/>
          <pc:sldMk cId="2432339501" sldId="301"/>
        </pc:sldMkLst>
        <pc:spChg chg="mod">
          <ac:chgData name="Jenny Sahlin" userId="684f1343-08e3-48c5-a5f6-c6a1122086f8" providerId="ADAL" clId="{0097B6E0-5C79-4742-8E8B-E3E1B22785A9}" dt="2026-06-22T09:15:15.928" v="1909" actId="20577"/>
          <ac:spMkLst>
            <pc:docMk/>
            <pc:sldMk cId="2432339501" sldId="301"/>
            <ac:spMk id="4" creationId="{3BCA5A5D-CCE1-5071-9417-32DCD0CF5289}"/>
          </ac:spMkLst>
        </pc:spChg>
        <pc:spChg chg="add mod">
          <ac:chgData name="Jenny Sahlin" userId="684f1343-08e3-48c5-a5f6-c6a1122086f8" providerId="ADAL" clId="{0097B6E0-5C79-4742-8E8B-E3E1B22785A9}" dt="2026-06-11T12:11:42.770" v="1217" actId="478"/>
          <ac:spMkLst>
            <pc:docMk/>
            <pc:sldMk cId="2432339501" sldId="301"/>
            <ac:spMk id="5" creationId="{89221FC9-9281-21FC-CEB7-2FA17BED1541}"/>
          </ac:spMkLst>
        </pc:spChg>
      </pc:sldChg>
      <pc:sldChg chg="del">
        <pc:chgData name="Jenny Sahlin" userId="684f1343-08e3-48c5-a5f6-c6a1122086f8" providerId="ADAL" clId="{0097B6E0-5C79-4742-8E8B-E3E1B22785A9}" dt="2026-06-22T08:18:46.677" v="1357" actId="47"/>
        <pc:sldMkLst>
          <pc:docMk/>
          <pc:sldMk cId="1903286440" sldId="30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profu.sharepoint.com/sites/AvfallSverige/Delade%20dokument/Kapacitetsutredning/2026/3.%20Arbetsfiler/F&#246;rbr&#228;nning%20ny%20kapacitet%202026.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398406157779524E-2"/>
          <c:y val="7.7111661550156835E-2"/>
          <c:w val="0.90107036092995185"/>
          <c:h val="0.73687925823893419"/>
        </c:manualLayout>
      </c:layout>
      <c:areaChart>
        <c:grouping val="stacked"/>
        <c:varyColors val="0"/>
        <c:ser>
          <c:idx val="12"/>
          <c:order val="0"/>
          <c:tx>
            <c:strRef>
              <c:f>'Befintlig och planerad förbr'!$A$19</c:f>
              <c:strCache>
                <c:ptCount val="1"/>
              </c:strCache>
            </c:strRef>
          </c:tx>
          <c:spPr>
            <a:solidFill>
              <a:srgbClr val="D2D3D5">
                <a:alpha val="89804"/>
              </a:srgbClr>
            </a:solidFill>
            <a:ln>
              <a:noFill/>
            </a:ln>
            <a:effectLst/>
          </c:spPr>
          <c:val>
            <c:numRef>
              <c:f>'Befintlig och planerad förbr'!$F$19:$AE$19</c:f>
              <c:numCache>
                <c:formatCode>General</c:formatCode>
                <c:ptCount val="26"/>
                <c:pt idx="20" formatCode="#,##0">
                  <c:v>6998</c:v>
                </c:pt>
                <c:pt idx="21" formatCode="#,##0">
                  <c:v>6998</c:v>
                </c:pt>
                <c:pt idx="22" formatCode="#,##0">
                  <c:v>6998</c:v>
                </c:pt>
                <c:pt idx="23" formatCode="#,##0">
                  <c:v>6998</c:v>
                </c:pt>
                <c:pt idx="24" formatCode="#,##0">
                  <c:v>6998</c:v>
                </c:pt>
                <c:pt idx="25" formatCode="#,##0">
                  <c:v>6998</c:v>
                </c:pt>
              </c:numCache>
            </c:numRef>
          </c:val>
          <c:extLst>
            <c:ext xmlns:c16="http://schemas.microsoft.com/office/drawing/2014/chart" uri="{C3380CC4-5D6E-409C-BE32-E72D297353CC}">
              <c16:uniqueId val="{00000000-7800-4156-99DB-9DB4DC8E937F}"/>
            </c:ext>
          </c:extLst>
        </c:ser>
        <c:ser>
          <c:idx val="0"/>
          <c:order val="1"/>
          <c:tx>
            <c:strRef>
              <c:f>'Befintlig och planerad förbr'!$F$2:$G$2</c:f>
              <c:strCache>
                <c:ptCount val="2"/>
                <c:pt idx="0">
                  <c:v>Befintlig, teknisk kapacitet</c:v>
                </c:pt>
              </c:strCache>
            </c:strRef>
          </c:tx>
          <c:spPr>
            <a:solidFill>
              <a:srgbClr val="A6A7AC">
                <a:alpha val="89804"/>
              </a:srgbClr>
            </a:solidFill>
            <a:ln>
              <a:noFill/>
            </a:ln>
            <a:effectLst/>
          </c:spPr>
          <c:dPt>
            <c:idx val="17"/>
            <c:bubble3D val="0"/>
            <c:spPr>
              <a:solidFill>
                <a:srgbClr val="A6A7AC">
                  <a:alpha val="89804"/>
                </a:srgbClr>
              </a:solidFill>
              <a:ln>
                <a:noFill/>
              </a:ln>
              <a:effectLst/>
            </c:spPr>
            <c:extLst>
              <c:ext xmlns:c16="http://schemas.microsoft.com/office/drawing/2014/chart" uri="{C3380CC4-5D6E-409C-BE32-E72D297353CC}">
                <c16:uniqueId val="{00000002-7800-4156-99DB-9DB4DC8E937F}"/>
              </c:ext>
            </c:extLst>
          </c:dPt>
          <c:dPt>
            <c:idx val="18"/>
            <c:bubble3D val="0"/>
            <c:spPr>
              <a:solidFill>
                <a:srgbClr val="A6A7AC">
                  <a:alpha val="89804"/>
                </a:srgbClr>
              </a:solidFill>
              <a:ln>
                <a:noFill/>
              </a:ln>
              <a:effectLst/>
            </c:spPr>
            <c:extLst>
              <c:ext xmlns:c16="http://schemas.microsoft.com/office/drawing/2014/chart" uri="{C3380CC4-5D6E-409C-BE32-E72D297353CC}">
                <c16:uniqueId val="{00000004-7800-4156-99DB-9DB4DC8E937F}"/>
              </c:ext>
            </c:extLst>
          </c:dPt>
          <c:dPt>
            <c:idx val="19"/>
            <c:bubble3D val="0"/>
            <c:spPr>
              <a:solidFill>
                <a:srgbClr val="A6A7AC">
                  <a:alpha val="89804"/>
                </a:srgbClr>
              </a:solidFill>
              <a:ln>
                <a:noFill/>
              </a:ln>
              <a:effectLst/>
            </c:spPr>
            <c:extLst>
              <c:ext xmlns:c16="http://schemas.microsoft.com/office/drawing/2014/chart" uri="{C3380CC4-5D6E-409C-BE32-E72D297353CC}">
                <c16:uniqueId val="{00000006-7800-4156-99DB-9DB4DC8E937F}"/>
              </c:ext>
            </c:extLst>
          </c:dPt>
          <c:dPt>
            <c:idx val="20"/>
            <c:bubble3D val="0"/>
            <c:spPr>
              <a:solidFill>
                <a:srgbClr val="A6A7AC">
                  <a:alpha val="89804"/>
                </a:srgbClr>
              </a:solidFill>
              <a:ln>
                <a:noFill/>
              </a:ln>
              <a:effectLst/>
            </c:spPr>
            <c:extLst>
              <c:ext xmlns:c16="http://schemas.microsoft.com/office/drawing/2014/chart" uri="{C3380CC4-5D6E-409C-BE32-E72D297353CC}">
                <c16:uniqueId val="{00000008-7800-4156-99DB-9DB4DC8E937F}"/>
              </c:ext>
            </c:extLst>
          </c:dPt>
          <c:dPt>
            <c:idx val="21"/>
            <c:bubble3D val="0"/>
            <c:spPr>
              <a:solidFill>
                <a:srgbClr val="A6A7AC">
                  <a:alpha val="89804"/>
                </a:srgbClr>
              </a:solidFill>
              <a:ln>
                <a:noFill/>
              </a:ln>
              <a:effectLst/>
            </c:spPr>
            <c:extLst>
              <c:ext xmlns:c16="http://schemas.microsoft.com/office/drawing/2014/chart" uri="{C3380CC4-5D6E-409C-BE32-E72D297353CC}">
                <c16:uniqueId val="{0000000A-7800-4156-99DB-9DB4DC8E937F}"/>
              </c:ext>
            </c:extLst>
          </c:dPt>
          <c:dPt>
            <c:idx val="22"/>
            <c:bubble3D val="0"/>
            <c:spPr>
              <a:solidFill>
                <a:srgbClr val="A6A7AC">
                  <a:alpha val="89804"/>
                </a:srgbClr>
              </a:solidFill>
              <a:ln>
                <a:noFill/>
              </a:ln>
              <a:effectLst/>
            </c:spPr>
            <c:extLst>
              <c:ext xmlns:c16="http://schemas.microsoft.com/office/drawing/2014/chart" uri="{C3380CC4-5D6E-409C-BE32-E72D297353CC}">
                <c16:uniqueId val="{0000000C-7800-4156-99DB-9DB4DC8E937F}"/>
              </c:ext>
            </c:extLst>
          </c:dPt>
          <c:dPt>
            <c:idx val="23"/>
            <c:bubble3D val="0"/>
            <c:spPr>
              <a:solidFill>
                <a:srgbClr val="A6A7AC">
                  <a:alpha val="89804"/>
                </a:srgbClr>
              </a:solidFill>
              <a:ln>
                <a:noFill/>
              </a:ln>
              <a:effectLst/>
            </c:spPr>
            <c:extLst>
              <c:ext xmlns:c16="http://schemas.microsoft.com/office/drawing/2014/chart" uri="{C3380CC4-5D6E-409C-BE32-E72D297353CC}">
                <c16:uniqueId val="{0000000E-7800-4156-99DB-9DB4DC8E937F}"/>
              </c:ext>
            </c:extLst>
          </c:dPt>
          <c:dPt>
            <c:idx val="24"/>
            <c:bubble3D val="0"/>
            <c:spPr>
              <a:solidFill>
                <a:srgbClr val="A6A7AC">
                  <a:alpha val="89804"/>
                </a:srgbClr>
              </a:solidFill>
              <a:ln>
                <a:noFill/>
              </a:ln>
              <a:effectLst/>
            </c:spPr>
            <c:extLst>
              <c:ext xmlns:c16="http://schemas.microsoft.com/office/drawing/2014/chart" uri="{C3380CC4-5D6E-409C-BE32-E72D297353CC}">
                <c16:uniqueId val="{00000010-7800-4156-99DB-9DB4DC8E937F}"/>
              </c:ext>
            </c:extLst>
          </c:dPt>
          <c:dPt>
            <c:idx val="25"/>
            <c:bubble3D val="0"/>
            <c:spPr>
              <a:solidFill>
                <a:srgbClr val="A6A7AC">
                  <a:alpha val="89804"/>
                </a:srgbClr>
              </a:solidFill>
              <a:ln>
                <a:noFill/>
              </a:ln>
              <a:effectLst/>
            </c:spPr>
            <c:extLst>
              <c:ext xmlns:c16="http://schemas.microsoft.com/office/drawing/2014/chart" uri="{C3380CC4-5D6E-409C-BE32-E72D297353CC}">
                <c16:uniqueId val="{00000012-7800-4156-99DB-9DB4DC8E937F}"/>
              </c:ext>
            </c:extLst>
          </c:dPt>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förbr'!$F$18:$AE$18</c:f>
              <c:numCache>
                <c:formatCode>General</c:formatCode>
                <c:ptCount val="26"/>
                <c:pt idx="0">
                  <c:v>4250</c:v>
                </c:pt>
                <c:pt idx="1">
                  <c:v>4400</c:v>
                </c:pt>
                <c:pt idx="2" formatCode="#,##0">
                  <c:v>4598</c:v>
                </c:pt>
                <c:pt idx="3" formatCode="#,##0">
                  <c:v>4825</c:v>
                </c:pt>
                <c:pt idx="4" formatCode="#,##0">
                  <c:v>5123</c:v>
                </c:pt>
                <c:pt idx="5" formatCode="#,##0">
                  <c:v>5283</c:v>
                </c:pt>
                <c:pt idx="6" formatCode="#,##0">
                  <c:v>5372</c:v>
                </c:pt>
                <c:pt idx="7" formatCode="#,##0">
                  <c:v>5632.5</c:v>
                </c:pt>
                <c:pt idx="8" formatCode="#,##0">
                  <c:v>6165</c:v>
                </c:pt>
                <c:pt idx="9" formatCode="#,##0">
                  <c:v>6277</c:v>
                </c:pt>
                <c:pt idx="10" formatCode="#,##0">
                  <c:v>6507</c:v>
                </c:pt>
                <c:pt idx="11" formatCode="#,##0">
                  <c:v>6597</c:v>
                </c:pt>
                <c:pt idx="12" formatCode="#,##0">
                  <c:v>6661</c:v>
                </c:pt>
                <c:pt idx="13" formatCode="#,##0">
                  <c:v>6730</c:v>
                </c:pt>
                <c:pt idx="14" formatCode="#,##0">
                  <c:v>7085</c:v>
                </c:pt>
                <c:pt idx="15" formatCode="#,##0">
                  <c:v>7075</c:v>
                </c:pt>
                <c:pt idx="16" formatCode="#,##0">
                  <c:v>7110</c:v>
                </c:pt>
                <c:pt idx="17" formatCode="#,##0">
                  <c:v>7077</c:v>
                </c:pt>
                <c:pt idx="18" formatCode="#,##0">
                  <c:v>6987</c:v>
                </c:pt>
                <c:pt idx="19" formatCode="#,##0">
                  <c:v>6998</c:v>
                </c:pt>
              </c:numCache>
            </c:numRef>
          </c:val>
          <c:extLst>
            <c:ext xmlns:c16="http://schemas.microsoft.com/office/drawing/2014/chart" uri="{C3380CC4-5D6E-409C-BE32-E72D297353CC}">
              <c16:uniqueId val="{00000013-7800-4156-99DB-9DB4DC8E937F}"/>
            </c:ext>
          </c:extLst>
        </c:ser>
        <c:ser>
          <c:idx val="3"/>
          <c:order val="12"/>
          <c:tx>
            <c:strRef>
              <c:f>'Befintlig och planerad förbr'!$A$22</c:f>
              <c:strCache>
                <c:ptCount val="1"/>
                <c:pt idx="0">
                  <c:v>Planer utan miljötillstånd</c:v>
                </c:pt>
              </c:strCache>
            </c:strRef>
          </c:tx>
          <c:spPr>
            <a:solidFill>
              <a:srgbClr val="990033"/>
            </a:solidFill>
            <a:ln>
              <a:noFill/>
            </a:ln>
            <a:effectLst/>
          </c:spPr>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förbr'!$E$22:$AD$22</c:f>
              <c:numCache>
                <c:formatCode>General</c:formatCode>
                <c:ptCount val="26"/>
                <c:pt idx="21" formatCode="#,##0">
                  <c:v>27.5</c:v>
                </c:pt>
                <c:pt idx="22" formatCode="#,##0">
                  <c:v>27.5</c:v>
                </c:pt>
                <c:pt idx="23" formatCode="#,##0">
                  <c:v>27.5</c:v>
                </c:pt>
                <c:pt idx="24" formatCode="#,##0">
                  <c:v>27.5</c:v>
                </c:pt>
                <c:pt idx="25" formatCode="#,##0">
                  <c:v>27.5</c:v>
                </c:pt>
              </c:numCache>
            </c:numRef>
          </c:val>
          <c:extLst>
            <c:ext xmlns:c16="http://schemas.microsoft.com/office/drawing/2014/chart" uri="{C3380CC4-5D6E-409C-BE32-E72D297353CC}">
              <c16:uniqueId val="{00000014-7800-4156-99DB-9DB4DC8E937F}"/>
            </c:ext>
          </c:extLst>
        </c:ser>
        <c:dLbls>
          <c:showLegendKey val="0"/>
          <c:showVal val="0"/>
          <c:showCatName val="0"/>
          <c:showSerName val="0"/>
          <c:showPercent val="0"/>
          <c:showBubbleSize val="0"/>
        </c:dLbls>
        <c:axId val="-2112222656"/>
        <c:axId val="-2112216128"/>
      </c:areaChart>
      <c:barChart>
        <c:barDir val="col"/>
        <c:grouping val="stacked"/>
        <c:varyColors val="0"/>
        <c:ser>
          <c:idx val="1"/>
          <c:order val="2"/>
          <c:tx>
            <c:strRef>
              <c:f>'Befintlig och planerad förbr'!$F$3:$G$3</c:f>
              <c:strCache>
                <c:ptCount val="2"/>
                <c:pt idx="0">
                  <c:v>Under byggnation</c:v>
                </c:pt>
              </c:strCache>
            </c:strRef>
          </c:tx>
          <c:spPr>
            <a:solidFill>
              <a:schemeClr val="accent1"/>
            </a:solidFill>
            <a:ln>
              <a:solidFill>
                <a:schemeClr val="accent1"/>
              </a:solidFill>
            </a:ln>
            <a:effectLst/>
          </c:spPr>
          <c:invertIfNegative val="0"/>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förbr'!$E$20:$AD$20</c:f>
              <c:numCache>
                <c:formatCode>General</c:formatCode>
                <c:ptCount val="26"/>
                <c:pt idx="12" formatCode="#,##0">
                  <c:v>0</c:v>
                </c:pt>
                <c:pt idx="13" formatCode="#,##0">
                  <c:v>0</c:v>
                </c:pt>
                <c:pt idx="14" formatCode="#,##0">
                  <c:v>0</c:v>
                </c:pt>
                <c:pt idx="15" formatCode="#,##0">
                  <c:v>0</c:v>
                </c:pt>
                <c:pt idx="16" formatCode="#,##0">
                  <c:v>0</c:v>
                </c:pt>
                <c:pt idx="17" formatCode="#,##0">
                  <c:v>0</c:v>
                </c:pt>
                <c:pt idx="18" formatCode="#,##0">
                  <c:v>0</c:v>
                </c:pt>
                <c:pt idx="19" formatCode="#,##0">
                  <c:v>0</c:v>
                </c:pt>
                <c:pt idx="20" formatCode="#,##0">
                  <c:v>0</c:v>
                </c:pt>
                <c:pt idx="21" formatCode="#,##0">
                  <c:v>0</c:v>
                </c:pt>
                <c:pt idx="22" formatCode="#,##0">
                  <c:v>0</c:v>
                </c:pt>
                <c:pt idx="23" formatCode="#,##0">
                  <c:v>0</c:v>
                </c:pt>
                <c:pt idx="24" formatCode="#,##0">
                  <c:v>0</c:v>
                </c:pt>
                <c:pt idx="25" formatCode="#,##0">
                  <c:v>0</c:v>
                </c:pt>
              </c:numCache>
            </c:numRef>
          </c:val>
          <c:extLst>
            <c:ext xmlns:c16="http://schemas.microsoft.com/office/drawing/2014/chart" uri="{C3380CC4-5D6E-409C-BE32-E72D297353CC}">
              <c16:uniqueId val="{00000015-7800-4156-99DB-9DB4DC8E937F}"/>
            </c:ext>
          </c:extLst>
        </c:ser>
        <c:ser>
          <c:idx val="2"/>
          <c:order val="3"/>
          <c:tx>
            <c:strRef>
              <c:f>'Befintlig och planerad förbr'!$A$21</c:f>
              <c:strCache>
                <c:ptCount val="1"/>
                <c:pt idx="0">
                  <c:v>Planer med miljötillstånd</c:v>
                </c:pt>
              </c:strCache>
            </c:strRef>
          </c:tx>
          <c:spPr>
            <a:solidFill>
              <a:schemeClr val="accent3"/>
            </a:solidFill>
            <a:ln>
              <a:noFill/>
            </a:ln>
            <a:effectLst/>
          </c:spPr>
          <c:invertIfNegative val="0"/>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förbr'!$E$21:$AD$21</c:f>
              <c:numCache>
                <c:formatCode>General</c:formatCode>
                <c:ptCount val="26"/>
                <c:pt idx="12" formatCode="#,##0">
                  <c:v>0</c:v>
                </c:pt>
                <c:pt idx="13" formatCode="#,##0">
                  <c:v>0</c:v>
                </c:pt>
                <c:pt idx="14" formatCode="#,##0">
                  <c:v>0</c:v>
                </c:pt>
                <c:pt idx="15" formatCode="#,##0">
                  <c:v>0</c:v>
                </c:pt>
                <c:pt idx="16" formatCode="#,##0">
                  <c:v>0</c:v>
                </c:pt>
                <c:pt idx="17" formatCode="#,##0">
                  <c:v>0</c:v>
                </c:pt>
                <c:pt idx="18" formatCode="#,##0">
                  <c:v>0</c:v>
                </c:pt>
                <c:pt idx="19" formatCode="#,##0">
                  <c:v>0</c:v>
                </c:pt>
                <c:pt idx="20" formatCode="#,##0">
                  <c:v>0</c:v>
                </c:pt>
                <c:pt idx="21" formatCode="#,##0">
                  <c:v>0</c:v>
                </c:pt>
                <c:pt idx="22" formatCode="#,##0">
                  <c:v>0</c:v>
                </c:pt>
                <c:pt idx="23" formatCode="#,##0">
                  <c:v>0</c:v>
                </c:pt>
                <c:pt idx="24" formatCode="#,##0">
                  <c:v>0</c:v>
                </c:pt>
                <c:pt idx="25" formatCode="#,##0">
                  <c:v>0</c:v>
                </c:pt>
              </c:numCache>
            </c:numRef>
          </c:val>
          <c:extLst>
            <c:ext xmlns:c16="http://schemas.microsoft.com/office/drawing/2014/chart" uri="{C3380CC4-5D6E-409C-BE32-E72D297353CC}">
              <c16:uniqueId val="{00000016-7800-4156-99DB-9DB4DC8E937F}"/>
            </c:ext>
          </c:extLst>
        </c:ser>
        <c:ser>
          <c:idx val="8"/>
          <c:order val="8"/>
          <c:tx>
            <c:strRef>
              <c:f>'Befintlig och planerad förbr'!$A$23</c:f>
              <c:strCache>
                <c:ptCount val="1"/>
                <c:pt idx="0">
                  <c:v>Utfasning, beslutad</c:v>
                </c:pt>
              </c:strCache>
              <c:extLst xmlns:c15="http://schemas.microsoft.com/office/drawing/2012/chart"/>
            </c:strRef>
          </c:tx>
          <c:spPr>
            <a:solidFill>
              <a:schemeClr val="accent5"/>
            </a:solidFill>
            <a:ln>
              <a:solidFill>
                <a:schemeClr val="accent5"/>
              </a:solidFill>
            </a:ln>
            <a:effectLst/>
          </c:spPr>
          <c:invertIfNegative val="0"/>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förbr'!$E$23:$AE$23</c:f>
              <c:numCache>
                <c:formatCode>General</c:formatCode>
                <c:ptCount val="27"/>
                <c:pt idx="17" formatCode="#,##0">
                  <c:v>0</c:v>
                </c:pt>
                <c:pt idx="18" formatCode="#,##0">
                  <c:v>0</c:v>
                </c:pt>
                <c:pt idx="19" formatCode="#,##0">
                  <c:v>0</c:v>
                </c:pt>
                <c:pt idx="20" formatCode="#,##0">
                  <c:v>0</c:v>
                </c:pt>
                <c:pt idx="21" formatCode="#,##0">
                  <c:v>0</c:v>
                </c:pt>
                <c:pt idx="22" formatCode="#,##0">
                  <c:v>0</c:v>
                </c:pt>
                <c:pt idx="23" formatCode="#,##0">
                  <c:v>-20</c:v>
                </c:pt>
                <c:pt idx="24" formatCode="#,##0">
                  <c:v>-20</c:v>
                </c:pt>
                <c:pt idx="26" formatCode="#,##0">
                  <c:v>0</c:v>
                </c:pt>
              </c:numCache>
            </c:numRef>
          </c:val>
          <c:extLst xmlns:c15="http://schemas.microsoft.com/office/drawing/2012/chart">
            <c:ext xmlns:c16="http://schemas.microsoft.com/office/drawing/2014/chart" uri="{C3380CC4-5D6E-409C-BE32-E72D297353CC}">
              <c16:uniqueId val="{00000017-7800-4156-99DB-9DB4DC8E937F}"/>
            </c:ext>
          </c:extLst>
        </c:ser>
        <c:dLbls>
          <c:showLegendKey val="0"/>
          <c:showVal val="0"/>
          <c:showCatName val="0"/>
          <c:showSerName val="0"/>
          <c:showPercent val="0"/>
          <c:showBubbleSize val="0"/>
        </c:dLbls>
        <c:gapWidth val="30"/>
        <c:overlap val="100"/>
        <c:axId val="-2112222656"/>
        <c:axId val="-2112216128"/>
      </c:barChart>
      <c:lineChart>
        <c:grouping val="standard"/>
        <c:varyColors val="0"/>
        <c:ser>
          <c:idx val="6"/>
          <c:order val="4"/>
          <c:spPr>
            <a:ln w="22225" cap="rnd">
              <a:solidFill>
                <a:srgbClr val="4D4F59"/>
              </a:solidFill>
              <a:prstDash val="sysDot"/>
              <a:round/>
            </a:ln>
            <a:effectLst/>
          </c:spPr>
          <c:marker>
            <c:symbol val="none"/>
          </c:marker>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förbr'!$F$40:$AE$40</c:f>
              <c:numCache>
                <c:formatCode>General</c:formatCode>
                <c:ptCount val="26"/>
                <c:pt idx="20" formatCode="0">
                  <c:v>4568.9139999999998</c:v>
                </c:pt>
                <c:pt idx="21" formatCode="0">
                  <c:v>4640.088123999999</c:v>
                </c:pt>
                <c:pt idx="22" formatCode="0">
                  <c:v>4718.4758650076083</c:v>
                </c:pt>
                <c:pt idx="23" formatCode="0">
                  <c:v>4798.1999962512928</c:v>
                </c:pt>
                <c:pt idx="24" formatCode="0">
                  <c:v>4879.2834981188898</c:v>
                </c:pt>
                <c:pt idx="25" formatCode="0">
                  <c:v>4961.7497493334376</c:v>
                </c:pt>
              </c:numCache>
            </c:numRef>
          </c:val>
          <c:smooth val="0"/>
          <c:extLst xmlns:c15="http://schemas.microsoft.com/office/drawing/2012/chart">
            <c:ext xmlns:c16="http://schemas.microsoft.com/office/drawing/2014/chart" uri="{C3380CC4-5D6E-409C-BE32-E72D297353CC}">
              <c16:uniqueId val="{00000018-7800-4156-99DB-9DB4DC8E937F}"/>
            </c:ext>
          </c:extLst>
        </c:ser>
        <c:ser>
          <c:idx val="5"/>
          <c:order val="5"/>
          <c:spPr>
            <a:ln w="22225" cap="rnd">
              <a:solidFill>
                <a:srgbClr val="4D4F59"/>
              </a:solidFill>
              <a:prstDash val="sysDot"/>
              <a:round/>
            </a:ln>
            <a:effectLst/>
          </c:spPr>
          <c:marker>
            <c:symbol val="none"/>
          </c:marker>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förbr'!$F$39:$AE$39</c:f>
              <c:numCache>
                <c:formatCode>General</c:formatCode>
                <c:ptCount val="26"/>
                <c:pt idx="20" formatCode="0">
                  <c:v>4399.2919653831959</c:v>
                </c:pt>
                <c:pt idx="21" formatCode="0">
                  <c:v>4335.6063964748291</c:v>
                </c:pt>
                <c:pt idx="22" formatCode="0">
                  <c:v>4274.8246049546833</c:v>
                </c:pt>
                <c:pt idx="23" formatCode="0">
                  <c:v>4216.8326174700469</c:v>
                </c:pt>
                <c:pt idx="24" formatCode="0">
                  <c:v>4161.5209885165677</c:v>
                </c:pt>
                <c:pt idx="25" formatCode="0">
                  <c:v>4108.7846207457751</c:v>
                </c:pt>
              </c:numCache>
            </c:numRef>
          </c:val>
          <c:smooth val="0"/>
          <c:extLst xmlns:c15="http://schemas.microsoft.com/office/drawing/2012/chart">
            <c:ext xmlns:c16="http://schemas.microsoft.com/office/drawing/2014/chart" uri="{C3380CC4-5D6E-409C-BE32-E72D297353CC}">
              <c16:uniqueId val="{00000019-7800-4156-99DB-9DB4DC8E937F}"/>
            </c:ext>
          </c:extLst>
        </c:ser>
        <c:ser>
          <c:idx val="4"/>
          <c:order val="6"/>
          <c:tx>
            <c:strRef>
              <c:f>'Befintlig och planerad förbr'!$A$37</c:f>
              <c:strCache>
                <c:ptCount val="1"/>
                <c:pt idx="0">
                  <c:v>Svenskt restavfall, efter materialåtervinning</c:v>
                </c:pt>
              </c:strCache>
              <c:extLst xmlns:c15="http://schemas.microsoft.com/office/drawing/2012/chart"/>
            </c:strRef>
          </c:tx>
          <c:spPr>
            <a:ln w="19050" cap="rnd">
              <a:solidFill>
                <a:srgbClr val="4F7180"/>
              </a:solidFill>
              <a:round/>
            </a:ln>
            <a:effectLst/>
          </c:spPr>
          <c:marker>
            <c:symbol val="none"/>
          </c:marker>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förbr'!$F$37:$AE$37</c:f>
              <c:numCache>
                <c:formatCode>General</c:formatCode>
                <c:ptCount val="26"/>
                <c:pt idx="0">
                  <c:v>4500</c:v>
                </c:pt>
                <c:pt idx="1">
                  <c:v>4677</c:v>
                </c:pt>
                <c:pt idx="2" formatCode="0">
                  <c:v>4609.84</c:v>
                </c:pt>
                <c:pt idx="3" formatCode="0">
                  <c:v>4373.84</c:v>
                </c:pt>
                <c:pt idx="4" formatCode="#,##0">
                  <c:v>4613.9379999999992</c:v>
                </c:pt>
                <c:pt idx="5" formatCode="#,##0">
                  <c:v>4644.8489999999993</c:v>
                </c:pt>
                <c:pt idx="6" formatCode="#,##0">
                  <c:v>4853.8653800000002</c:v>
                </c:pt>
                <c:pt idx="7" formatCode="#,##0">
                  <c:v>4951.2439999999997</c:v>
                </c:pt>
                <c:pt idx="8" formatCode="#,##0">
                  <c:v>4954.7439999999997</c:v>
                </c:pt>
                <c:pt idx="9" formatCode="#,##0">
                  <c:v>4958.2439999999997</c:v>
                </c:pt>
                <c:pt idx="10" formatCode="#,##0">
                  <c:v>5075.7439999999997</c:v>
                </c:pt>
                <c:pt idx="11" formatCode="#,##0">
                  <c:v>5190.2439999999997</c:v>
                </c:pt>
                <c:pt idx="12" formatCode="#,##0">
                  <c:v>5142.2439999999997</c:v>
                </c:pt>
                <c:pt idx="13" formatCode="#,##0">
                  <c:v>5179.2439999999997</c:v>
                </c:pt>
                <c:pt idx="14" formatCode="#,##0">
                  <c:v>5112.1949999999997</c:v>
                </c:pt>
                <c:pt idx="15" formatCode="#,##0">
                  <c:v>5130.0974999999999</c:v>
                </c:pt>
                <c:pt idx="16" formatCode="#,##0">
                  <c:v>4941.5487499999999</c:v>
                </c:pt>
                <c:pt idx="17" formatCode="#,##0">
                  <c:v>4767.524375</c:v>
                </c:pt>
                <c:pt idx="18" formatCode="#,##0">
                  <c:v>4569.7621875000004</c:v>
                </c:pt>
                <c:pt idx="19" formatCode="#,##0">
                  <c:v>4466</c:v>
                </c:pt>
                <c:pt idx="20" formatCode="#,##0">
                  <c:v>4464.8596025102606</c:v>
                </c:pt>
              </c:numCache>
            </c:numRef>
          </c:val>
          <c:smooth val="0"/>
          <c:extLst xmlns:c15="http://schemas.microsoft.com/office/drawing/2012/chart">
            <c:ext xmlns:c16="http://schemas.microsoft.com/office/drawing/2014/chart" uri="{C3380CC4-5D6E-409C-BE32-E72D297353CC}">
              <c16:uniqueId val="{0000001A-7800-4156-99DB-9DB4DC8E937F}"/>
            </c:ext>
          </c:extLst>
        </c:ser>
        <c:ser>
          <c:idx val="11"/>
          <c:order val="11"/>
          <c:tx>
            <c:strRef>
              <c:f>'Befintlig och planerad förbr'!$A$38</c:f>
              <c:strCache>
                <c:ptCount val="1"/>
                <c:pt idx="0">
                  <c:v>Business as usual </c:v>
                </c:pt>
              </c:strCache>
            </c:strRef>
          </c:tx>
          <c:spPr>
            <a:ln w="19050" cap="rnd">
              <a:solidFill>
                <a:srgbClr val="4F7180"/>
              </a:solidFill>
              <a:prstDash val="sysDash"/>
              <a:round/>
            </a:ln>
            <a:effectLst/>
          </c:spPr>
          <c:marker>
            <c:symbol val="none"/>
          </c:marker>
          <c:cat>
            <c:numRef>
              <c:f>'Befintlig och planerad förbr'!$F$17:$AE$17</c:f>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f>'Befintlig och planerad förbr'!$F$38:$AE$38</c:f>
              <c:numCache>
                <c:formatCode>General</c:formatCode>
                <c:ptCount val="26"/>
                <c:pt idx="19" formatCode="0">
                  <c:v>4466</c:v>
                </c:pt>
                <c:pt idx="20" formatCode="#,##0">
                  <c:v>4464.8596025102606</c:v>
                </c:pt>
                <c:pt idx="21" formatCode="#,##0">
                  <c:v>4493.9492100555908</c:v>
                </c:pt>
                <c:pt idx="22" formatCode="#,##0">
                  <c:v>4523.2667308418822</c:v>
                </c:pt>
                <c:pt idx="23" formatCode="#,##0">
                  <c:v>4552.8141850785132</c:v>
                </c:pt>
                <c:pt idx="24" formatCode="#,##0">
                  <c:v>4582.5936120734941</c:v>
                </c:pt>
                <c:pt idx="25" formatCode="#,##0">
                  <c:v>4612.6070704193789</c:v>
                </c:pt>
              </c:numCache>
            </c:numRef>
          </c:val>
          <c:smooth val="0"/>
          <c:extLst>
            <c:ext xmlns:c16="http://schemas.microsoft.com/office/drawing/2014/chart" uri="{C3380CC4-5D6E-409C-BE32-E72D297353CC}">
              <c16:uniqueId val="{0000001B-7800-4156-99DB-9DB4DC8E937F}"/>
            </c:ext>
          </c:extLst>
        </c:ser>
        <c:dLbls>
          <c:showLegendKey val="0"/>
          <c:showVal val="0"/>
          <c:showCatName val="0"/>
          <c:showSerName val="0"/>
          <c:showPercent val="0"/>
          <c:showBubbleSize val="0"/>
        </c:dLbls>
        <c:marker val="1"/>
        <c:smooth val="0"/>
        <c:axId val="-2112222656"/>
        <c:axId val="-2112216128"/>
        <c:extLst>
          <c:ext xmlns:c15="http://schemas.microsoft.com/office/drawing/2012/chart" uri="{02D57815-91ED-43cb-92C2-25804820EDAC}">
            <c15:filteredLineSeries>
              <c15:ser>
                <c:idx val="7"/>
                <c:order val="7"/>
                <c:tx>
                  <c:strRef>
                    <c:extLst>
                      <c:ext uri="{02D57815-91ED-43cb-92C2-25804820EDAC}">
                        <c15:formulaRef>
                          <c15:sqref>'Befintlig och planerad förbr'!$A$33</c15:sqref>
                        </c15:formulaRef>
                      </c:ext>
                    </c:extLst>
                    <c:strCache>
                      <c:ptCount val="1"/>
                      <c:pt idx="0">
                        <c:v>Planerad använd kapacitet </c:v>
                      </c:pt>
                    </c:strCache>
                  </c:strRef>
                </c:tx>
                <c:spPr>
                  <a:ln w="19050" cap="rnd">
                    <a:solidFill>
                      <a:schemeClr val="tx2"/>
                    </a:solidFill>
                    <a:prstDash val="sysDot"/>
                    <a:round/>
                  </a:ln>
                  <a:effectLst/>
                </c:spPr>
                <c:marker>
                  <c:symbol val="none"/>
                </c:marker>
                <c:cat>
                  <c:numRef>
                    <c:extLst>
                      <c:ext uri="{02D57815-91ED-43cb-92C2-25804820EDAC}">
                        <c15:formulaRef>
                          <c15:sqref>'Befintlig och planerad förbr'!$F$17:$AE$17</c15:sqref>
                        </c15:formulaRef>
                      </c:ext>
                    </c:extLst>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extLst>
                      <c:ext uri="{02D57815-91ED-43cb-92C2-25804820EDAC}">
                        <c15:formulaRef>
                          <c15:sqref>'Befintlig och planerad förbr'!$E$35:$AD$35</c15:sqref>
                        </c15:formulaRef>
                      </c:ext>
                    </c:extLst>
                    <c:numCache>
                      <c:formatCode>General</c:formatCode>
                      <c:ptCount val="26"/>
                      <c:pt idx="12" formatCode="0">
                        <c:v>6003.27</c:v>
                      </c:pt>
                      <c:pt idx="13" formatCode="0">
                        <c:v>5861.68</c:v>
                      </c:pt>
                      <c:pt idx="14" formatCode="0">
                        <c:v>6258.9000000000005</c:v>
                      </c:pt>
                      <c:pt idx="15" formatCode="0">
                        <c:v>6234.8</c:v>
                      </c:pt>
                      <c:pt idx="16" formatCode="0">
                        <c:v>6296.75</c:v>
                      </c:pt>
                    </c:numCache>
                  </c:numRef>
                </c:val>
                <c:smooth val="0"/>
                <c:extLst>
                  <c:ext xmlns:c16="http://schemas.microsoft.com/office/drawing/2014/chart" uri="{C3380CC4-5D6E-409C-BE32-E72D297353CC}">
                    <c16:uniqueId val="{0000001C-7800-4156-99DB-9DB4DC8E937F}"/>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'data mängder'!$A$3</c15:sqref>
                        </c15:formulaRef>
                      </c:ext>
                    </c:extLst>
                    <c:strCache>
                      <c:ptCount val="1"/>
                      <c:pt idx="0">
                        <c:v>Restavfall från hushåll</c:v>
                      </c:pt>
                    </c:strCache>
                  </c:strRef>
                </c:tx>
                <c:spPr>
                  <a:ln w="22225" cap="rnd">
                    <a:solidFill>
                      <a:srgbClr val="990033"/>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'Befintlig och planerad förbr'!$F$17:$AE$17</c15:sqref>
                        </c15:formulaRef>
                      </c:ext>
                    </c:extLst>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extLst xmlns:c15="http://schemas.microsoft.com/office/drawing/2012/chart">
                      <c:ext xmlns:c15="http://schemas.microsoft.com/office/drawing/2012/chart" uri="{02D57815-91ED-43cb-92C2-25804820EDAC}">
                        <c15:formulaRef>
                          <c15:sqref>'data mängder'!$B$3:$X$3</c15:sqref>
                        </c15:formulaRef>
                      </c:ext>
                    </c:extLst>
                    <c:numCache>
                      <c:formatCode>0</c:formatCode>
                      <c:ptCount val="23"/>
                      <c:pt idx="0">
                        <c:v>2181.89</c:v>
                      </c:pt>
                      <c:pt idx="1">
                        <c:v>2107.86</c:v>
                      </c:pt>
                      <c:pt idx="2">
                        <c:v>2190.98</c:v>
                      </c:pt>
                      <c:pt idx="3">
                        <c:v>2314</c:v>
                      </c:pt>
                      <c:pt idx="4">
                        <c:v>2133</c:v>
                      </c:pt>
                      <c:pt idx="5">
                        <c:v>2123.8089999999997</c:v>
                      </c:pt>
                      <c:pt idx="6">
                        <c:v>2235.7199999999998</c:v>
                      </c:pt>
                      <c:pt idx="7">
                        <c:v>2269.7188799999999</c:v>
                      </c:pt>
                      <c:pt idx="8">
                        <c:v>2236</c:v>
                      </c:pt>
                      <c:pt idx="9">
                        <c:v>2149</c:v>
                      </c:pt>
                      <c:pt idx="10">
                        <c:v>2284</c:v>
                      </c:pt>
                      <c:pt idx="11">
                        <c:v>2342</c:v>
                      </c:pt>
                      <c:pt idx="12">
                        <c:v>2400</c:v>
                      </c:pt>
                      <c:pt idx="13">
                        <c:v>2360</c:v>
                      </c:pt>
                      <c:pt idx="14">
                        <c:v>2427</c:v>
                      </c:pt>
                      <c:pt idx="15">
                        <c:v>2240</c:v>
                      </c:pt>
                      <c:pt idx="16">
                        <c:v>2218</c:v>
                      </c:pt>
                      <c:pt idx="17">
                        <c:v>2142</c:v>
                      </c:pt>
                      <c:pt idx="18">
                        <c:v>2066</c:v>
                      </c:pt>
                    </c:numCache>
                  </c:numRef>
                </c:val>
                <c:smooth val="0"/>
                <c:extLst xmlns:c15="http://schemas.microsoft.com/office/drawing/2012/chart">
                  <c:ext xmlns:c16="http://schemas.microsoft.com/office/drawing/2014/chart" uri="{C3380CC4-5D6E-409C-BE32-E72D297353CC}">
                    <c16:uniqueId val="{0000001D-7800-4156-99DB-9DB4DC8E937F}"/>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'data mängder'!$A$4</c15:sqref>
                        </c15:formulaRef>
                      </c:ext>
                    </c:extLst>
                    <c:strCache>
                      <c:ptCount val="1"/>
                      <c:pt idx="0">
                        <c:v>Restavfall från verksamheter</c:v>
                      </c:pt>
                    </c:strCache>
                  </c:strRef>
                </c:tx>
                <c:spPr>
                  <a:ln w="22225" cap="rnd">
                    <a:solidFill>
                      <a:srgbClr val="669900"/>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'Befintlig och planerad förbr'!$F$17:$AE$17</c15:sqref>
                        </c15:formulaRef>
                      </c:ext>
                    </c:extLst>
                    <c:numCache>
                      <c:formatCode>General</c:formatCode>
                      <c:ptCount val="26"/>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pt idx="19">
                        <c:v>2025</c:v>
                      </c:pt>
                      <c:pt idx="20">
                        <c:v>2026</c:v>
                      </c:pt>
                      <c:pt idx="21">
                        <c:v>2027</c:v>
                      </c:pt>
                      <c:pt idx="22">
                        <c:v>2028</c:v>
                      </c:pt>
                      <c:pt idx="23">
                        <c:v>2029</c:v>
                      </c:pt>
                      <c:pt idx="24">
                        <c:v>2030</c:v>
                      </c:pt>
                      <c:pt idx="25">
                        <c:v>2031</c:v>
                      </c:pt>
                    </c:numCache>
                  </c:numRef>
                </c:cat>
                <c:val>
                  <c:numRef>
                    <c:extLst xmlns:c15="http://schemas.microsoft.com/office/drawing/2012/chart">
                      <c:ext xmlns:c15="http://schemas.microsoft.com/office/drawing/2012/chart" uri="{02D57815-91ED-43cb-92C2-25804820EDAC}">
                        <c15:formulaRef>
                          <c15:sqref>'data mängder'!$B$4:$X$4</c15:sqref>
                        </c15:formulaRef>
                      </c:ext>
                    </c:extLst>
                    <c:numCache>
                      <c:formatCode>0</c:formatCode>
                      <c:ptCount val="23"/>
                      <c:pt idx="0">
                        <c:v>1637.44</c:v>
                      </c:pt>
                      <c:pt idx="1">
                        <c:v>1991.94</c:v>
                      </c:pt>
                      <c:pt idx="2">
                        <c:v>2279.71</c:v>
                      </c:pt>
                      <c:pt idx="3">
                        <c:v>2073.84</c:v>
                      </c:pt>
                      <c:pt idx="4">
                        <c:v>2068.84</c:v>
                      </c:pt>
                      <c:pt idx="5">
                        <c:v>2436</c:v>
                      </c:pt>
                      <c:pt idx="6">
                        <c:v>2365</c:v>
                      </c:pt>
                      <c:pt idx="7">
                        <c:v>2525</c:v>
                      </c:pt>
                      <c:pt idx="8">
                        <c:v>2598</c:v>
                      </c:pt>
                      <c:pt idx="9">
                        <c:v>2482</c:v>
                      </c:pt>
                      <c:pt idx="10">
                        <c:v>2560</c:v>
                      </c:pt>
                      <c:pt idx="11">
                        <c:v>2616.5</c:v>
                      </c:pt>
                      <c:pt idx="12">
                        <c:v>2673</c:v>
                      </c:pt>
                      <c:pt idx="13">
                        <c:v>2628</c:v>
                      </c:pt>
                      <c:pt idx="14">
                        <c:v>2645</c:v>
                      </c:pt>
                      <c:pt idx="15">
                        <c:v>2756</c:v>
                      </c:pt>
                      <c:pt idx="16">
                        <c:v>2854</c:v>
                      </c:pt>
                      <c:pt idx="17">
                        <c:v>2770.5</c:v>
                      </c:pt>
                      <c:pt idx="18">
                        <c:v>2687</c:v>
                      </c:pt>
                    </c:numCache>
                  </c:numRef>
                </c:val>
                <c:smooth val="0"/>
                <c:extLst xmlns:c15="http://schemas.microsoft.com/office/drawing/2012/chart">
                  <c:ext xmlns:c16="http://schemas.microsoft.com/office/drawing/2014/chart" uri="{C3380CC4-5D6E-409C-BE32-E72D297353CC}">
                    <c16:uniqueId val="{0000001E-7800-4156-99DB-9DB4DC8E937F}"/>
                  </c:ext>
                </c:extLst>
              </c15:ser>
            </c15:filteredLineSeries>
          </c:ext>
        </c:extLst>
      </c:lineChart>
      <c:catAx>
        <c:axId val="-211222265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000" b="0" i="0" u="none" strike="noStrike" kern="1200" baseline="0">
                <a:solidFill>
                  <a:sysClr val="windowText" lastClr="000000"/>
                </a:solidFill>
                <a:latin typeface="Inter" panose="02000503000000020004" pitchFamily="2" charset="0"/>
                <a:ea typeface="Inter" panose="02000503000000020004" pitchFamily="2" charset="0"/>
                <a:cs typeface="+mn-cs"/>
              </a:defRPr>
            </a:pPr>
            <a:endParaRPr lang="sv-SE"/>
          </a:p>
        </c:txPr>
        <c:crossAx val="-2112216128"/>
        <c:crosses val="autoZero"/>
        <c:auto val="1"/>
        <c:lblAlgn val="ctr"/>
        <c:lblOffset val="100"/>
        <c:tickLblSkip val="2"/>
        <c:tickMarkSkip val="1"/>
        <c:noMultiLvlLbl val="0"/>
      </c:catAx>
      <c:valAx>
        <c:axId val="-2112216128"/>
        <c:scaling>
          <c:orientation val="minMax"/>
          <c:max val="8000"/>
          <c:min val="-1000"/>
        </c:scaling>
        <c:delete val="0"/>
        <c:axPos val="l"/>
        <c:majorGridlines>
          <c:spPr>
            <a:ln w="6350" cap="flat" cmpd="sng" algn="ctr">
              <a:solidFill>
                <a:schemeClr val="tx1">
                  <a:lumMod val="65000"/>
                  <a:lumOff val="35000"/>
                </a:schemeClr>
              </a:solidFill>
              <a:round/>
            </a:ln>
            <a:effectLst/>
          </c:spPr>
        </c:majorGridlines>
        <c:minorGridlines>
          <c:spPr>
            <a:ln w="6350" cap="flat" cmpd="sng" algn="ctr">
              <a:solidFill>
                <a:schemeClr val="bg1">
                  <a:lumMod val="65000"/>
                </a:schemeClr>
              </a:solidFill>
              <a:round/>
            </a:ln>
            <a:effectLst/>
          </c:spPr>
        </c:minorGridlines>
        <c:numFmt formatCode="#,##0" sourceLinked="0"/>
        <c:majorTickMark val="none"/>
        <c:minorTickMark val="none"/>
        <c:tickLblPos val="nextTo"/>
        <c:spPr>
          <a:noFill/>
          <a:ln>
            <a:noFill/>
          </a:ln>
          <a:effectLst/>
        </c:spPr>
        <c:txPr>
          <a:bodyPr rot="0" spcFirstLastPara="1" vertOverflow="ellipsis" wrap="square" anchor="ctr" anchorCtr="1"/>
          <a:lstStyle/>
          <a:p>
            <a:pPr>
              <a:defRPr sz="1000" b="0" i="0" u="none" strike="noStrike" kern="1200" baseline="0">
                <a:solidFill>
                  <a:sysClr val="windowText" lastClr="000000"/>
                </a:solidFill>
                <a:latin typeface="Inter" panose="02000503000000020004" pitchFamily="2" charset="0"/>
                <a:ea typeface="Inter" panose="02000503000000020004" pitchFamily="2" charset="0"/>
                <a:cs typeface="+mn-cs"/>
              </a:defRPr>
            </a:pPr>
            <a:endParaRPr lang="sv-SE"/>
          </a:p>
        </c:txPr>
        <c:crossAx val="-2112222656"/>
        <c:crosses val="autoZero"/>
        <c:crossBetween val="between"/>
        <c:majorUnit val="1000"/>
        <c:minorUnit val="500"/>
      </c:valAx>
      <c:spPr>
        <a:noFill/>
        <a:ln>
          <a:noFill/>
        </a:ln>
        <a:effectLst/>
      </c:spPr>
    </c:plotArea>
    <c:legend>
      <c:legendPos val="b"/>
      <c:legendEntry>
        <c:idx val="0"/>
        <c:delete val="1"/>
      </c:legendEntry>
      <c:legendEntry>
        <c:idx val="1"/>
        <c:delete val="1"/>
      </c:legendEntry>
      <c:legendEntry>
        <c:idx val="3"/>
        <c:delete val="1"/>
      </c:legendEntry>
      <c:legendEntry>
        <c:idx val="4"/>
        <c:delete val="1"/>
      </c:legendEntry>
      <c:legendEntry>
        <c:idx val="6"/>
        <c:delete val="1"/>
      </c:legendEntry>
      <c:legendEntry>
        <c:idx val="7"/>
        <c:delete val="1"/>
      </c:legendEntry>
      <c:legendEntry>
        <c:idx val="8"/>
        <c:delete val="1"/>
      </c:legendEntry>
      <c:legendEntry>
        <c:idx val="9"/>
        <c:delete val="1"/>
      </c:legendEntry>
      <c:layout>
        <c:manualLayout>
          <c:xMode val="edge"/>
          <c:yMode val="edge"/>
          <c:x val="3.00745478487544E-2"/>
          <c:y val="0.91797194444444452"/>
          <c:w val="0.46327838709946134"/>
          <c:h val="5.542686846824544E-2"/>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Inter" panose="02000503000000020004" pitchFamily="2" charset="0"/>
              <a:ea typeface="Inter" panose="02000503000000020004" pitchFamily="2" charset="0"/>
              <a:cs typeface="+mn-cs"/>
            </a:defRPr>
          </a:pPr>
          <a:endParaRPr lang="sv-SE"/>
        </a:p>
      </c:txPr>
    </c:legend>
    <c:plotVisOnly val="1"/>
    <c:dispBlanksAs val="gap"/>
    <c:showDLblsOverMax val="0"/>
  </c:chart>
  <c:spPr>
    <a:solidFill>
      <a:schemeClr val="bg1"/>
    </a:solidFill>
    <a:ln w="9525" cap="flat" cmpd="sng" algn="ctr">
      <a:noFill/>
      <a:round/>
    </a:ln>
    <a:effectLst/>
  </c:spPr>
  <c:txPr>
    <a:bodyPr/>
    <a:lstStyle/>
    <a:p>
      <a:pPr>
        <a:defRPr sz="1000">
          <a:solidFill>
            <a:sysClr val="windowText" lastClr="000000"/>
          </a:solidFill>
          <a:latin typeface="Inter" panose="02000503000000020004" pitchFamily="2" charset="0"/>
          <a:ea typeface="Inter" panose="02000503000000020004" pitchFamily="2" charset="0"/>
        </a:defRPr>
      </a:pPr>
      <a:endParaRPr lang="sv-S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0.00236</cdr:x>
      <cdr:y>0</cdr:y>
    </cdr:from>
    <cdr:to>
      <cdr:x>0.1789</cdr:x>
      <cdr:y>0.07881</cdr:y>
    </cdr:to>
    <cdr:sp macro="" textlink="">
      <cdr:nvSpPr>
        <cdr:cNvPr id="6146" name="Text Box 2"/>
        <cdr:cNvSpPr txBox="1">
          <a:spLocks xmlns:a="http://schemas.openxmlformats.org/drawingml/2006/main" noChangeArrowheads="1"/>
        </cdr:cNvSpPr>
      </cdr:nvSpPr>
      <cdr:spPr bwMode="auto">
        <a:xfrm xmlns:a="http://schemas.openxmlformats.org/drawingml/2006/main">
          <a:off x="14472" y="0"/>
          <a:ext cx="1084077" cy="29526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sv-SE" sz="900" b="0" i="0" u="none" strike="noStrike" baseline="0">
              <a:solidFill>
                <a:schemeClr val="tx1"/>
              </a:solidFill>
              <a:latin typeface="Inter" panose="02000503000000020004" pitchFamily="2" charset="0"/>
              <a:ea typeface="Inter" panose="02000503000000020004" pitchFamily="2" charset="0"/>
              <a:cs typeface="Times New Roman" pitchFamily="18" charset="0"/>
            </a:rPr>
            <a:t>[tusen ton]</a:t>
          </a:r>
        </a:p>
      </cdr:txBody>
    </cdr:sp>
  </cdr:relSizeAnchor>
  <cdr:relSizeAnchor xmlns:cdr="http://schemas.openxmlformats.org/drawingml/2006/chartDrawing">
    <cdr:from>
      <cdr:x>0.49311</cdr:x>
      <cdr:y>0.19229</cdr:y>
    </cdr:from>
    <cdr:to>
      <cdr:x>0.74065</cdr:x>
      <cdr:y>0.34122</cdr:y>
    </cdr:to>
    <cdr:sp macro="" textlink="">
      <cdr:nvSpPr>
        <cdr:cNvPr id="4" name="textruta 3">
          <a:extLst xmlns:a="http://schemas.openxmlformats.org/drawingml/2006/main">
            <a:ext uri="{FF2B5EF4-FFF2-40B4-BE49-F238E27FC236}">
              <a16:creationId xmlns:a16="http://schemas.microsoft.com/office/drawing/2014/main" id="{7B79E40F-16D0-E2A0-A1FB-4AECC7542BF3}"/>
            </a:ext>
          </a:extLst>
        </cdr:cNvPr>
        <cdr:cNvSpPr txBox="1"/>
      </cdr:nvSpPr>
      <cdr:spPr>
        <a:xfrm xmlns:a="http://schemas.openxmlformats.org/drawingml/2006/main">
          <a:off x="2565149" y="640416"/>
          <a:ext cx="1287703" cy="49601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sv-SE" sz="900" kern="1200">
              <a:latin typeface="Inter" panose="02000503000000020004" pitchFamily="2" charset="0"/>
              <a:ea typeface="Inter" panose="02000503000000020004" pitchFamily="2" charset="0"/>
            </a:rPr>
            <a:t>Befintlig kapacitet</a:t>
          </a:r>
          <a:r>
            <a:rPr lang="sv-SE" sz="900" kern="1200" baseline="0">
              <a:latin typeface="Inter" panose="02000503000000020004" pitchFamily="2" charset="0"/>
              <a:ea typeface="Inter" panose="02000503000000020004" pitchFamily="2" charset="0"/>
            </a:rPr>
            <a:t> </a:t>
          </a:r>
          <a:br>
            <a:rPr lang="sv-SE" sz="900" kern="1200" baseline="0">
              <a:latin typeface="Inter" panose="02000503000000020004" pitchFamily="2" charset="0"/>
              <a:ea typeface="Inter" panose="02000503000000020004" pitchFamily="2" charset="0"/>
            </a:rPr>
          </a:br>
          <a:r>
            <a:rPr lang="sv-SE" sz="900" kern="1200" baseline="0">
              <a:latin typeface="Inter" panose="02000503000000020004" pitchFamily="2" charset="0"/>
              <a:ea typeface="Inter" panose="02000503000000020004" pitchFamily="2" charset="0"/>
            </a:rPr>
            <a:t>avfallsförbränning </a:t>
          </a:r>
          <a:endParaRPr lang="sv-SE" sz="900" kern="1200">
            <a:latin typeface="Inter" panose="02000503000000020004" pitchFamily="2" charset="0"/>
            <a:ea typeface="Inter" panose="02000503000000020004" pitchFamily="2" charset="0"/>
          </a:endParaRPr>
        </a:p>
      </cdr:txBody>
    </cdr:sp>
  </cdr:relSizeAnchor>
  <cdr:relSizeAnchor xmlns:cdr="http://schemas.openxmlformats.org/drawingml/2006/chartDrawing">
    <cdr:from>
      <cdr:x>0.77179</cdr:x>
      <cdr:y>0.18197</cdr:y>
    </cdr:from>
    <cdr:to>
      <cdr:x>0.96903</cdr:x>
      <cdr:y>0.27081</cdr:y>
    </cdr:to>
    <cdr:sp macro="" textlink="">
      <cdr:nvSpPr>
        <cdr:cNvPr id="5" name="textruta 1">
          <a:extLst xmlns:a="http://schemas.openxmlformats.org/drawingml/2006/main">
            <a:ext uri="{FF2B5EF4-FFF2-40B4-BE49-F238E27FC236}">
              <a16:creationId xmlns:a16="http://schemas.microsoft.com/office/drawing/2014/main" id="{0586EA91-77C4-5788-80E2-5CD71697BDD9}"/>
            </a:ext>
          </a:extLst>
        </cdr:cNvPr>
        <cdr:cNvSpPr txBox="1"/>
      </cdr:nvSpPr>
      <cdr:spPr>
        <a:xfrm xmlns:a="http://schemas.openxmlformats.org/drawingml/2006/main">
          <a:off x="4014877" y="600254"/>
          <a:ext cx="1026043" cy="29305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900" kern="1200">
              <a:latin typeface="Inter" panose="02000503000000020004" pitchFamily="2" charset="0"/>
              <a:ea typeface="Inter" panose="02000503000000020004" pitchFamily="2" charset="0"/>
            </a:rPr>
            <a:t>Prognos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623F8-B430-2046-B694-FB0FAFDB97CB}" type="datetimeFigureOut">
              <a:rPr lang="sv-SE" smtClean="0"/>
              <a:t>2026-10-13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C78AF-77EE-8146-868A-7BEA0BB9E5F5}" type="slidenum">
              <a:rPr lang="sv-SE" smtClean="0"/>
              <a:t>‹#›</a:t>
            </a:fld>
            <a:endParaRPr lang="sv-SE"/>
          </a:p>
        </p:txBody>
      </p:sp>
    </p:spTree>
    <p:extLst>
      <p:ext uri="{BB962C8B-B14F-4D97-AF65-F5344CB8AC3E}">
        <p14:creationId xmlns:p14="http://schemas.microsoft.com/office/powerpoint/2010/main" val="1431290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41C78AF-77EE-8146-868A-7BEA0BB9E5F5}" type="slidenum">
              <a:rPr lang="sv-SE" smtClean="0"/>
              <a:t>6</a:t>
            </a:fld>
            <a:endParaRPr lang="sv-SE"/>
          </a:p>
        </p:txBody>
      </p:sp>
    </p:spTree>
    <p:extLst>
      <p:ext uri="{BB962C8B-B14F-4D97-AF65-F5344CB8AC3E}">
        <p14:creationId xmlns:p14="http://schemas.microsoft.com/office/powerpoint/2010/main" val="33476722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hyperlink" Target="http://www.avfallsverige.se/rapporter-utveckling/rapporter/" TargetMode="External"/><Relationship Id="rId4" Type="http://schemas.openxmlformats.org/officeDocument/2006/relationships/image" Target="../media/image3.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örstasida - Utan bi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3" y="3641125"/>
            <a:ext cx="639262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Rapportnamn/titel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b"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Rapportnummer</a:t>
            </a:r>
          </a:p>
        </p:txBody>
      </p:sp>
      <p:pic>
        <p:nvPicPr>
          <p:cNvPr id="3" name="Bild 2">
            <a:extLst>
              <a:ext uri="{FF2B5EF4-FFF2-40B4-BE49-F238E27FC236}">
                <a16:creationId xmlns:a16="http://schemas.microsoft.com/office/drawing/2014/main" id="{F6EA7099-08C1-DAA8-4921-DD3008FDEB90}"/>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4715696" y="30690"/>
            <a:ext cx="8936437" cy="7428415"/>
          </a:xfrm>
          <a:prstGeom prst="rect">
            <a:avLst/>
          </a:prstGeom>
        </p:spPr>
      </p:pic>
      <p:sp>
        <p:nvSpPr>
          <p:cNvPr id="4" name="Platshållare för datum 8">
            <a:extLst>
              <a:ext uri="{FF2B5EF4-FFF2-40B4-BE49-F238E27FC236}">
                <a16:creationId xmlns:a16="http://schemas.microsoft.com/office/drawing/2014/main" id="{760D5185-29B3-0404-651A-075BE29E7EB0}"/>
              </a:ext>
            </a:extLst>
          </p:cNvPr>
          <p:cNvSpPr>
            <a:spLocks noGrp="1"/>
          </p:cNvSpPr>
          <p:nvPr>
            <p:ph type="dt" sz="half" idx="10"/>
          </p:nvPr>
        </p:nvSpPr>
        <p:spPr>
          <a:xfrm>
            <a:off x="9715666" y="5937504"/>
            <a:ext cx="1381860" cy="415543"/>
          </a:xfrm>
          <a:prstGeom prst="flowChartTerminator">
            <a:avLst/>
          </a:prstGeom>
          <a:solidFill>
            <a:schemeClr val="accent3"/>
          </a:solidFill>
        </p:spPr>
        <p:txBody>
          <a:bodyPr lIns="0" tIns="46800" rIns="0"/>
          <a:lstStyle>
            <a:lvl1pPr algn="ctr">
              <a:defRPr sz="1600" b="1">
                <a:solidFill>
                  <a:schemeClr val="bg1"/>
                </a:solidFill>
              </a:defRPr>
            </a:lvl1pPr>
          </a:lstStyle>
          <a:p>
            <a:r>
              <a:rPr lang="sv-SE" dirty="0"/>
              <a:t>[Månad] 2025</a:t>
            </a:r>
            <a:endParaRPr lang="en-GB" dirty="0"/>
          </a:p>
        </p:txBody>
      </p:sp>
      <p:pic>
        <p:nvPicPr>
          <p:cNvPr id="6" name="Bild 5">
            <a:extLst>
              <a:ext uri="{FF2B5EF4-FFF2-40B4-BE49-F238E27FC236}">
                <a16:creationId xmlns:a16="http://schemas.microsoft.com/office/drawing/2014/main" id="{EC8648E1-0184-67CB-1B7B-448E7BACF8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74671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apitelsida 1">
    <p:bg>
      <p:bgPr>
        <a:solidFill>
          <a:schemeClr val="accent3"/>
        </a:solidFill>
        <a:effectLst/>
      </p:bgPr>
    </p:bg>
    <p:spTree>
      <p:nvGrpSpPr>
        <p:cNvPr id="1" name=""/>
        <p:cNvGrpSpPr/>
        <p:nvPr/>
      </p:nvGrpSpPr>
      <p:grpSpPr>
        <a:xfrm>
          <a:off x="0" y="0"/>
          <a:ext cx="0" cy="0"/>
          <a:chOff x="0" y="0"/>
          <a:chExt cx="0" cy="0"/>
        </a:xfrm>
      </p:grpSpPr>
      <p:sp>
        <p:nvSpPr>
          <p:cNvPr id="29" name="Platshållare för text 27">
            <a:extLst>
              <a:ext uri="{FF2B5EF4-FFF2-40B4-BE49-F238E27FC236}">
                <a16:creationId xmlns:a16="http://schemas.microsoft.com/office/drawing/2014/main" id="{3FDC72F8-1B7E-496F-971F-1712B3ADECB0}"/>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pic>
        <p:nvPicPr>
          <p:cNvPr id="2" name="Bild 1">
            <a:extLst>
              <a:ext uri="{FF2B5EF4-FFF2-40B4-BE49-F238E27FC236}">
                <a16:creationId xmlns:a16="http://schemas.microsoft.com/office/drawing/2014/main" id="{73822C72-B98B-3C31-D3C0-834E4BEF57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630496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apitelsida 2">
    <p:bg>
      <p:bgPr>
        <a:solidFill>
          <a:schemeClr val="accent6"/>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8F9523E0-C20C-A7A0-FA65-B1FD577A681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54AC8C8-D520-C8C3-B88E-09D3C89ACD3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9183412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Kapitelsida 3">
    <p:bg>
      <p:bgPr>
        <a:solidFill>
          <a:schemeClr val="accent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F8ABC5FB-33F0-1CCE-BD30-AA60B0A1772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A5809F8-1900-58A1-7488-4E080B1F45C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765308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pitelsida 4">
    <p:bg>
      <p:bgPr>
        <a:solidFill>
          <a:schemeClr val="tx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615B3193-746A-3977-CD49-7F8BAE1370B5}"/>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25F3C80B-F82D-6B4D-3CDF-DF9BCAF7F4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7784526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 spalt + grafik 1">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39E53D78-27AE-9AAF-0B7E-F46173D8C2C9}"/>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4A8710B4-A47D-0A69-5A89-98BDECA1E21A}"/>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11" name="Bild 10">
            <a:extLst>
              <a:ext uri="{FF2B5EF4-FFF2-40B4-BE49-F238E27FC236}">
                <a16:creationId xmlns:a16="http://schemas.microsoft.com/office/drawing/2014/main" id="{D7DF67AD-4E0D-682D-0FDC-C66BD9B87E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744749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n spalt + grafik 2">
    <p:bg>
      <p:bgPr>
        <a:solidFill>
          <a:srgbClr val="EB715E">
            <a:alpha val="25000"/>
          </a:srgb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rgbClr val="EB715E"/>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8859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En spalt + grafik 2">
    <p:bg>
      <p:bgPr>
        <a:solidFill>
          <a:srgbClr val="FFD67B">
            <a:alpha val="25000"/>
          </a:srgb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tx1"/>
                </a:solidFill>
                <a:latin typeface="+mj-lt"/>
              </a:defRPr>
            </a:lvl1pPr>
          </a:lstStyle>
          <a:p>
            <a:r>
              <a:rPr lang="sv-SE" dirty="0"/>
              <a:t>Nyckelresultat</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91701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En spalt + grafik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928884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n spalt + grafik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529254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En spalt + grafik 3">
    <p:bg>
      <p:bgPr>
        <a:solidFill>
          <a:srgbClr val="EB715E"/>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906196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En spalt + grafik 3">
    <p:bg>
      <p:bgPr>
        <a:solidFill>
          <a:srgbClr val="007079"/>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808010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 spalt + dator">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4" name="Bildobjekt 3" descr="En bild som visar elektronik, bärbar dator, dator, Netbook&#10;&#10;Automatiskt genererad beskrivning">
            <a:extLst>
              <a:ext uri="{FF2B5EF4-FFF2-40B4-BE49-F238E27FC236}">
                <a16:creationId xmlns:a16="http://schemas.microsoft.com/office/drawing/2014/main" id="{84F7BB90-DE91-22BB-0DBD-534B9C3F378F}"/>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8073" y="1090888"/>
            <a:ext cx="7315200" cy="5270500"/>
          </a:xfrm>
          <a:prstGeom prst="rect">
            <a:avLst/>
          </a:prstGeom>
        </p:spPr>
      </p:pic>
      <p:sp>
        <p:nvSpPr>
          <p:cNvPr id="9" name="Platshållare för bild 2">
            <a:extLst>
              <a:ext uri="{FF2B5EF4-FFF2-40B4-BE49-F238E27FC236}">
                <a16:creationId xmlns:a16="http://schemas.microsoft.com/office/drawing/2014/main" id="{345B9E71-7525-78DF-18B2-C3422F7A09E8}"/>
              </a:ext>
            </a:extLst>
          </p:cNvPr>
          <p:cNvSpPr>
            <a:spLocks noGrp="1"/>
          </p:cNvSpPr>
          <p:nvPr>
            <p:ph type="pic" idx="14" hasCustomPrompt="1"/>
          </p:nvPr>
        </p:nvSpPr>
        <p:spPr>
          <a:xfrm>
            <a:off x="1101322" y="1245406"/>
            <a:ext cx="5508702" cy="3713356"/>
          </a:xfrm>
          <a:prstGeom prst="roundRect">
            <a:avLst>
              <a:gd name="adj" fmla="val 1635"/>
            </a:avLst>
          </a:prstGeom>
        </p:spPr>
        <p:txBody>
          <a:bodyPr anchor="ctr"/>
          <a:lstStyle>
            <a:lvl1pPr marL="0" indent="0" algn="ctr">
              <a:lnSpc>
                <a:spcPts val="1900"/>
              </a:lnSpc>
              <a:buNone/>
              <a:defRPr sz="1600" b="0" u="none">
                <a:solidFill>
                  <a:schemeClr val="bg1"/>
                </a:solidFill>
                <a:latin typeface="Aptos" panose="020B00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 eller skärmklipp</a:t>
            </a:r>
          </a:p>
        </p:txBody>
      </p:sp>
      <p:sp>
        <p:nvSpPr>
          <p:cNvPr id="13" name="Platshållare för text 2">
            <a:extLst>
              <a:ext uri="{FF2B5EF4-FFF2-40B4-BE49-F238E27FC236}">
                <a16:creationId xmlns:a16="http://schemas.microsoft.com/office/drawing/2014/main" id="{DC13E22C-3E92-E3BF-5E9E-DCC28974C786}"/>
              </a:ext>
            </a:extLst>
          </p:cNvPr>
          <p:cNvSpPr>
            <a:spLocks noGrp="1"/>
          </p:cNvSpPr>
          <p:nvPr>
            <p:ph idx="1" hasCustomPrompt="1"/>
          </p:nvPr>
        </p:nvSpPr>
        <p:spPr>
          <a:xfrm>
            <a:off x="7629141" y="2362327"/>
            <a:ext cx="3610356" cy="3809873"/>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D14D7AFE-ADD2-8892-E58F-9FDAA562BAB9}"/>
              </a:ext>
            </a:extLst>
          </p:cNvPr>
          <p:cNvSpPr>
            <a:spLocks noGrp="1" noChangeAspect="1"/>
          </p:cNvSpPr>
          <p:nvPr>
            <p:ph type="title" hasCustomPrompt="1"/>
          </p:nvPr>
        </p:nvSpPr>
        <p:spPr>
          <a:xfrm>
            <a:off x="7641860" y="1250115"/>
            <a:ext cx="3610357" cy="854517"/>
          </a:xfrm>
        </p:spPr>
        <p:txBody>
          <a:bodyPr anchor="b"/>
          <a:lstStyle>
            <a:lvl1pPr>
              <a:lnSpc>
                <a:spcPts val="3400"/>
              </a:lnSpc>
              <a:defRPr sz="3200" b="1">
                <a:solidFill>
                  <a:schemeClr val="accent1"/>
                </a:solidFill>
                <a:latin typeface="+mj-lt"/>
              </a:defRPr>
            </a:lvl1pPr>
          </a:lstStyle>
          <a:p>
            <a:r>
              <a:rPr lang="sv-SE" dirty="0"/>
              <a:t>Rubrik. </a:t>
            </a:r>
            <a:br>
              <a:rPr lang="sv-SE" dirty="0"/>
            </a:br>
            <a:r>
              <a:rPr lang="sv-SE" dirty="0"/>
              <a:t>Max två rader.</a:t>
            </a:r>
            <a:endParaRPr lang="en-GB" dirty="0"/>
          </a:p>
        </p:txBody>
      </p:sp>
      <p:pic>
        <p:nvPicPr>
          <p:cNvPr id="3" name="Bild 2">
            <a:extLst>
              <a:ext uri="{FF2B5EF4-FFF2-40B4-BE49-F238E27FC236}">
                <a16:creationId xmlns:a16="http://schemas.microsoft.com/office/drawing/2014/main" id="{1FDA79A3-EB38-AD80-59D4-E4C51BD4F2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4113385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En spalt + foto 1">
    <p:bg>
      <p:bgPr>
        <a:solidFill>
          <a:schemeClr val="tx2">
            <a:alpha val="10000"/>
          </a:schemeClr>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9618674-4F15-F199-1C7F-35505A79C935}"/>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1" name="Rubrik 1">
            <a:extLst>
              <a:ext uri="{FF2B5EF4-FFF2-40B4-BE49-F238E27FC236}">
                <a16:creationId xmlns:a16="http://schemas.microsoft.com/office/drawing/2014/main" id="{C47F1A5D-8915-4285-1A87-093A76CA5E92}"/>
              </a:ext>
            </a:extLst>
          </p:cNvPr>
          <p:cNvSpPr>
            <a:spLocks noGrp="1" noChangeAspect="1"/>
          </p:cNvSpPr>
          <p:nvPr>
            <p:ph type="title" hasCustomPrompt="1"/>
          </p:nvPr>
        </p:nvSpPr>
        <p:spPr>
          <a:xfrm>
            <a:off x="838198" y="1028311"/>
            <a:ext cx="5257802" cy="879708"/>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12" name="Platshållare för text 2">
            <a:extLst>
              <a:ext uri="{FF2B5EF4-FFF2-40B4-BE49-F238E27FC236}">
                <a16:creationId xmlns:a16="http://schemas.microsoft.com/office/drawing/2014/main" id="{D3F4AA1E-61DF-0068-71B4-5DE9131C3F31}"/>
              </a:ext>
            </a:extLst>
          </p:cNvPr>
          <p:cNvSpPr>
            <a:spLocks noGrp="1"/>
          </p:cNvSpPr>
          <p:nvPr>
            <p:ph idx="13" hasCustomPrompt="1"/>
          </p:nvPr>
        </p:nvSpPr>
        <p:spPr>
          <a:xfrm>
            <a:off x="838198" y="2162294"/>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8F2AD6B8-408E-7A4F-EC42-F086CA379D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85992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 spalt + foto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DC2AEEF8-80A8-4934-59DF-820B2E5BADCE}"/>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2" name="Rubrik 1">
            <a:extLst>
              <a:ext uri="{FF2B5EF4-FFF2-40B4-BE49-F238E27FC236}">
                <a16:creationId xmlns:a16="http://schemas.microsoft.com/office/drawing/2014/main" id="{C0922915-1974-68D8-6988-889436A2F0F5}"/>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9E22F814-9754-C2E7-B083-D194ECD3261C}"/>
              </a:ext>
            </a:extLst>
          </p:cNvPr>
          <p:cNvSpPr>
            <a:spLocks noGrp="1"/>
          </p:cNvSpPr>
          <p:nvPr>
            <p:ph idx="14"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AE4241B5-3AA2-49C1-D7A3-2BD9CBDED7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785711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En spalt + foto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9C64D58F-AF51-EB6A-31B1-D133EC7607C2}"/>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2" name="Rubrik 1">
            <a:extLst>
              <a:ext uri="{FF2B5EF4-FFF2-40B4-BE49-F238E27FC236}">
                <a16:creationId xmlns:a16="http://schemas.microsoft.com/office/drawing/2014/main" id="{62B6911C-F650-8D61-69AD-36E7547592CC}"/>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bg1"/>
                </a:solidFill>
                <a:latin typeface="+mj-lt"/>
              </a:defRPr>
            </a:lvl1pPr>
          </a:lstStyle>
          <a:p>
            <a:r>
              <a:rPr lang="sv-SE" dirty="0"/>
              <a:t>Rubrik. Max två rader.</a:t>
            </a:r>
            <a:endParaRPr lang="en-GB" dirty="0"/>
          </a:p>
        </p:txBody>
      </p:sp>
      <p:sp>
        <p:nvSpPr>
          <p:cNvPr id="3" name="Platshållare för text 2">
            <a:extLst>
              <a:ext uri="{FF2B5EF4-FFF2-40B4-BE49-F238E27FC236}">
                <a16:creationId xmlns:a16="http://schemas.microsoft.com/office/drawing/2014/main" id="{E1E5E99E-A591-B314-EE67-ADD5CE8B0BBD}"/>
              </a:ext>
            </a:extLst>
          </p:cNvPr>
          <p:cNvSpPr>
            <a:spLocks noGrp="1"/>
          </p:cNvSpPr>
          <p:nvPr>
            <p:ph idx="13"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4" name="Bild 3">
            <a:extLst>
              <a:ext uri="{FF2B5EF4-FFF2-40B4-BE49-F238E27FC236}">
                <a16:creationId xmlns:a16="http://schemas.microsoft.com/office/drawing/2014/main" id="{8EDF4474-D53B-0210-CC1B-954E88DFBF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320061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336152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7771800" cy="3841574"/>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
        <p:nvSpPr>
          <p:cNvPr id="4" name="Platshållare för bild 3">
            <a:extLst>
              <a:ext uri="{FF2B5EF4-FFF2-40B4-BE49-F238E27FC236}">
                <a16:creationId xmlns:a16="http://schemas.microsoft.com/office/drawing/2014/main" id="{7C42714C-7C62-847F-8173-BC1FF65637B1}"/>
              </a:ext>
            </a:extLst>
          </p:cNvPr>
          <p:cNvSpPr>
            <a:spLocks noGrp="1"/>
          </p:cNvSpPr>
          <p:nvPr>
            <p:ph type="pic" sz="quarter" idx="13"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9" name="Platshållare för bild 3">
            <a:extLst>
              <a:ext uri="{FF2B5EF4-FFF2-40B4-BE49-F238E27FC236}">
                <a16:creationId xmlns:a16="http://schemas.microsoft.com/office/drawing/2014/main" id="{EF0C6075-C90B-641D-7862-9D874082B87C}"/>
              </a:ext>
            </a:extLst>
          </p:cNvPr>
          <p:cNvSpPr>
            <a:spLocks noGrp="1"/>
          </p:cNvSpPr>
          <p:nvPr>
            <p:ph type="pic" sz="quarter" idx="14"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Tree>
    <p:extLst>
      <p:ext uri="{BB962C8B-B14F-4D97-AF65-F5344CB8AC3E}">
        <p14:creationId xmlns:p14="http://schemas.microsoft.com/office/powerpoint/2010/main" val="1266509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vå spalter 1">
    <p:bg>
      <p:bgPr>
        <a:solidFill>
          <a:schemeClr val="bg1">
            <a:alpha val="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7771800" cy="3841574"/>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
        <p:nvSpPr>
          <p:cNvPr id="4" name="Platshållare för bild 3">
            <a:extLst>
              <a:ext uri="{FF2B5EF4-FFF2-40B4-BE49-F238E27FC236}">
                <a16:creationId xmlns:a16="http://schemas.microsoft.com/office/drawing/2014/main" id="{7C42714C-7C62-847F-8173-BC1FF65637B1}"/>
              </a:ext>
            </a:extLst>
          </p:cNvPr>
          <p:cNvSpPr>
            <a:spLocks noGrp="1"/>
          </p:cNvSpPr>
          <p:nvPr>
            <p:ph type="pic" sz="quarter" idx="13"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9" name="Platshållare för bild 3">
            <a:extLst>
              <a:ext uri="{FF2B5EF4-FFF2-40B4-BE49-F238E27FC236}">
                <a16:creationId xmlns:a16="http://schemas.microsoft.com/office/drawing/2014/main" id="{EF0C6075-C90B-641D-7862-9D874082B87C}"/>
              </a:ext>
            </a:extLst>
          </p:cNvPr>
          <p:cNvSpPr>
            <a:spLocks noGrp="1"/>
          </p:cNvSpPr>
          <p:nvPr>
            <p:ph type="pic" sz="quarter" idx="14"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Tree>
    <p:extLst>
      <p:ext uri="{BB962C8B-B14F-4D97-AF65-F5344CB8AC3E}">
        <p14:creationId xmlns:p14="http://schemas.microsoft.com/office/powerpoint/2010/main" val="3167306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vå spalter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AF0B0448-CC79-13A2-F052-C1257795F719}"/>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C4F64493-8E1C-7C09-0419-544DE38876A8}"/>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4612A52E-1D86-3AEC-C5F2-7A04CAD69BE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020376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vå spalter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4" name="Rubrik 1">
            <a:extLst>
              <a:ext uri="{FF2B5EF4-FFF2-40B4-BE49-F238E27FC236}">
                <a16:creationId xmlns:a16="http://schemas.microsoft.com/office/drawing/2014/main" id="{417B162B-ADEE-5B8E-614F-527891A9BB26}"/>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7EC53F62-1902-464F-B4A3-C75B1BF4D21C}"/>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BD352B0C-D83D-7E48-E1E9-95B9288731B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83657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Uppmärksamhe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2560948" y="2038546"/>
            <a:ext cx="7070104" cy="2780907"/>
          </a:xfrm>
        </p:spPr>
        <p:txBody>
          <a:bodyPr anchor="ctr" anchorCtr="0"/>
          <a:lstStyle>
            <a:lvl1pPr algn="ctr">
              <a:lnSpc>
                <a:spcPts val="3400"/>
              </a:lnSpc>
              <a:defRPr sz="2800" b="1">
                <a:solidFill>
                  <a:schemeClr val="bg1"/>
                </a:solidFill>
                <a:latin typeface="+mj-lt"/>
              </a:defRPr>
            </a:lvl1pPr>
          </a:lstStyle>
          <a:p>
            <a:r>
              <a:rPr lang="sv-SE" dirty="0"/>
              <a:t>Klicka här för att skriva din text</a:t>
            </a:r>
            <a:endParaRPr lang="en-GB" dirty="0"/>
          </a:p>
        </p:txBody>
      </p:sp>
      <p:pic>
        <p:nvPicPr>
          <p:cNvPr id="9" name="Bild 8">
            <a:extLst>
              <a:ext uri="{FF2B5EF4-FFF2-40B4-BE49-F238E27FC236}">
                <a16:creationId xmlns:a16="http://schemas.microsoft.com/office/drawing/2014/main" id="{2A0F5F71-656A-414B-9D66-3BDE0CD87A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861173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ildsida med logo">
    <p:bg>
      <p:bgPr>
        <a:solidFill>
          <a:schemeClr val="bg1"/>
        </a:solidFill>
        <a:effectLst/>
      </p:bgPr>
    </p:bg>
    <p:spTree>
      <p:nvGrpSpPr>
        <p:cNvPr id="1" name=""/>
        <p:cNvGrpSpPr/>
        <p:nvPr/>
      </p:nvGrpSpPr>
      <p:grpSpPr>
        <a:xfrm>
          <a:off x="0" y="0"/>
          <a:ext cx="0" cy="0"/>
          <a:chOff x="0" y="0"/>
          <a:chExt cx="0" cy="0"/>
        </a:xfrm>
      </p:grpSpPr>
      <p:sp>
        <p:nvSpPr>
          <p:cNvPr id="98" name="Platshållare för bild 97">
            <a:extLst>
              <a:ext uri="{FF2B5EF4-FFF2-40B4-BE49-F238E27FC236}">
                <a16:creationId xmlns:a16="http://schemas.microsoft.com/office/drawing/2014/main" id="{7CCECCD6-AA63-70E7-766C-B0278B64140E}"/>
              </a:ext>
            </a:extLst>
          </p:cNvPr>
          <p:cNvSpPr>
            <a:spLocks noGrp="1"/>
          </p:cNvSpPr>
          <p:nvPr>
            <p:ph type="pic" sz="quarter" idx="13"/>
          </p:nvPr>
        </p:nvSpPr>
        <p:spPr>
          <a:xfrm>
            <a:off x="4" y="2"/>
            <a:ext cx="12191997" cy="6857998"/>
          </a:xfrm>
          <a:custGeom>
            <a:avLst/>
            <a:gdLst>
              <a:gd name="connsiteX0" fmla="*/ 546395 w 12191997"/>
              <a:gd name="connsiteY0" fmla="*/ 627482 h 6857998"/>
              <a:gd name="connsiteX1" fmla="*/ 546395 w 12191997"/>
              <a:gd name="connsiteY1" fmla="*/ 634909 h 6857998"/>
              <a:gd name="connsiteX2" fmla="*/ 656628 w 12191997"/>
              <a:gd name="connsiteY2" fmla="*/ 715711 h 6857998"/>
              <a:gd name="connsiteX3" fmla="*/ 767089 w 12191997"/>
              <a:gd name="connsiteY3" fmla="*/ 634909 h 6857998"/>
              <a:gd name="connsiteX4" fmla="*/ 767089 w 12191997"/>
              <a:gd name="connsiteY4" fmla="*/ 627482 h 6857998"/>
              <a:gd name="connsiteX5" fmla="*/ 766864 w 12191997"/>
              <a:gd name="connsiteY5" fmla="*/ 627482 h 6857998"/>
              <a:gd name="connsiteX6" fmla="*/ 656628 w 12191997"/>
              <a:gd name="connsiteY6" fmla="*/ 691403 h 6857998"/>
              <a:gd name="connsiteX7" fmla="*/ 546395 w 12191997"/>
              <a:gd name="connsiteY7" fmla="*/ 627482 h 6857998"/>
              <a:gd name="connsiteX8" fmla="*/ 1798198 w 12191997"/>
              <a:gd name="connsiteY8" fmla="*/ 615554 h 6857998"/>
              <a:gd name="connsiteX9" fmla="*/ 1798198 w 12191997"/>
              <a:gd name="connsiteY9" fmla="*/ 616004 h 6857998"/>
              <a:gd name="connsiteX10" fmla="*/ 1798151 w 12191997"/>
              <a:gd name="connsiteY10" fmla="*/ 615787 h 6857998"/>
              <a:gd name="connsiteX11" fmla="*/ 1176243 w 12191997"/>
              <a:gd name="connsiteY11" fmla="*/ 609027 h 6857998"/>
              <a:gd name="connsiteX12" fmla="*/ 1178498 w 12191997"/>
              <a:gd name="connsiteY12" fmla="*/ 616004 h 6857998"/>
              <a:gd name="connsiteX13" fmla="*/ 1182330 w 12191997"/>
              <a:gd name="connsiteY13" fmla="*/ 625232 h 6857998"/>
              <a:gd name="connsiteX14" fmla="*/ 1182780 w 12191997"/>
              <a:gd name="connsiteY14" fmla="*/ 625457 h 6857998"/>
              <a:gd name="connsiteX15" fmla="*/ 1192248 w 12191997"/>
              <a:gd name="connsiteY15" fmla="*/ 647965 h 6857998"/>
              <a:gd name="connsiteX16" fmla="*/ 1160688 w 12191997"/>
              <a:gd name="connsiteY16" fmla="*/ 647965 h 6857998"/>
              <a:gd name="connsiteX17" fmla="*/ 1170157 w 12191997"/>
              <a:gd name="connsiteY17" fmla="*/ 625232 h 6857998"/>
              <a:gd name="connsiteX18" fmla="*/ 1173989 w 12191997"/>
              <a:gd name="connsiteY18" fmla="*/ 616004 h 6857998"/>
              <a:gd name="connsiteX19" fmla="*/ 1176243 w 12191997"/>
              <a:gd name="connsiteY19" fmla="*/ 609027 h 6857998"/>
              <a:gd name="connsiteX20" fmla="*/ 1764157 w 12191997"/>
              <a:gd name="connsiteY20" fmla="*/ 599349 h 6857998"/>
              <a:gd name="connsiteX21" fmla="*/ 1777008 w 12191997"/>
              <a:gd name="connsiteY21" fmla="*/ 599349 h 6857998"/>
              <a:gd name="connsiteX22" fmla="*/ 1786476 w 12191997"/>
              <a:gd name="connsiteY22" fmla="*/ 600699 h 6857998"/>
              <a:gd name="connsiteX23" fmla="*/ 1793013 w 12191997"/>
              <a:gd name="connsiteY23" fmla="*/ 604300 h 6857998"/>
              <a:gd name="connsiteX24" fmla="*/ 1796844 w 12191997"/>
              <a:gd name="connsiteY24" fmla="*/ 609702 h 6857998"/>
              <a:gd name="connsiteX25" fmla="*/ 1798151 w 12191997"/>
              <a:gd name="connsiteY25" fmla="*/ 615787 h 6857998"/>
              <a:gd name="connsiteX26" fmla="*/ 1796844 w 12191997"/>
              <a:gd name="connsiteY26" fmla="*/ 622306 h 6857998"/>
              <a:gd name="connsiteX27" fmla="*/ 1792787 w 12191997"/>
              <a:gd name="connsiteY27" fmla="*/ 627708 h 6857998"/>
              <a:gd name="connsiteX28" fmla="*/ 1786249 w 12191997"/>
              <a:gd name="connsiteY28" fmla="*/ 631309 h 6857998"/>
              <a:gd name="connsiteX29" fmla="*/ 1777232 w 12191997"/>
              <a:gd name="connsiteY29" fmla="*/ 632660 h 6857998"/>
              <a:gd name="connsiteX30" fmla="*/ 1764157 w 12191997"/>
              <a:gd name="connsiteY30" fmla="*/ 632660 h 6857998"/>
              <a:gd name="connsiteX31" fmla="*/ 656629 w 12191997"/>
              <a:gd name="connsiteY31" fmla="*/ 589895 h 6857998"/>
              <a:gd name="connsiteX32" fmla="*/ 593058 w 12191997"/>
              <a:gd name="connsiteY32" fmla="*/ 611952 h 6857998"/>
              <a:gd name="connsiteX33" fmla="*/ 608162 w 12191997"/>
              <a:gd name="connsiteY33" fmla="*/ 619155 h 6857998"/>
              <a:gd name="connsiteX34" fmla="*/ 656629 w 12191997"/>
              <a:gd name="connsiteY34" fmla="*/ 607001 h 6857998"/>
              <a:gd name="connsiteX35" fmla="*/ 656629 w 12191997"/>
              <a:gd name="connsiteY35" fmla="*/ 590120 h 6857998"/>
              <a:gd name="connsiteX36" fmla="*/ 939994 w 12191997"/>
              <a:gd name="connsiteY36" fmla="*/ 585845 h 6857998"/>
              <a:gd name="connsiteX37" fmla="*/ 987559 w 12191997"/>
              <a:gd name="connsiteY37" fmla="*/ 686679 h 6857998"/>
              <a:gd name="connsiteX38" fmla="*/ 996576 w 12191997"/>
              <a:gd name="connsiteY38" fmla="*/ 686679 h 6857998"/>
              <a:gd name="connsiteX39" fmla="*/ 1045269 w 12191997"/>
              <a:gd name="connsiteY39" fmla="*/ 585845 h 6857998"/>
              <a:gd name="connsiteX40" fmla="*/ 1028136 w 12191997"/>
              <a:gd name="connsiteY40" fmla="*/ 585845 h 6857998"/>
              <a:gd name="connsiteX41" fmla="*/ 1002438 w 12191997"/>
              <a:gd name="connsiteY41" fmla="*/ 640088 h 6857998"/>
              <a:gd name="connsiteX42" fmla="*/ 997027 w 12191997"/>
              <a:gd name="connsiteY42" fmla="*/ 651342 h 6857998"/>
              <a:gd name="connsiteX43" fmla="*/ 992293 w 12191997"/>
              <a:gd name="connsiteY43" fmla="*/ 661920 h 6857998"/>
              <a:gd name="connsiteX44" fmla="*/ 991842 w 12191997"/>
              <a:gd name="connsiteY44" fmla="*/ 661920 h 6857998"/>
              <a:gd name="connsiteX45" fmla="*/ 987559 w 12191997"/>
              <a:gd name="connsiteY45" fmla="*/ 650892 h 6857998"/>
              <a:gd name="connsiteX46" fmla="*/ 982600 w 12191997"/>
              <a:gd name="connsiteY46" fmla="*/ 640088 h 6857998"/>
              <a:gd name="connsiteX47" fmla="*/ 957127 w 12191997"/>
              <a:gd name="connsiteY47" fmla="*/ 585845 h 6857998"/>
              <a:gd name="connsiteX48" fmla="*/ 1060598 w 12191997"/>
              <a:gd name="connsiteY48" fmla="*/ 585845 h 6857998"/>
              <a:gd name="connsiteX49" fmla="*/ 1060598 w 12191997"/>
              <a:gd name="connsiteY49" fmla="*/ 686003 h 6857998"/>
              <a:gd name="connsiteX50" fmla="*/ 1076829 w 12191997"/>
              <a:gd name="connsiteY50" fmla="*/ 686003 h 6857998"/>
              <a:gd name="connsiteX51" fmla="*/ 1076829 w 12191997"/>
              <a:gd name="connsiteY51" fmla="*/ 642789 h 6857998"/>
              <a:gd name="connsiteX52" fmla="*/ 1119660 w 12191997"/>
              <a:gd name="connsiteY52" fmla="*/ 642789 h 6857998"/>
              <a:gd name="connsiteX53" fmla="*/ 1119660 w 12191997"/>
              <a:gd name="connsiteY53" fmla="*/ 629284 h 6857998"/>
              <a:gd name="connsiteX54" fmla="*/ 1076829 w 12191997"/>
              <a:gd name="connsiteY54" fmla="*/ 629284 h 6857998"/>
              <a:gd name="connsiteX55" fmla="*/ 1076829 w 12191997"/>
              <a:gd name="connsiteY55" fmla="*/ 599124 h 6857998"/>
              <a:gd name="connsiteX56" fmla="*/ 1120336 w 12191997"/>
              <a:gd name="connsiteY56" fmla="*/ 599124 h 6857998"/>
              <a:gd name="connsiteX57" fmla="*/ 1125747 w 12191997"/>
              <a:gd name="connsiteY57" fmla="*/ 585845 h 6857998"/>
              <a:gd name="connsiteX58" fmla="*/ 1320291 w 12191997"/>
              <a:gd name="connsiteY58" fmla="*/ 585844 h 6857998"/>
              <a:gd name="connsiteX59" fmla="*/ 1320291 w 12191997"/>
              <a:gd name="connsiteY59" fmla="*/ 686002 h 6857998"/>
              <a:gd name="connsiteX60" fmla="*/ 1380931 w 12191997"/>
              <a:gd name="connsiteY60" fmla="*/ 686002 h 6857998"/>
              <a:gd name="connsiteX61" fmla="*/ 1380931 w 12191997"/>
              <a:gd name="connsiteY61" fmla="*/ 672498 h 6857998"/>
              <a:gd name="connsiteX62" fmla="*/ 1336296 w 12191997"/>
              <a:gd name="connsiteY62" fmla="*/ 672498 h 6857998"/>
              <a:gd name="connsiteX63" fmla="*/ 1336296 w 12191997"/>
              <a:gd name="connsiteY63" fmla="*/ 585844 h 6857998"/>
              <a:gd name="connsiteX64" fmla="*/ 1244096 w 12191997"/>
              <a:gd name="connsiteY64" fmla="*/ 585844 h 6857998"/>
              <a:gd name="connsiteX65" fmla="*/ 1244096 w 12191997"/>
              <a:gd name="connsiteY65" fmla="*/ 686002 h 6857998"/>
              <a:gd name="connsiteX66" fmla="*/ 1305187 w 12191997"/>
              <a:gd name="connsiteY66" fmla="*/ 686002 h 6857998"/>
              <a:gd name="connsiteX67" fmla="*/ 1305187 w 12191997"/>
              <a:gd name="connsiteY67" fmla="*/ 672498 h 6857998"/>
              <a:gd name="connsiteX68" fmla="*/ 1260327 w 12191997"/>
              <a:gd name="connsiteY68" fmla="*/ 672498 h 6857998"/>
              <a:gd name="connsiteX69" fmla="*/ 1260327 w 12191997"/>
              <a:gd name="connsiteY69" fmla="*/ 585844 h 6857998"/>
              <a:gd name="connsiteX70" fmla="*/ 1536251 w 12191997"/>
              <a:gd name="connsiteY70" fmla="*/ 585844 h 6857998"/>
              <a:gd name="connsiteX71" fmla="*/ 1583816 w 12191997"/>
              <a:gd name="connsiteY71" fmla="*/ 686678 h 6857998"/>
              <a:gd name="connsiteX72" fmla="*/ 1593059 w 12191997"/>
              <a:gd name="connsiteY72" fmla="*/ 686678 h 6857998"/>
              <a:gd name="connsiteX73" fmla="*/ 1641751 w 12191997"/>
              <a:gd name="connsiteY73" fmla="*/ 585844 h 6857998"/>
              <a:gd name="connsiteX74" fmla="*/ 1624393 w 12191997"/>
              <a:gd name="connsiteY74" fmla="*/ 585844 h 6857998"/>
              <a:gd name="connsiteX75" fmla="*/ 1598694 w 12191997"/>
              <a:gd name="connsiteY75" fmla="*/ 640087 h 6857998"/>
              <a:gd name="connsiteX76" fmla="*/ 1593510 w 12191997"/>
              <a:gd name="connsiteY76" fmla="*/ 651341 h 6857998"/>
              <a:gd name="connsiteX77" fmla="*/ 1588776 w 12191997"/>
              <a:gd name="connsiteY77" fmla="*/ 661919 h 6857998"/>
              <a:gd name="connsiteX78" fmla="*/ 1588325 w 12191997"/>
              <a:gd name="connsiteY78" fmla="*/ 661919 h 6857998"/>
              <a:gd name="connsiteX79" fmla="*/ 1583816 w 12191997"/>
              <a:gd name="connsiteY79" fmla="*/ 650891 h 6857998"/>
              <a:gd name="connsiteX80" fmla="*/ 1578857 w 12191997"/>
              <a:gd name="connsiteY80" fmla="*/ 640087 h 6857998"/>
              <a:gd name="connsiteX81" fmla="*/ 1553383 w 12191997"/>
              <a:gd name="connsiteY81" fmla="*/ 585844 h 6857998"/>
              <a:gd name="connsiteX82" fmla="*/ 1658433 w 12191997"/>
              <a:gd name="connsiteY82" fmla="*/ 585844 h 6857998"/>
              <a:gd name="connsiteX83" fmla="*/ 1658433 w 12191997"/>
              <a:gd name="connsiteY83" fmla="*/ 686002 h 6857998"/>
              <a:gd name="connsiteX84" fmla="*/ 1721327 w 12191997"/>
              <a:gd name="connsiteY84" fmla="*/ 686002 h 6857998"/>
              <a:gd name="connsiteX85" fmla="*/ 1721327 w 12191997"/>
              <a:gd name="connsiteY85" fmla="*/ 672498 h 6857998"/>
              <a:gd name="connsiteX86" fmla="*/ 1674664 w 12191997"/>
              <a:gd name="connsiteY86" fmla="*/ 672498 h 6857998"/>
              <a:gd name="connsiteX87" fmla="*/ 1674664 w 12191997"/>
              <a:gd name="connsiteY87" fmla="*/ 641663 h 6857998"/>
              <a:gd name="connsiteX88" fmla="*/ 1717495 w 12191997"/>
              <a:gd name="connsiteY88" fmla="*/ 641663 h 6857998"/>
              <a:gd name="connsiteX89" fmla="*/ 1717495 w 12191997"/>
              <a:gd name="connsiteY89" fmla="*/ 628158 h 6857998"/>
              <a:gd name="connsiteX90" fmla="*/ 1674664 w 12191997"/>
              <a:gd name="connsiteY90" fmla="*/ 628158 h 6857998"/>
              <a:gd name="connsiteX91" fmla="*/ 1674664 w 12191997"/>
              <a:gd name="connsiteY91" fmla="*/ 599123 h 6857998"/>
              <a:gd name="connsiteX92" fmla="*/ 1718171 w 12191997"/>
              <a:gd name="connsiteY92" fmla="*/ 599123 h 6857998"/>
              <a:gd name="connsiteX93" fmla="*/ 1723582 w 12191997"/>
              <a:gd name="connsiteY93" fmla="*/ 585844 h 6857998"/>
              <a:gd name="connsiteX94" fmla="*/ 1846439 w 12191997"/>
              <a:gd name="connsiteY94" fmla="*/ 585844 h 6857998"/>
              <a:gd name="connsiteX95" fmla="*/ 1846439 w 12191997"/>
              <a:gd name="connsiteY95" fmla="*/ 686002 h 6857998"/>
              <a:gd name="connsiteX96" fmla="*/ 1862670 w 12191997"/>
              <a:gd name="connsiteY96" fmla="*/ 686002 h 6857998"/>
              <a:gd name="connsiteX97" fmla="*/ 1862670 w 12191997"/>
              <a:gd name="connsiteY97" fmla="*/ 585844 h 6857998"/>
              <a:gd name="connsiteX98" fmla="*/ 2001082 w 12191997"/>
              <a:gd name="connsiteY98" fmla="*/ 585844 h 6857998"/>
              <a:gd name="connsiteX99" fmla="*/ 2001082 w 12191997"/>
              <a:gd name="connsiteY99" fmla="*/ 686002 h 6857998"/>
              <a:gd name="connsiteX100" fmla="*/ 2063976 w 12191997"/>
              <a:gd name="connsiteY100" fmla="*/ 686002 h 6857998"/>
              <a:gd name="connsiteX101" fmla="*/ 2063976 w 12191997"/>
              <a:gd name="connsiteY101" fmla="*/ 672498 h 6857998"/>
              <a:gd name="connsiteX102" fmla="*/ 2017538 w 12191997"/>
              <a:gd name="connsiteY102" fmla="*/ 672498 h 6857998"/>
              <a:gd name="connsiteX103" fmla="*/ 2017538 w 12191997"/>
              <a:gd name="connsiteY103" fmla="*/ 641663 h 6857998"/>
              <a:gd name="connsiteX104" fmla="*/ 2060370 w 12191997"/>
              <a:gd name="connsiteY104" fmla="*/ 641663 h 6857998"/>
              <a:gd name="connsiteX105" fmla="*/ 2060370 w 12191997"/>
              <a:gd name="connsiteY105" fmla="*/ 628158 h 6857998"/>
              <a:gd name="connsiteX106" fmla="*/ 2017538 w 12191997"/>
              <a:gd name="connsiteY106" fmla="*/ 628158 h 6857998"/>
              <a:gd name="connsiteX107" fmla="*/ 2017538 w 12191997"/>
              <a:gd name="connsiteY107" fmla="*/ 599123 h 6857998"/>
              <a:gd name="connsiteX108" fmla="*/ 2061046 w 12191997"/>
              <a:gd name="connsiteY108" fmla="*/ 599123 h 6857998"/>
              <a:gd name="connsiteX109" fmla="*/ 2066456 w 12191997"/>
              <a:gd name="connsiteY109" fmla="*/ 585844 h 6857998"/>
              <a:gd name="connsiteX110" fmla="*/ 546395 w 12191997"/>
              <a:gd name="connsiteY110" fmla="*/ 585843 h 6857998"/>
              <a:gd name="connsiteX111" fmla="*/ 546395 w 12191997"/>
              <a:gd name="connsiteY111" fmla="*/ 593496 h 6857998"/>
              <a:gd name="connsiteX112" fmla="*/ 656629 w 12191997"/>
              <a:gd name="connsiteY112" fmla="*/ 674297 h 6857998"/>
              <a:gd name="connsiteX113" fmla="*/ 767089 w 12191997"/>
              <a:gd name="connsiteY113" fmla="*/ 593496 h 6857998"/>
              <a:gd name="connsiteX114" fmla="*/ 767089 w 12191997"/>
              <a:gd name="connsiteY114" fmla="*/ 585843 h 6857998"/>
              <a:gd name="connsiteX115" fmla="*/ 766864 w 12191997"/>
              <a:gd name="connsiteY115" fmla="*/ 585843 h 6857998"/>
              <a:gd name="connsiteX116" fmla="*/ 656629 w 12191997"/>
              <a:gd name="connsiteY116" fmla="*/ 649764 h 6857998"/>
              <a:gd name="connsiteX117" fmla="*/ 546395 w 12191997"/>
              <a:gd name="connsiteY117" fmla="*/ 585843 h 6857998"/>
              <a:gd name="connsiteX118" fmla="*/ 1748152 w 12191997"/>
              <a:gd name="connsiteY118" fmla="*/ 585619 h 6857998"/>
              <a:gd name="connsiteX119" fmla="*/ 1748152 w 12191997"/>
              <a:gd name="connsiteY119" fmla="*/ 685777 h 6857998"/>
              <a:gd name="connsiteX120" fmla="*/ 1764383 w 12191997"/>
              <a:gd name="connsiteY120" fmla="*/ 685777 h 6857998"/>
              <a:gd name="connsiteX121" fmla="*/ 1764383 w 12191997"/>
              <a:gd name="connsiteY121" fmla="*/ 646389 h 6857998"/>
              <a:gd name="connsiteX122" fmla="*/ 1777458 w 12191997"/>
              <a:gd name="connsiteY122" fmla="*/ 646389 h 6857998"/>
              <a:gd name="connsiteX123" fmla="*/ 1782869 w 12191997"/>
              <a:gd name="connsiteY123" fmla="*/ 649315 h 6857998"/>
              <a:gd name="connsiteX124" fmla="*/ 1790308 w 12191997"/>
              <a:gd name="connsiteY124" fmla="*/ 657643 h 6857998"/>
              <a:gd name="connsiteX125" fmla="*/ 1799550 w 12191997"/>
              <a:gd name="connsiteY125" fmla="*/ 670247 h 6857998"/>
              <a:gd name="connsiteX126" fmla="*/ 1810660 w 12191997"/>
              <a:gd name="connsiteY126" fmla="*/ 685777 h 6857998"/>
              <a:gd name="connsiteX127" fmla="*/ 1810370 w 12191997"/>
              <a:gd name="connsiteY127" fmla="*/ 685777 h 6857998"/>
              <a:gd name="connsiteX128" fmla="*/ 1810821 w 12191997"/>
              <a:gd name="connsiteY128" fmla="*/ 686002 h 6857998"/>
              <a:gd name="connsiteX129" fmla="*/ 1810660 w 12191997"/>
              <a:gd name="connsiteY129" fmla="*/ 685777 h 6857998"/>
              <a:gd name="connsiteX130" fmla="*/ 1829982 w 12191997"/>
              <a:gd name="connsiteY130" fmla="*/ 685777 h 6857998"/>
              <a:gd name="connsiteX131" fmla="*/ 1817810 w 12191997"/>
              <a:gd name="connsiteY131" fmla="*/ 669122 h 6857998"/>
              <a:gd name="connsiteX132" fmla="*/ 1807440 w 12191997"/>
              <a:gd name="connsiteY132" fmla="*/ 655392 h 6857998"/>
              <a:gd name="connsiteX133" fmla="*/ 1799550 w 12191997"/>
              <a:gd name="connsiteY133" fmla="*/ 645714 h 6857998"/>
              <a:gd name="connsiteX134" fmla="*/ 1794817 w 12191997"/>
              <a:gd name="connsiteY134" fmla="*/ 640987 h 6857998"/>
              <a:gd name="connsiteX135" fmla="*/ 1794817 w 12191997"/>
              <a:gd name="connsiteY135" fmla="*/ 640537 h 6857998"/>
              <a:gd name="connsiteX136" fmla="*/ 1803157 w 12191997"/>
              <a:gd name="connsiteY136" fmla="*/ 636486 h 6857998"/>
              <a:gd name="connsiteX137" fmla="*/ 1809694 w 12191997"/>
              <a:gd name="connsiteY137" fmla="*/ 630859 h 6857998"/>
              <a:gd name="connsiteX138" fmla="*/ 1814203 w 12191997"/>
              <a:gd name="connsiteY138" fmla="*/ 623657 h 6857998"/>
              <a:gd name="connsiteX139" fmla="*/ 1815780 w 12191997"/>
              <a:gd name="connsiteY139" fmla="*/ 614429 h 6857998"/>
              <a:gd name="connsiteX140" fmla="*/ 1813753 w 12191997"/>
              <a:gd name="connsiteY140" fmla="*/ 603400 h 6857998"/>
              <a:gd name="connsiteX141" fmla="*/ 1806764 w 12191997"/>
              <a:gd name="connsiteY141" fmla="*/ 594172 h 6857998"/>
              <a:gd name="connsiteX142" fmla="*/ 1794817 w 12191997"/>
              <a:gd name="connsiteY142" fmla="*/ 587870 h 6857998"/>
              <a:gd name="connsiteX143" fmla="*/ 1777232 w 12191997"/>
              <a:gd name="connsiteY143" fmla="*/ 585619 h 6857998"/>
              <a:gd name="connsiteX144" fmla="*/ 1171960 w 12191997"/>
              <a:gd name="connsiteY144" fmla="*/ 585394 h 6857998"/>
              <a:gd name="connsiteX145" fmla="*/ 1125973 w 12191997"/>
              <a:gd name="connsiteY145" fmla="*/ 686002 h 6857998"/>
              <a:gd name="connsiteX146" fmla="*/ 1143556 w 12191997"/>
              <a:gd name="connsiteY146" fmla="*/ 686002 h 6857998"/>
              <a:gd name="connsiteX147" fmla="*/ 1154828 w 12191997"/>
              <a:gd name="connsiteY147" fmla="*/ 661019 h 6857998"/>
              <a:gd name="connsiteX148" fmla="*/ 1198109 w 12191997"/>
              <a:gd name="connsiteY148" fmla="*/ 661019 h 6857998"/>
              <a:gd name="connsiteX149" fmla="*/ 1209607 w 12191997"/>
              <a:gd name="connsiteY149" fmla="*/ 686002 h 6857998"/>
              <a:gd name="connsiteX150" fmla="*/ 1209832 w 12191997"/>
              <a:gd name="connsiteY150" fmla="*/ 686002 h 6857998"/>
              <a:gd name="connsiteX151" fmla="*/ 1227189 w 12191997"/>
              <a:gd name="connsiteY151" fmla="*/ 686002 h 6857998"/>
              <a:gd name="connsiteX152" fmla="*/ 1181202 w 12191997"/>
              <a:gd name="connsiteY152" fmla="*/ 585394 h 6857998"/>
              <a:gd name="connsiteX153" fmla="*/ 1942922 w 12191997"/>
              <a:gd name="connsiteY153" fmla="*/ 584044 h 6857998"/>
              <a:gd name="connsiteX154" fmla="*/ 1917449 w 12191997"/>
              <a:gd name="connsiteY154" fmla="*/ 588320 h 6857998"/>
              <a:gd name="connsiteX155" fmla="*/ 1898287 w 12191997"/>
              <a:gd name="connsiteY155" fmla="*/ 599799 h 6857998"/>
              <a:gd name="connsiteX156" fmla="*/ 1886340 w 12191997"/>
              <a:gd name="connsiteY156" fmla="*/ 616680 h 6857998"/>
              <a:gd name="connsiteX157" fmla="*/ 1882282 w 12191997"/>
              <a:gd name="connsiteY157" fmla="*/ 637387 h 6857998"/>
              <a:gd name="connsiteX158" fmla="*/ 1886565 w 12191997"/>
              <a:gd name="connsiteY158" fmla="*/ 658994 h 6857998"/>
              <a:gd name="connsiteX159" fmla="*/ 1898513 w 12191997"/>
              <a:gd name="connsiteY159" fmla="*/ 674749 h 6857998"/>
              <a:gd name="connsiteX160" fmla="*/ 1916547 w 12191997"/>
              <a:gd name="connsiteY160" fmla="*/ 684427 h 6857998"/>
              <a:gd name="connsiteX161" fmla="*/ 1939541 w 12191997"/>
              <a:gd name="connsiteY161" fmla="*/ 687803 h 6857998"/>
              <a:gd name="connsiteX162" fmla="*/ 1949234 w 12191997"/>
              <a:gd name="connsiteY162" fmla="*/ 687353 h 6857998"/>
              <a:gd name="connsiteX163" fmla="*/ 1959153 w 12191997"/>
              <a:gd name="connsiteY163" fmla="*/ 685778 h 6857998"/>
              <a:gd name="connsiteX164" fmla="*/ 1968395 w 12191997"/>
              <a:gd name="connsiteY164" fmla="*/ 683752 h 6857998"/>
              <a:gd name="connsiteX165" fmla="*/ 1968846 w 12191997"/>
              <a:gd name="connsiteY165" fmla="*/ 683977 h 6857998"/>
              <a:gd name="connsiteX166" fmla="*/ 1976060 w 12191997"/>
              <a:gd name="connsiteY166" fmla="*/ 681276 h 6857998"/>
              <a:gd name="connsiteX167" fmla="*/ 1976060 w 12191997"/>
              <a:gd name="connsiteY167" fmla="*/ 636712 h 6857998"/>
              <a:gd name="connsiteX168" fmla="*/ 1959829 w 12191997"/>
              <a:gd name="connsiteY168" fmla="*/ 636712 h 6857998"/>
              <a:gd name="connsiteX169" fmla="*/ 1959829 w 12191997"/>
              <a:gd name="connsiteY169" fmla="*/ 672949 h 6857998"/>
              <a:gd name="connsiteX170" fmla="*/ 1950812 w 12191997"/>
              <a:gd name="connsiteY170" fmla="*/ 674749 h 6857998"/>
              <a:gd name="connsiteX171" fmla="*/ 1940442 w 12191997"/>
              <a:gd name="connsiteY171" fmla="*/ 675424 h 6857998"/>
              <a:gd name="connsiteX172" fmla="*/ 1924437 w 12191997"/>
              <a:gd name="connsiteY172" fmla="*/ 672723 h 6857998"/>
              <a:gd name="connsiteX173" fmla="*/ 1911588 w 12191997"/>
              <a:gd name="connsiteY173" fmla="*/ 665071 h 6857998"/>
              <a:gd name="connsiteX174" fmla="*/ 1902796 w 12191997"/>
              <a:gd name="connsiteY174" fmla="*/ 652917 h 6857998"/>
              <a:gd name="connsiteX175" fmla="*/ 1899640 w 12191997"/>
              <a:gd name="connsiteY175" fmla="*/ 637162 h 6857998"/>
              <a:gd name="connsiteX176" fmla="*/ 1902120 w 12191997"/>
              <a:gd name="connsiteY176" fmla="*/ 622307 h 6857998"/>
              <a:gd name="connsiteX177" fmla="*/ 1910235 w 12191997"/>
              <a:gd name="connsiteY177" fmla="*/ 609477 h 6857998"/>
              <a:gd name="connsiteX178" fmla="*/ 1924437 w 12191997"/>
              <a:gd name="connsiteY178" fmla="*/ 600474 h 6857998"/>
              <a:gd name="connsiteX179" fmla="*/ 1944951 w 12191997"/>
              <a:gd name="connsiteY179" fmla="*/ 597098 h 6857998"/>
              <a:gd name="connsiteX180" fmla="*/ 1958928 w 12191997"/>
              <a:gd name="connsiteY180" fmla="*/ 598899 h 6857998"/>
              <a:gd name="connsiteX181" fmla="*/ 1972904 w 12191997"/>
              <a:gd name="connsiteY181" fmla="*/ 604076 h 6857998"/>
              <a:gd name="connsiteX182" fmla="*/ 1972904 w 12191997"/>
              <a:gd name="connsiteY182" fmla="*/ 589221 h 6857998"/>
              <a:gd name="connsiteX183" fmla="*/ 1965690 w 12191997"/>
              <a:gd name="connsiteY183" fmla="*/ 586970 h 6857998"/>
              <a:gd name="connsiteX184" fmla="*/ 1958702 w 12191997"/>
              <a:gd name="connsiteY184" fmla="*/ 585169 h 6857998"/>
              <a:gd name="connsiteX185" fmla="*/ 1951263 w 12191997"/>
              <a:gd name="connsiteY185" fmla="*/ 584044 h 6857998"/>
              <a:gd name="connsiteX186" fmla="*/ 1942922 w 12191997"/>
              <a:gd name="connsiteY186" fmla="*/ 584044 h 6857998"/>
              <a:gd name="connsiteX187" fmla="*/ 886568 w 12191997"/>
              <a:gd name="connsiteY187" fmla="*/ 573691 h 6857998"/>
              <a:gd name="connsiteX188" fmla="*/ 888822 w 12191997"/>
              <a:gd name="connsiteY188" fmla="*/ 581118 h 6857998"/>
              <a:gd name="connsiteX189" fmla="*/ 892203 w 12191997"/>
              <a:gd name="connsiteY189" fmla="*/ 590346 h 6857998"/>
              <a:gd name="connsiteX190" fmla="*/ 892429 w 12191997"/>
              <a:gd name="connsiteY190" fmla="*/ 590572 h 6857998"/>
              <a:gd name="connsiteX191" fmla="*/ 892880 w 12191997"/>
              <a:gd name="connsiteY191" fmla="*/ 590572 h 6857998"/>
              <a:gd name="connsiteX192" fmla="*/ 910914 w 12191997"/>
              <a:gd name="connsiteY192" fmla="*/ 636487 h 6857998"/>
              <a:gd name="connsiteX193" fmla="*/ 861771 w 12191997"/>
              <a:gd name="connsiteY193" fmla="*/ 636487 h 6857998"/>
              <a:gd name="connsiteX194" fmla="*/ 880707 w 12191997"/>
              <a:gd name="connsiteY194" fmla="*/ 590572 h 6857998"/>
              <a:gd name="connsiteX195" fmla="*/ 884088 w 12191997"/>
              <a:gd name="connsiteY195" fmla="*/ 581343 h 6857998"/>
              <a:gd name="connsiteX196" fmla="*/ 886568 w 12191997"/>
              <a:gd name="connsiteY196" fmla="*/ 573691 h 6857998"/>
              <a:gd name="connsiteX197" fmla="*/ 656853 w 12191997"/>
              <a:gd name="connsiteY197" fmla="*/ 556133 h 6857998"/>
              <a:gd name="connsiteX198" fmla="*/ 576601 w 12191997"/>
              <a:gd name="connsiteY198" fmla="*/ 598447 h 6857998"/>
              <a:gd name="connsiteX199" fmla="*/ 583589 w 12191997"/>
              <a:gd name="connsiteY199" fmla="*/ 605424 h 6857998"/>
              <a:gd name="connsiteX200" fmla="*/ 656853 w 12191997"/>
              <a:gd name="connsiteY200" fmla="*/ 575264 h 6857998"/>
              <a:gd name="connsiteX201" fmla="*/ 656853 w 12191997"/>
              <a:gd name="connsiteY201" fmla="*/ 556358 h 6857998"/>
              <a:gd name="connsiteX202" fmla="*/ 881383 w 12191997"/>
              <a:gd name="connsiteY202" fmla="*/ 549833 h 6857998"/>
              <a:gd name="connsiteX203" fmla="*/ 822997 w 12191997"/>
              <a:gd name="connsiteY203" fmla="*/ 686003 h 6857998"/>
              <a:gd name="connsiteX204" fmla="*/ 840355 w 12191997"/>
              <a:gd name="connsiteY204" fmla="*/ 686003 h 6857998"/>
              <a:gd name="connsiteX205" fmla="*/ 855008 w 12191997"/>
              <a:gd name="connsiteY205" fmla="*/ 649766 h 6857998"/>
              <a:gd name="connsiteX206" fmla="*/ 916324 w 12191997"/>
              <a:gd name="connsiteY206" fmla="*/ 649766 h 6857998"/>
              <a:gd name="connsiteX207" fmla="*/ 932104 w 12191997"/>
              <a:gd name="connsiteY207" fmla="*/ 686003 h 6857998"/>
              <a:gd name="connsiteX208" fmla="*/ 949462 w 12191997"/>
              <a:gd name="connsiteY208" fmla="*/ 686003 h 6857998"/>
              <a:gd name="connsiteX209" fmla="*/ 890851 w 12191997"/>
              <a:gd name="connsiteY209" fmla="*/ 549833 h 6857998"/>
              <a:gd name="connsiteX210" fmla="*/ 1490714 w 12191997"/>
              <a:gd name="connsiteY210" fmla="*/ 548932 h 6857998"/>
              <a:gd name="connsiteX211" fmla="*/ 1472229 w 12191997"/>
              <a:gd name="connsiteY211" fmla="*/ 551408 h 6857998"/>
              <a:gd name="connsiteX212" fmla="*/ 1458478 w 12191997"/>
              <a:gd name="connsiteY212" fmla="*/ 558610 h 6857998"/>
              <a:gd name="connsiteX213" fmla="*/ 1449686 w 12191997"/>
              <a:gd name="connsiteY213" fmla="*/ 569414 h 6857998"/>
              <a:gd name="connsiteX214" fmla="*/ 1446755 w 12191997"/>
              <a:gd name="connsiteY214" fmla="*/ 582693 h 6857998"/>
              <a:gd name="connsiteX215" fmla="*/ 1449686 w 12191997"/>
              <a:gd name="connsiteY215" fmla="*/ 596423 h 6857998"/>
              <a:gd name="connsiteX216" fmla="*/ 1457576 w 12191997"/>
              <a:gd name="connsiteY216" fmla="*/ 607226 h 6857998"/>
              <a:gd name="connsiteX217" fmla="*/ 1468171 w 12191997"/>
              <a:gd name="connsiteY217" fmla="*/ 615329 h 6857998"/>
              <a:gd name="connsiteX218" fmla="*/ 1480344 w 12191997"/>
              <a:gd name="connsiteY218" fmla="*/ 622081 h 6857998"/>
              <a:gd name="connsiteX219" fmla="*/ 1492517 w 12191997"/>
              <a:gd name="connsiteY219" fmla="*/ 628383 h 6857998"/>
              <a:gd name="connsiteX220" fmla="*/ 1502887 w 12191997"/>
              <a:gd name="connsiteY220" fmla="*/ 635136 h 6857998"/>
              <a:gd name="connsiteX221" fmla="*/ 1510326 w 12191997"/>
              <a:gd name="connsiteY221" fmla="*/ 643463 h 6857998"/>
              <a:gd name="connsiteX222" fmla="*/ 1513031 w 12191997"/>
              <a:gd name="connsiteY222" fmla="*/ 654042 h 6857998"/>
              <a:gd name="connsiteX223" fmla="*/ 1510326 w 12191997"/>
              <a:gd name="connsiteY223" fmla="*/ 663270 h 6857998"/>
              <a:gd name="connsiteX224" fmla="*/ 1503112 w 12191997"/>
              <a:gd name="connsiteY224" fmla="*/ 669572 h 6857998"/>
              <a:gd name="connsiteX225" fmla="*/ 1493419 w 12191997"/>
              <a:gd name="connsiteY225" fmla="*/ 673173 h 6857998"/>
              <a:gd name="connsiteX226" fmla="*/ 1482824 w 12191997"/>
              <a:gd name="connsiteY226" fmla="*/ 674299 h 6857998"/>
              <a:gd name="connsiteX227" fmla="*/ 1472003 w 12191997"/>
              <a:gd name="connsiteY227" fmla="*/ 673398 h 6857998"/>
              <a:gd name="connsiteX228" fmla="*/ 1462761 w 12191997"/>
              <a:gd name="connsiteY228" fmla="*/ 671148 h 6857998"/>
              <a:gd name="connsiteX229" fmla="*/ 1455096 w 12191997"/>
              <a:gd name="connsiteY229" fmla="*/ 668222 h 6857998"/>
              <a:gd name="connsiteX230" fmla="*/ 1449460 w 12191997"/>
              <a:gd name="connsiteY230" fmla="*/ 665296 h 6857998"/>
              <a:gd name="connsiteX231" fmla="*/ 1441345 w 12191997"/>
              <a:gd name="connsiteY231" fmla="*/ 677450 h 6857998"/>
              <a:gd name="connsiteX232" fmla="*/ 1448559 w 12191997"/>
              <a:gd name="connsiteY232" fmla="*/ 681051 h 6857998"/>
              <a:gd name="connsiteX233" fmla="*/ 1457801 w 12191997"/>
              <a:gd name="connsiteY233" fmla="*/ 684427 h 6857998"/>
              <a:gd name="connsiteX234" fmla="*/ 1469298 w 12191997"/>
              <a:gd name="connsiteY234" fmla="*/ 686903 h 6857998"/>
              <a:gd name="connsiteX235" fmla="*/ 1483049 w 12191997"/>
              <a:gd name="connsiteY235" fmla="*/ 687803 h 6857998"/>
              <a:gd name="connsiteX236" fmla="*/ 1502211 w 12191997"/>
              <a:gd name="connsiteY236" fmla="*/ 685327 h 6857998"/>
              <a:gd name="connsiteX237" fmla="*/ 1517540 w 12191997"/>
              <a:gd name="connsiteY237" fmla="*/ 678125 h 6857998"/>
              <a:gd name="connsiteX238" fmla="*/ 1527684 w 12191997"/>
              <a:gd name="connsiteY238" fmla="*/ 667096 h 6857998"/>
              <a:gd name="connsiteX239" fmla="*/ 1531291 w 12191997"/>
              <a:gd name="connsiteY239" fmla="*/ 652691 h 6857998"/>
              <a:gd name="connsiteX240" fmla="*/ 1531065 w 12191997"/>
              <a:gd name="connsiteY240" fmla="*/ 652917 h 6857998"/>
              <a:gd name="connsiteX241" fmla="*/ 1528135 w 12191997"/>
              <a:gd name="connsiteY241" fmla="*/ 639412 h 6857998"/>
              <a:gd name="connsiteX242" fmla="*/ 1520470 w 12191997"/>
              <a:gd name="connsiteY242" fmla="*/ 628834 h 6857998"/>
              <a:gd name="connsiteX243" fmla="*/ 1509650 w 12191997"/>
              <a:gd name="connsiteY243" fmla="*/ 620281 h 6857998"/>
              <a:gd name="connsiteX244" fmla="*/ 1497026 w 12191997"/>
              <a:gd name="connsiteY244" fmla="*/ 613303 h 6857998"/>
              <a:gd name="connsiteX245" fmla="*/ 1484402 w 12191997"/>
              <a:gd name="connsiteY245" fmla="*/ 606776 h 6857998"/>
              <a:gd name="connsiteX246" fmla="*/ 1473581 w 12191997"/>
              <a:gd name="connsiteY246" fmla="*/ 599799 h 6857998"/>
              <a:gd name="connsiteX247" fmla="*/ 1465917 w 12191997"/>
              <a:gd name="connsiteY247" fmla="*/ 591696 h 6857998"/>
              <a:gd name="connsiteX248" fmla="*/ 1463212 w 12191997"/>
              <a:gd name="connsiteY248" fmla="*/ 581793 h 6857998"/>
              <a:gd name="connsiteX249" fmla="*/ 1465466 w 12191997"/>
              <a:gd name="connsiteY249" fmla="*/ 573240 h 6857998"/>
              <a:gd name="connsiteX250" fmla="*/ 1471552 w 12191997"/>
              <a:gd name="connsiteY250" fmla="*/ 567613 h 6857998"/>
              <a:gd name="connsiteX251" fmla="*/ 1480570 w 12191997"/>
              <a:gd name="connsiteY251" fmla="*/ 564237 h 6857998"/>
              <a:gd name="connsiteX252" fmla="*/ 1491165 w 12191997"/>
              <a:gd name="connsiteY252" fmla="*/ 563112 h 6857998"/>
              <a:gd name="connsiteX253" fmla="*/ 1500407 w 12191997"/>
              <a:gd name="connsiteY253" fmla="*/ 563787 h 6857998"/>
              <a:gd name="connsiteX254" fmla="*/ 1509424 w 12191997"/>
              <a:gd name="connsiteY254" fmla="*/ 565588 h 6857998"/>
              <a:gd name="connsiteX255" fmla="*/ 1517540 w 12191997"/>
              <a:gd name="connsiteY255" fmla="*/ 568288 h 6857998"/>
              <a:gd name="connsiteX256" fmla="*/ 1524303 w 12191997"/>
              <a:gd name="connsiteY256" fmla="*/ 571665 h 6857998"/>
              <a:gd name="connsiteX257" fmla="*/ 1524303 w 12191997"/>
              <a:gd name="connsiteY257" fmla="*/ 555459 h 6857998"/>
              <a:gd name="connsiteX258" fmla="*/ 1518667 w 12191997"/>
              <a:gd name="connsiteY258" fmla="*/ 553208 h 6857998"/>
              <a:gd name="connsiteX259" fmla="*/ 1511228 w 12191997"/>
              <a:gd name="connsiteY259" fmla="*/ 551183 h 6857998"/>
              <a:gd name="connsiteX260" fmla="*/ 1501985 w 12191997"/>
              <a:gd name="connsiteY260" fmla="*/ 549607 h 6857998"/>
              <a:gd name="connsiteX261" fmla="*/ 1490714 w 12191997"/>
              <a:gd name="connsiteY261" fmla="*/ 548932 h 6857998"/>
              <a:gd name="connsiteX262" fmla="*/ 656855 w 12191997"/>
              <a:gd name="connsiteY262" fmla="*/ 521248 h 6857998"/>
              <a:gd name="connsiteX263" fmla="*/ 566909 w 12191997"/>
              <a:gd name="connsiteY263" fmla="*/ 574365 h 6857998"/>
              <a:gd name="connsiteX264" fmla="*/ 569163 w 12191997"/>
              <a:gd name="connsiteY264" fmla="*/ 586519 h 6857998"/>
              <a:gd name="connsiteX265" fmla="*/ 656629 w 12191997"/>
              <a:gd name="connsiteY265" fmla="*/ 542404 h 6857998"/>
              <a:gd name="connsiteX266" fmla="*/ 656629 w 12191997"/>
              <a:gd name="connsiteY266" fmla="*/ 521473 h 6857998"/>
              <a:gd name="connsiteX267" fmla="*/ 0 w 12191997"/>
              <a:gd name="connsiteY267" fmla="*/ 0 h 6857998"/>
              <a:gd name="connsiteX268" fmla="*/ 12191997 w 12191997"/>
              <a:gd name="connsiteY268" fmla="*/ 0 h 6857998"/>
              <a:gd name="connsiteX269" fmla="*/ 12191997 w 12191997"/>
              <a:gd name="connsiteY269" fmla="*/ 6857998 h 6857998"/>
              <a:gd name="connsiteX270" fmla="*/ 0 w 12191997"/>
              <a:gd name="connsiteY27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12191997" h="6857998">
                <a:moveTo>
                  <a:pt x="546395" y="627482"/>
                </a:moveTo>
                <a:lnTo>
                  <a:pt x="546395" y="634909"/>
                </a:lnTo>
                <a:cubicBezTo>
                  <a:pt x="546395" y="679474"/>
                  <a:pt x="595764" y="715711"/>
                  <a:pt x="656628" y="715711"/>
                </a:cubicBezTo>
                <a:cubicBezTo>
                  <a:pt x="717494" y="715711"/>
                  <a:pt x="767089" y="679699"/>
                  <a:pt x="767089" y="634909"/>
                </a:cubicBezTo>
                <a:lnTo>
                  <a:pt x="767089" y="627482"/>
                </a:lnTo>
                <a:lnTo>
                  <a:pt x="766864" y="627482"/>
                </a:lnTo>
                <a:cubicBezTo>
                  <a:pt x="762130" y="663044"/>
                  <a:pt x="714564" y="691403"/>
                  <a:pt x="656628" y="691403"/>
                </a:cubicBezTo>
                <a:cubicBezTo>
                  <a:pt x="598694" y="691403"/>
                  <a:pt x="551129" y="663494"/>
                  <a:pt x="546395" y="627482"/>
                </a:cubicBezTo>
                <a:close/>
                <a:moveTo>
                  <a:pt x="1798198" y="615554"/>
                </a:moveTo>
                <a:lnTo>
                  <a:pt x="1798198" y="616004"/>
                </a:lnTo>
                <a:lnTo>
                  <a:pt x="1798151" y="615787"/>
                </a:lnTo>
                <a:close/>
                <a:moveTo>
                  <a:pt x="1176243" y="609027"/>
                </a:moveTo>
                <a:cubicBezTo>
                  <a:pt x="1176693" y="610827"/>
                  <a:pt x="1177371" y="613303"/>
                  <a:pt x="1178498" y="616004"/>
                </a:cubicBezTo>
                <a:cubicBezTo>
                  <a:pt x="1179625" y="618705"/>
                  <a:pt x="1180752" y="621631"/>
                  <a:pt x="1182330" y="625232"/>
                </a:cubicBezTo>
                <a:lnTo>
                  <a:pt x="1182780" y="625457"/>
                </a:lnTo>
                <a:lnTo>
                  <a:pt x="1192248" y="647965"/>
                </a:lnTo>
                <a:lnTo>
                  <a:pt x="1160688" y="647965"/>
                </a:lnTo>
                <a:lnTo>
                  <a:pt x="1170157" y="625232"/>
                </a:lnTo>
                <a:cubicBezTo>
                  <a:pt x="1171734" y="621631"/>
                  <a:pt x="1172862" y="618480"/>
                  <a:pt x="1173989" y="616004"/>
                </a:cubicBezTo>
                <a:cubicBezTo>
                  <a:pt x="1174665" y="613528"/>
                  <a:pt x="1175567" y="611053"/>
                  <a:pt x="1176243" y="609027"/>
                </a:cubicBezTo>
                <a:close/>
                <a:moveTo>
                  <a:pt x="1764157" y="599349"/>
                </a:moveTo>
                <a:lnTo>
                  <a:pt x="1777008" y="599349"/>
                </a:lnTo>
                <a:cubicBezTo>
                  <a:pt x="1780614" y="599349"/>
                  <a:pt x="1783771" y="599799"/>
                  <a:pt x="1786476" y="600699"/>
                </a:cubicBezTo>
                <a:cubicBezTo>
                  <a:pt x="1789180" y="601599"/>
                  <a:pt x="1791209" y="602725"/>
                  <a:pt x="1793013" y="604300"/>
                </a:cubicBezTo>
                <a:cubicBezTo>
                  <a:pt x="1794817" y="605876"/>
                  <a:pt x="1795943" y="607901"/>
                  <a:pt x="1796844" y="609702"/>
                </a:cubicBezTo>
                <a:lnTo>
                  <a:pt x="1798151" y="615787"/>
                </a:lnTo>
                <a:lnTo>
                  <a:pt x="1796844" y="622306"/>
                </a:lnTo>
                <a:cubicBezTo>
                  <a:pt x="1795943" y="624332"/>
                  <a:pt x="1794591" y="626132"/>
                  <a:pt x="1792787" y="627708"/>
                </a:cubicBezTo>
                <a:cubicBezTo>
                  <a:pt x="1790983" y="629509"/>
                  <a:pt x="1788954" y="630409"/>
                  <a:pt x="1786249" y="631309"/>
                </a:cubicBezTo>
                <a:cubicBezTo>
                  <a:pt x="1783545" y="632209"/>
                  <a:pt x="1780614" y="632660"/>
                  <a:pt x="1777232" y="632660"/>
                </a:cubicBezTo>
                <a:lnTo>
                  <a:pt x="1764157" y="632660"/>
                </a:lnTo>
                <a:close/>
                <a:moveTo>
                  <a:pt x="656629" y="589895"/>
                </a:moveTo>
                <a:cubicBezTo>
                  <a:pt x="629126" y="589895"/>
                  <a:pt x="605682" y="598898"/>
                  <a:pt x="593058" y="611952"/>
                </a:cubicBezTo>
                <a:cubicBezTo>
                  <a:pt x="597792" y="614653"/>
                  <a:pt x="602526" y="617129"/>
                  <a:pt x="608162" y="619155"/>
                </a:cubicBezTo>
                <a:cubicBezTo>
                  <a:pt x="621011" y="611727"/>
                  <a:pt x="637918" y="607001"/>
                  <a:pt x="656629" y="607001"/>
                </a:cubicBezTo>
                <a:lnTo>
                  <a:pt x="656629" y="590120"/>
                </a:lnTo>
                <a:close/>
                <a:moveTo>
                  <a:pt x="939994" y="585845"/>
                </a:moveTo>
                <a:lnTo>
                  <a:pt x="987559" y="686679"/>
                </a:lnTo>
                <a:lnTo>
                  <a:pt x="996576" y="686679"/>
                </a:lnTo>
                <a:lnTo>
                  <a:pt x="1045269" y="585845"/>
                </a:lnTo>
                <a:lnTo>
                  <a:pt x="1028136" y="585845"/>
                </a:lnTo>
                <a:lnTo>
                  <a:pt x="1002438" y="640088"/>
                </a:lnTo>
                <a:cubicBezTo>
                  <a:pt x="1000409" y="644139"/>
                  <a:pt x="998831" y="647966"/>
                  <a:pt x="997027" y="651342"/>
                </a:cubicBezTo>
                <a:cubicBezTo>
                  <a:pt x="995449" y="654718"/>
                  <a:pt x="993871" y="658319"/>
                  <a:pt x="992293" y="661920"/>
                </a:cubicBezTo>
                <a:lnTo>
                  <a:pt x="991842" y="661920"/>
                </a:lnTo>
                <a:cubicBezTo>
                  <a:pt x="990490" y="658319"/>
                  <a:pt x="989363" y="654718"/>
                  <a:pt x="987559" y="650892"/>
                </a:cubicBezTo>
                <a:cubicBezTo>
                  <a:pt x="985981" y="647065"/>
                  <a:pt x="984403" y="643464"/>
                  <a:pt x="982600" y="640088"/>
                </a:cubicBezTo>
                <a:lnTo>
                  <a:pt x="957127" y="585845"/>
                </a:lnTo>
                <a:close/>
                <a:moveTo>
                  <a:pt x="1060598" y="585845"/>
                </a:moveTo>
                <a:lnTo>
                  <a:pt x="1060598" y="686003"/>
                </a:lnTo>
                <a:lnTo>
                  <a:pt x="1076829" y="686003"/>
                </a:lnTo>
                <a:lnTo>
                  <a:pt x="1076829" y="642789"/>
                </a:lnTo>
                <a:lnTo>
                  <a:pt x="1119660" y="642789"/>
                </a:lnTo>
                <a:lnTo>
                  <a:pt x="1119660" y="629284"/>
                </a:lnTo>
                <a:lnTo>
                  <a:pt x="1076829" y="629284"/>
                </a:lnTo>
                <a:lnTo>
                  <a:pt x="1076829" y="599124"/>
                </a:lnTo>
                <a:lnTo>
                  <a:pt x="1120336" y="599124"/>
                </a:lnTo>
                <a:lnTo>
                  <a:pt x="1125747" y="585845"/>
                </a:lnTo>
                <a:close/>
                <a:moveTo>
                  <a:pt x="1320291" y="585844"/>
                </a:moveTo>
                <a:lnTo>
                  <a:pt x="1320291" y="686002"/>
                </a:lnTo>
                <a:lnTo>
                  <a:pt x="1380931" y="686002"/>
                </a:lnTo>
                <a:lnTo>
                  <a:pt x="1380931" y="672498"/>
                </a:lnTo>
                <a:lnTo>
                  <a:pt x="1336296" y="672498"/>
                </a:lnTo>
                <a:lnTo>
                  <a:pt x="1336296" y="585844"/>
                </a:lnTo>
                <a:close/>
                <a:moveTo>
                  <a:pt x="1244096" y="585844"/>
                </a:moveTo>
                <a:lnTo>
                  <a:pt x="1244096" y="686002"/>
                </a:lnTo>
                <a:lnTo>
                  <a:pt x="1305187" y="686002"/>
                </a:lnTo>
                <a:lnTo>
                  <a:pt x="1305187" y="672498"/>
                </a:lnTo>
                <a:lnTo>
                  <a:pt x="1260327" y="672498"/>
                </a:lnTo>
                <a:lnTo>
                  <a:pt x="1260327" y="585844"/>
                </a:lnTo>
                <a:close/>
                <a:moveTo>
                  <a:pt x="1536251" y="585844"/>
                </a:moveTo>
                <a:lnTo>
                  <a:pt x="1583816" y="686678"/>
                </a:lnTo>
                <a:lnTo>
                  <a:pt x="1593059" y="686678"/>
                </a:lnTo>
                <a:lnTo>
                  <a:pt x="1641751" y="585844"/>
                </a:lnTo>
                <a:lnTo>
                  <a:pt x="1624393" y="585844"/>
                </a:lnTo>
                <a:lnTo>
                  <a:pt x="1598694" y="640087"/>
                </a:lnTo>
                <a:cubicBezTo>
                  <a:pt x="1596891" y="644138"/>
                  <a:pt x="1595313" y="647965"/>
                  <a:pt x="1593510" y="651341"/>
                </a:cubicBezTo>
                <a:cubicBezTo>
                  <a:pt x="1591932" y="654717"/>
                  <a:pt x="1590354" y="658318"/>
                  <a:pt x="1588776" y="661919"/>
                </a:cubicBezTo>
                <a:lnTo>
                  <a:pt x="1588325" y="661919"/>
                </a:lnTo>
                <a:cubicBezTo>
                  <a:pt x="1586747" y="658318"/>
                  <a:pt x="1585620" y="654717"/>
                  <a:pt x="1583816" y="650891"/>
                </a:cubicBezTo>
                <a:cubicBezTo>
                  <a:pt x="1582238" y="647064"/>
                  <a:pt x="1580660" y="643463"/>
                  <a:pt x="1578857" y="640087"/>
                </a:cubicBezTo>
                <a:lnTo>
                  <a:pt x="1553383" y="585844"/>
                </a:lnTo>
                <a:close/>
                <a:moveTo>
                  <a:pt x="1658433" y="585844"/>
                </a:moveTo>
                <a:lnTo>
                  <a:pt x="1658433" y="686002"/>
                </a:lnTo>
                <a:lnTo>
                  <a:pt x="1721327" y="686002"/>
                </a:lnTo>
                <a:lnTo>
                  <a:pt x="1721327" y="672498"/>
                </a:lnTo>
                <a:lnTo>
                  <a:pt x="1674664" y="672498"/>
                </a:lnTo>
                <a:lnTo>
                  <a:pt x="1674664" y="641663"/>
                </a:lnTo>
                <a:lnTo>
                  <a:pt x="1717495" y="641663"/>
                </a:lnTo>
                <a:lnTo>
                  <a:pt x="1717495" y="628158"/>
                </a:lnTo>
                <a:lnTo>
                  <a:pt x="1674664" y="628158"/>
                </a:lnTo>
                <a:lnTo>
                  <a:pt x="1674664" y="599123"/>
                </a:lnTo>
                <a:lnTo>
                  <a:pt x="1718171" y="599123"/>
                </a:lnTo>
                <a:lnTo>
                  <a:pt x="1723582" y="585844"/>
                </a:lnTo>
                <a:close/>
                <a:moveTo>
                  <a:pt x="1846439" y="585844"/>
                </a:moveTo>
                <a:lnTo>
                  <a:pt x="1846439" y="686002"/>
                </a:lnTo>
                <a:lnTo>
                  <a:pt x="1862670" y="686002"/>
                </a:lnTo>
                <a:lnTo>
                  <a:pt x="1862670" y="585844"/>
                </a:lnTo>
                <a:close/>
                <a:moveTo>
                  <a:pt x="2001082" y="585844"/>
                </a:moveTo>
                <a:lnTo>
                  <a:pt x="2001082" y="686002"/>
                </a:lnTo>
                <a:lnTo>
                  <a:pt x="2063976" y="686002"/>
                </a:lnTo>
                <a:lnTo>
                  <a:pt x="2063976" y="672498"/>
                </a:lnTo>
                <a:lnTo>
                  <a:pt x="2017538" y="672498"/>
                </a:lnTo>
                <a:lnTo>
                  <a:pt x="2017538" y="641663"/>
                </a:lnTo>
                <a:lnTo>
                  <a:pt x="2060370" y="641663"/>
                </a:lnTo>
                <a:lnTo>
                  <a:pt x="2060370" y="628158"/>
                </a:lnTo>
                <a:lnTo>
                  <a:pt x="2017538" y="628158"/>
                </a:lnTo>
                <a:lnTo>
                  <a:pt x="2017538" y="599123"/>
                </a:lnTo>
                <a:lnTo>
                  <a:pt x="2061046" y="599123"/>
                </a:lnTo>
                <a:lnTo>
                  <a:pt x="2066456" y="585844"/>
                </a:lnTo>
                <a:close/>
                <a:moveTo>
                  <a:pt x="546395" y="585843"/>
                </a:moveTo>
                <a:lnTo>
                  <a:pt x="546395" y="593496"/>
                </a:lnTo>
                <a:cubicBezTo>
                  <a:pt x="546395" y="638060"/>
                  <a:pt x="595764" y="674297"/>
                  <a:pt x="656629" y="674297"/>
                </a:cubicBezTo>
                <a:cubicBezTo>
                  <a:pt x="717495" y="674297"/>
                  <a:pt x="767089" y="638285"/>
                  <a:pt x="767089" y="593496"/>
                </a:cubicBezTo>
                <a:lnTo>
                  <a:pt x="767089" y="585843"/>
                </a:lnTo>
                <a:lnTo>
                  <a:pt x="766864" y="585843"/>
                </a:lnTo>
                <a:cubicBezTo>
                  <a:pt x="762130" y="621630"/>
                  <a:pt x="714564" y="649764"/>
                  <a:pt x="656629" y="649764"/>
                </a:cubicBezTo>
                <a:cubicBezTo>
                  <a:pt x="598694" y="649764"/>
                  <a:pt x="551129" y="621855"/>
                  <a:pt x="546395" y="585843"/>
                </a:cubicBezTo>
                <a:close/>
                <a:moveTo>
                  <a:pt x="1748152" y="585619"/>
                </a:moveTo>
                <a:lnTo>
                  <a:pt x="1748152" y="685777"/>
                </a:lnTo>
                <a:lnTo>
                  <a:pt x="1764383" y="685777"/>
                </a:lnTo>
                <a:lnTo>
                  <a:pt x="1764383" y="646389"/>
                </a:lnTo>
                <a:lnTo>
                  <a:pt x="1777458" y="646389"/>
                </a:lnTo>
                <a:cubicBezTo>
                  <a:pt x="1778810" y="646389"/>
                  <a:pt x="1780839" y="647289"/>
                  <a:pt x="1782869" y="649315"/>
                </a:cubicBezTo>
                <a:cubicBezTo>
                  <a:pt x="1784897" y="651341"/>
                  <a:pt x="1787602" y="654042"/>
                  <a:pt x="1790308" y="657643"/>
                </a:cubicBezTo>
                <a:cubicBezTo>
                  <a:pt x="1793013" y="661244"/>
                  <a:pt x="1796168" y="665295"/>
                  <a:pt x="1799550" y="670247"/>
                </a:cubicBezTo>
                <a:lnTo>
                  <a:pt x="1810660" y="685777"/>
                </a:lnTo>
                <a:lnTo>
                  <a:pt x="1810370" y="685777"/>
                </a:lnTo>
                <a:lnTo>
                  <a:pt x="1810821" y="686002"/>
                </a:lnTo>
                <a:lnTo>
                  <a:pt x="1810660" y="685777"/>
                </a:lnTo>
                <a:lnTo>
                  <a:pt x="1829982" y="685777"/>
                </a:lnTo>
                <a:cubicBezTo>
                  <a:pt x="1825699" y="679700"/>
                  <a:pt x="1821641" y="674524"/>
                  <a:pt x="1817810" y="669122"/>
                </a:cubicBezTo>
                <a:cubicBezTo>
                  <a:pt x="1813977" y="663945"/>
                  <a:pt x="1810596" y="659444"/>
                  <a:pt x="1807440" y="655392"/>
                </a:cubicBezTo>
                <a:cubicBezTo>
                  <a:pt x="1804509" y="651341"/>
                  <a:pt x="1801805" y="648415"/>
                  <a:pt x="1799550" y="645714"/>
                </a:cubicBezTo>
                <a:cubicBezTo>
                  <a:pt x="1797296" y="643013"/>
                  <a:pt x="1795943" y="641663"/>
                  <a:pt x="1794817" y="640987"/>
                </a:cubicBezTo>
                <a:lnTo>
                  <a:pt x="1794817" y="640537"/>
                </a:lnTo>
                <a:cubicBezTo>
                  <a:pt x="1797746" y="639412"/>
                  <a:pt x="1800677" y="638061"/>
                  <a:pt x="1803157" y="636486"/>
                </a:cubicBezTo>
                <a:cubicBezTo>
                  <a:pt x="1805637" y="634910"/>
                  <a:pt x="1807890" y="632885"/>
                  <a:pt x="1809694" y="630859"/>
                </a:cubicBezTo>
                <a:cubicBezTo>
                  <a:pt x="1811723" y="628833"/>
                  <a:pt x="1813075" y="626358"/>
                  <a:pt x="1814203" y="623657"/>
                </a:cubicBezTo>
                <a:cubicBezTo>
                  <a:pt x="1815105" y="620731"/>
                  <a:pt x="1815780" y="618255"/>
                  <a:pt x="1815780" y="614429"/>
                </a:cubicBezTo>
                <a:cubicBezTo>
                  <a:pt x="1815780" y="610602"/>
                  <a:pt x="1815331" y="606776"/>
                  <a:pt x="1813753" y="603400"/>
                </a:cubicBezTo>
                <a:cubicBezTo>
                  <a:pt x="1812399" y="599799"/>
                  <a:pt x="1809920" y="596648"/>
                  <a:pt x="1806764" y="594172"/>
                </a:cubicBezTo>
                <a:cubicBezTo>
                  <a:pt x="1803833" y="591471"/>
                  <a:pt x="1799550" y="589220"/>
                  <a:pt x="1794817" y="587870"/>
                </a:cubicBezTo>
                <a:cubicBezTo>
                  <a:pt x="1790082" y="586519"/>
                  <a:pt x="1783995" y="585619"/>
                  <a:pt x="1777232" y="585619"/>
                </a:cubicBezTo>
                <a:close/>
                <a:moveTo>
                  <a:pt x="1171960" y="585394"/>
                </a:moveTo>
                <a:lnTo>
                  <a:pt x="1125973" y="686002"/>
                </a:lnTo>
                <a:lnTo>
                  <a:pt x="1143556" y="686002"/>
                </a:lnTo>
                <a:lnTo>
                  <a:pt x="1154828" y="661019"/>
                </a:lnTo>
                <a:lnTo>
                  <a:pt x="1198109" y="661019"/>
                </a:lnTo>
                <a:lnTo>
                  <a:pt x="1209607" y="686002"/>
                </a:lnTo>
                <a:lnTo>
                  <a:pt x="1209832" y="686002"/>
                </a:lnTo>
                <a:lnTo>
                  <a:pt x="1227189" y="686002"/>
                </a:lnTo>
                <a:lnTo>
                  <a:pt x="1181202" y="585394"/>
                </a:lnTo>
                <a:close/>
                <a:moveTo>
                  <a:pt x="1942922" y="584044"/>
                </a:moveTo>
                <a:cubicBezTo>
                  <a:pt x="1933454" y="584044"/>
                  <a:pt x="1924888" y="585620"/>
                  <a:pt x="1917449" y="588320"/>
                </a:cubicBezTo>
                <a:cubicBezTo>
                  <a:pt x="1909784" y="591021"/>
                  <a:pt x="1903472" y="594848"/>
                  <a:pt x="1898287" y="599799"/>
                </a:cubicBezTo>
                <a:cubicBezTo>
                  <a:pt x="1893103" y="604526"/>
                  <a:pt x="1889045" y="610378"/>
                  <a:pt x="1886340" y="616680"/>
                </a:cubicBezTo>
                <a:cubicBezTo>
                  <a:pt x="1883860" y="623207"/>
                  <a:pt x="1882282" y="629059"/>
                  <a:pt x="1882282" y="637387"/>
                </a:cubicBezTo>
                <a:cubicBezTo>
                  <a:pt x="1882282" y="645715"/>
                  <a:pt x="1883635" y="652692"/>
                  <a:pt x="1886565" y="658994"/>
                </a:cubicBezTo>
                <a:cubicBezTo>
                  <a:pt x="1889270" y="665296"/>
                  <a:pt x="1893328" y="670698"/>
                  <a:pt x="1898513" y="674749"/>
                </a:cubicBezTo>
                <a:cubicBezTo>
                  <a:pt x="1903698" y="678801"/>
                  <a:pt x="1909559" y="682177"/>
                  <a:pt x="1916547" y="684427"/>
                </a:cubicBezTo>
                <a:cubicBezTo>
                  <a:pt x="1923535" y="686678"/>
                  <a:pt x="1931200" y="687803"/>
                  <a:pt x="1939541" y="687803"/>
                </a:cubicBezTo>
                <a:cubicBezTo>
                  <a:pt x="1942697" y="687803"/>
                  <a:pt x="1945853" y="687803"/>
                  <a:pt x="1949234" y="687353"/>
                </a:cubicBezTo>
                <a:cubicBezTo>
                  <a:pt x="1952615" y="686903"/>
                  <a:pt x="1955771" y="686228"/>
                  <a:pt x="1959153" y="685778"/>
                </a:cubicBezTo>
                <a:cubicBezTo>
                  <a:pt x="1962534" y="685328"/>
                  <a:pt x="1965690" y="684652"/>
                  <a:pt x="1968395" y="683752"/>
                </a:cubicBezTo>
                <a:lnTo>
                  <a:pt x="1968846" y="683977"/>
                </a:lnTo>
                <a:cubicBezTo>
                  <a:pt x="1971551" y="683077"/>
                  <a:pt x="1974031" y="682402"/>
                  <a:pt x="1976060" y="681276"/>
                </a:cubicBezTo>
                <a:lnTo>
                  <a:pt x="1976060" y="636712"/>
                </a:lnTo>
                <a:lnTo>
                  <a:pt x="1959829" y="636712"/>
                </a:lnTo>
                <a:lnTo>
                  <a:pt x="1959829" y="672949"/>
                </a:lnTo>
                <a:cubicBezTo>
                  <a:pt x="1957124" y="673624"/>
                  <a:pt x="1954193" y="674299"/>
                  <a:pt x="1950812" y="674749"/>
                </a:cubicBezTo>
                <a:cubicBezTo>
                  <a:pt x="1947656" y="675424"/>
                  <a:pt x="1946303" y="675424"/>
                  <a:pt x="1940442" y="675424"/>
                </a:cubicBezTo>
                <a:cubicBezTo>
                  <a:pt x="1934581" y="675424"/>
                  <a:pt x="1929396" y="674524"/>
                  <a:pt x="1924437" y="672723"/>
                </a:cubicBezTo>
                <a:cubicBezTo>
                  <a:pt x="1919478" y="670923"/>
                  <a:pt x="1915194" y="668447"/>
                  <a:pt x="1911588" y="665071"/>
                </a:cubicBezTo>
                <a:cubicBezTo>
                  <a:pt x="1907755" y="661695"/>
                  <a:pt x="1904825" y="657643"/>
                  <a:pt x="1902796" y="652917"/>
                </a:cubicBezTo>
                <a:cubicBezTo>
                  <a:pt x="1900767" y="648190"/>
                  <a:pt x="1899640" y="642338"/>
                  <a:pt x="1899640" y="637162"/>
                </a:cubicBezTo>
                <a:cubicBezTo>
                  <a:pt x="1899640" y="631985"/>
                  <a:pt x="1900316" y="627258"/>
                  <a:pt x="1902120" y="622307"/>
                </a:cubicBezTo>
                <a:cubicBezTo>
                  <a:pt x="1903923" y="617355"/>
                  <a:pt x="1906628" y="613079"/>
                  <a:pt x="1910235" y="609477"/>
                </a:cubicBezTo>
                <a:cubicBezTo>
                  <a:pt x="1914067" y="605651"/>
                  <a:pt x="1918801" y="602500"/>
                  <a:pt x="1924437" y="600474"/>
                </a:cubicBezTo>
                <a:cubicBezTo>
                  <a:pt x="1930073" y="598224"/>
                  <a:pt x="1936835" y="597098"/>
                  <a:pt x="1944951" y="597098"/>
                </a:cubicBezTo>
                <a:cubicBezTo>
                  <a:pt x="1949685" y="597098"/>
                  <a:pt x="1954193" y="597548"/>
                  <a:pt x="1958928" y="598899"/>
                </a:cubicBezTo>
                <a:cubicBezTo>
                  <a:pt x="1963661" y="600249"/>
                  <a:pt x="1968170" y="602050"/>
                  <a:pt x="1972904" y="604076"/>
                </a:cubicBezTo>
                <a:lnTo>
                  <a:pt x="1972904" y="589221"/>
                </a:lnTo>
                <a:cubicBezTo>
                  <a:pt x="1970424" y="588545"/>
                  <a:pt x="1967945" y="587645"/>
                  <a:pt x="1965690" y="586970"/>
                </a:cubicBezTo>
                <a:cubicBezTo>
                  <a:pt x="1963436" y="586295"/>
                  <a:pt x="1960956" y="585620"/>
                  <a:pt x="1958702" y="585169"/>
                </a:cubicBezTo>
                <a:cubicBezTo>
                  <a:pt x="1956448" y="584719"/>
                  <a:pt x="1953743" y="584044"/>
                  <a:pt x="1951263" y="584044"/>
                </a:cubicBezTo>
                <a:cubicBezTo>
                  <a:pt x="1948558" y="584044"/>
                  <a:pt x="1952390" y="584044"/>
                  <a:pt x="1942922" y="584044"/>
                </a:cubicBezTo>
                <a:close/>
                <a:moveTo>
                  <a:pt x="886568" y="573691"/>
                </a:moveTo>
                <a:cubicBezTo>
                  <a:pt x="887019" y="575717"/>
                  <a:pt x="887920" y="578417"/>
                  <a:pt x="888822" y="581118"/>
                </a:cubicBezTo>
                <a:cubicBezTo>
                  <a:pt x="889724" y="583819"/>
                  <a:pt x="890851" y="586745"/>
                  <a:pt x="892203" y="590346"/>
                </a:cubicBezTo>
                <a:lnTo>
                  <a:pt x="892429" y="590572"/>
                </a:lnTo>
                <a:lnTo>
                  <a:pt x="892880" y="590572"/>
                </a:lnTo>
                <a:lnTo>
                  <a:pt x="910914" y="636487"/>
                </a:lnTo>
                <a:lnTo>
                  <a:pt x="861771" y="636487"/>
                </a:lnTo>
                <a:lnTo>
                  <a:pt x="880707" y="590572"/>
                </a:lnTo>
                <a:cubicBezTo>
                  <a:pt x="882059" y="586970"/>
                  <a:pt x="883186" y="583819"/>
                  <a:pt x="884088" y="581343"/>
                </a:cubicBezTo>
                <a:cubicBezTo>
                  <a:pt x="884990" y="578868"/>
                  <a:pt x="885891" y="576167"/>
                  <a:pt x="886568" y="573691"/>
                </a:cubicBezTo>
                <a:close/>
                <a:moveTo>
                  <a:pt x="656853" y="556133"/>
                </a:moveTo>
                <a:cubicBezTo>
                  <a:pt x="615375" y="556133"/>
                  <a:pt x="581335" y="574589"/>
                  <a:pt x="576601" y="598447"/>
                </a:cubicBezTo>
                <a:cubicBezTo>
                  <a:pt x="578630" y="600698"/>
                  <a:pt x="581110" y="603174"/>
                  <a:pt x="583589" y="605424"/>
                </a:cubicBezTo>
                <a:cubicBezTo>
                  <a:pt x="596439" y="588319"/>
                  <a:pt x="624392" y="575264"/>
                  <a:pt x="656853" y="575264"/>
                </a:cubicBezTo>
                <a:lnTo>
                  <a:pt x="656853" y="556358"/>
                </a:lnTo>
                <a:close/>
                <a:moveTo>
                  <a:pt x="881383" y="549833"/>
                </a:moveTo>
                <a:lnTo>
                  <a:pt x="822997" y="686003"/>
                </a:lnTo>
                <a:lnTo>
                  <a:pt x="840355" y="686003"/>
                </a:lnTo>
                <a:lnTo>
                  <a:pt x="855008" y="649766"/>
                </a:lnTo>
                <a:lnTo>
                  <a:pt x="916324" y="649766"/>
                </a:lnTo>
                <a:lnTo>
                  <a:pt x="932104" y="686003"/>
                </a:lnTo>
                <a:lnTo>
                  <a:pt x="949462" y="686003"/>
                </a:lnTo>
                <a:lnTo>
                  <a:pt x="890851" y="549833"/>
                </a:lnTo>
                <a:close/>
                <a:moveTo>
                  <a:pt x="1490714" y="548932"/>
                </a:moveTo>
                <a:cubicBezTo>
                  <a:pt x="1483951" y="548932"/>
                  <a:pt x="1477864" y="549607"/>
                  <a:pt x="1472229" y="551408"/>
                </a:cubicBezTo>
                <a:cubicBezTo>
                  <a:pt x="1466818" y="553208"/>
                  <a:pt x="1462310" y="555684"/>
                  <a:pt x="1458478" y="558610"/>
                </a:cubicBezTo>
                <a:cubicBezTo>
                  <a:pt x="1454645" y="561761"/>
                  <a:pt x="1451489" y="565362"/>
                  <a:pt x="1449686" y="569414"/>
                </a:cubicBezTo>
                <a:cubicBezTo>
                  <a:pt x="1447882" y="573465"/>
                  <a:pt x="1446755" y="577742"/>
                  <a:pt x="1446755" y="582693"/>
                </a:cubicBezTo>
                <a:cubicBezTo>
                  <a:pt x="1446755" y="587645"/>
                  <a:pt x="1447882" y="592371"/>
                  <a:pt x="1449686" y="596423"/>
                </a:cubicBezTo>
                <a:cubicBezTo>
                  <a:pt x="1451715" y="600474"/>
                  <a:pt x="1454194" y="604075"/>
                  <a:pt x="1457576" y="607226"/>
                </a:cubicBezTo>
                <a:cubicBezTo>
                  <a:pt x="1460732" y="610152"/>
                  <a:pt x="1464113" y="613078"/>
                  <a:pt x="1468171" y="615329"/>
                </a:cubicBezTo>
                <a:cubicBezTo>
                  <a:pt x="1472229" y="617580"/>
                  <a:pt x="1476286" y="620056"/>
                  <a:pt x="1480344" y="622081"/>
                </a:cubicBezTo>
                <a:cubicBezTo>
                  <a:pt x="1484627" y="624107"/>
                  <a:pt x="1488685" y="626358"/>
                  <a:pt x="1492517" y="628383"/>
                </a:cubicBezTo>
                <a:cubicBezTo>
                  <a:pt x="1496350" y="630409"/>
                  <a:pt x="1499956" y="632660"/>
                  <a:pt x="1502887" y="635136"/>
                </a:cubicBezTo>
                <a:cubicBezTo>
                  <a:pt x="1506043" y="637837"/>
                  <a:pt x="1508523" y="640537"/>
                  <a:pt x="1510326" y="643463"/>
                </a:cubicBezTo>
                <a:cubicBezTo>
                  <a:pt x="1512129" y="646389"/>
                  <a:pt x="1513031" y="650441"/>
                  <a:pt x="1513031" y="654042"/>
                </a:cubicBezTo>
                <a:cubicBezTo>
                  <a:pt x="1513031" y="657643"/>
                  <a:pt x="1512129" y="660794"/>
                  <a:pt x="1510326" y="663270"/>
                </a:cubicBezTo>
                <a:cubicBezTo>
                  <a:pt x="1508523" y="665746"/>
                  <a:pt x="1506043" y="667771"/>
                  <a:pt x="1503112" y="669572"/>
                </a:cubicBezTo>
                <a:cubicBezTo>
                  <a:pt x="1500182" y="671373"/>
                  <a:pt x="1497026" y="672273"/>
                  <a:pt x="1493419" y="673173"/>
                </a:cubicBezTo>
                <a:cubicBezTo>
                  <a:pt x="1489812" y="673849"/>
                  <a:pt x="1486656" y="674299"/>
                  <a:pt x="1482824" y="674299"/>
                </a:cubicBezTo>
                <a:cubicBezTo>
                  <a:pt x="1478992" y="674299"/>
                  <a:pt x="1475385" y="674074"/>
                  <a:pt x="1472003" y="673398"/>
                </a:cubicBezTo>
                <a:cubicBezTo>
                  <a:pt x="1468622" y="672948"/>
                  <a:pt x="1465691" y="672048"/>
                  <a:pt x="1462761" y="671148"/>
                </a:cubicBezTo>
                <a:cubicBezTo>
                  <a:pt x="1459830" y="670247"/>
                  <a:pt x="1457125" y="669347"/>
                  <a:pt x="1455096" y="668222"/>
                </a:cubicBezTo>
                <a:cubicBezTo>
                  <a:pt x="1452616" y="667096"/>
                  <a:pt x="1451038" y="666196"/>
                  <a:pt x="1449460" y="665296"/>
                </a:cubicBezTo>
                <a:lnTo>
                  <a:pt x="1441345" y="677450"/>
                </a:lnTo>
                <a:cubicBezTo>
                  <a:pt x="1443374" y="678575"/>
                  <a:pt x="1445854" y="679700"/>
                  <a:pt x="1448559" y="681051"/>
                </a:cubicBezTo>
                <a:cubicBezTo>
                  <a:pt x="1451264" y="682401"/>
                  <a:pt x="1454420" y="683527"/>
                  <a:pt x="1457801" y="684427"/>
                </a:cubicBezTo>
                <a:cubicBezTo>
                  <a:pt x="1461183" y="685327"/>
                  <a:pt x="1465015" y="686228"/>
                  <a:pt x="1469298" y="686903"/>
                </a:cubicBezTo>
                <a:cubicBezTo>
                  <a:pt x="1473581" y="687353"/>
                  <a:pt x="1476286" y="687803"/>
                  <a:pt x="1483049" y="687803"/>
                </a:cubicBezTo>
                <a:cubicBezTo>
                  <a:pt x="1489812" y="687803"/>
                  <a:pt x="1496350" y="687128"/>
                  <a:pt x="1502211" y="685327"/>
                </a:cubicBezTo>
                <a:cubicBezTo>
                  <a:pt x="1508297" y="683752"/>
                  <a:pt x="1513257" y="681276"/>
                  <a:pt x="1517540" y="678125"/>
                </a:cubicBezTo>
                <a:cubicBezTo>
                  <a:pt x="1522048" y="675199"/>
                  <a:pt x="1525204" y="671373"/>
                  <a:pt x="1527684" y="667096"/>
                </a:cubicBezTo>
                <a:cubicBezTo>
                  <a:pt x="1529938" y="662595"/>
                  <a:pt x="1531291" y="658093"/>
                  <a:pt x="1531291" y="652691"/>
                </a:cubicBezTo>
                <a:lnTo>
                  <a:pt x="1531065" y="652917"/>
                </a:lnTo>
                <a:cubicBezTo>
                  <a:pt x="1531065" y="647965"/>
                  <a:pt x="1529938" y="643463"/>
                  <a:pt x="1528135" y="639412"/>
                </a:cubicBezTo>
                <a:cubicBezTo>
                  <a:pt x="1526106" y="635361"/>
                  <a:pt x="1523626" y="631985"/>
                  <a:pt x="1520470" y="628834"/>
                </a:cubicBezTo>
                <a:cubicBezTo>
                  <a:pt x="1517314" y="625683"/>
                  <a:pt x="1513707" y="622757"/>
                  <a:pt x="1509650" y="620281"/>
                </a:cubicBezTo>
                <a:cubicBezTo>
                  <a:pt x="1505367" y="618030"/>
                  <a:pt x="1501309" y="615329"/>
                  <a:pt x="1497026" y="613303"/>
                </a:cubicBezTo>
                <a:cubicBezTo>
                  <a:pt x="1492743" y="611278"/>
                  <a:pt x="1488460" y="608802"/>
                  <a:pt x="1484402" y="606776"/>
                </a:cubicBezTo>
                <a:cubicBezTo>
                  <a:pt x="1480344" y="604525"/>
                  <a:pt x="1476737" y="602050"/>
                  <a:pt x="1473581" y="599799"/>
                </a:cubicBezTo>
                <a:cubicBezTo>
                  <a:pt x="1470425" y="597323"/>
                  <a:pt x="1467720" y="594622"/>
                  <a:pt x="1465917" y="591696"/>
                </a:cubicBezTo>
                <a:cubicBezTo>
                  <a:pt x="1464113" y="588770"/>
                  <a:pt x="1463212" y="585169"/>
                  <a:pt x="1463212" y="581793"/>
                </a:cubicBezTo>
                <a:cubicBezTo>
                  <a:pt x="1463212" y="578417"/>
                  <a:pt x="1463888" y="575491"/>
                  <a:pt x="1465466" y="573240"/>
                </a:cubicBezTo>
                <a:cubicBezTo>
                  <a:pt x="1466818" y="570989"/>
                  <a:pt x="1468847" y="569189"/>
                  <a:pt x="1471552" y="567613"/>
                </a:cubicBezTo>
                <a:cubicBezTo>
                  <a:pt x="1474258" y="566038"/>
                  <a:pt x="1477188" y="564912"/>
                  <a:pt x="1480570" y="564237"/>
                </a:cubicBezTo>
                <a:cubicBezTo>
                  <a:pt x="1483951" y="563562"/>
                  <a:pt x="1488009" y="563112"/>
                  <a:pt x="1491165" y="563112"/>
                </a:cubicBezTo>
                <a:cubicBezTo>
                  <a:pt x="1494321" y="563112"/>
                  <a:pt x="1497251" y="563337"/>
                  <a:pt x="1500407" y="563787"/>
                </a:cubicBezTo>
                <a:cubicBezTo>
                  <a:pt x="1503563" y="564012"/>
                  <a:pt x="1506494" y="564687"/>
                  <a:pt x="1509424" y="565588"/>
                </a:cubicBezTo>
                <a:cubicBezTo>
                  <a:pt x="1512129" y="566488"/>
                  <a:pt x="1515060" y="567163"/>
                  <a:pt x="1517540" y="568288"/>
                </a:cubicBezTo>
                <a:cubicBezTo>
                  <a:pt x="1520019" y="569414"/>
                  <a:pt x="1522274" y="570314"/>
                  <a:pt x="1524303" y="571665"/>
                </a:cubicBezTo>
                <a:lnTo>
                  <a:pt x="1524303" y="555459"/>
                </a:lnTo>
                <a:cubicBezTo>
                  <a:pt x="1522950" y="554784"/>
                  <a:pt x="1520696" y="553884"/>
                  <a:pt x="1518667" y="553208"/>
                </a:cubicBezTo>
                <a:cubicBezTo>
                  <a:pt x="1516638" y="552533"/>
                  <a:pt x="1513933" y="551858"/>
                  <a:pt x="1511228" y="551183"/>
                </a:cubicBezTo>
                <a:cubicBezTo>
                  <a:pt x="1508297" y="550508"/>
                  <a:pt x="1505367" y="550057"/>
                  <a:pt x="1501985" y="549607"/>
                </a:cubicBezTo>
                <a:cubicBezTo>
                  <a:pt x="1498604" y="548932"/>
                  <a:pt x="1497477" y="548932"/>
                  <a:pt x="1490714" y="548932"/>
                </a:cubicBezTo>
                <a:close/>
                <a:moveTo>
                  <a:pt x="656855" y="521248"/>
                </a:moveTo>
                <a:cubicBezTo>
                  <a:pt x="607035" y="521248"/>
                  <a:pt x="566909" y="545106"/>
                  <a:pt x="566909" y="574365"/>
                </a:cubicBezTo>
                <a:cubicBezTo>
                  <a:pt x="566909" y="603625"/>
                  <a:pt x="567811" y="582692"/>
                  <a:pt x="569163" y="586519"/>
                </a:cubicBezTo>
                <a:cubicBezTo>
                  <a:pt x="578406" y="562436"/>
                  <a:pt x="614249" y="542404"/>
                  <a:pt x="656629" y="542404"/>
                </a:cubicBezTo>
                <a:lnTo>
                  <a:pt x="656629" y="521473"/>
                </a:lnTo>
                <a:close/>
                <a:moveTo>
                  <a:pt x="0" y="0"/>
                </a:moveTo>
                <a:lnTo>
                  <a:pt x="12191997" y="0"/>
                </a:lnTo>
                <a:lnTo>
                  <a:pt x="12191997" y="6857998"/>
                </a:lnTo>
                <a:lnTo>
                  <a:pt x="0" y="6857998"/>
                </a:lnTo>
                <a:close/>
              </a:path>
            </a:pathLst>
          </a:custGeom>
        </p:spPr>
        <p:txBody>
          <a:bodyPr wrap="square">
            <a:noAutofit/>
          </a:bodyPr>
          <a:lstStyle>
            <a:lvl1pPr marL="0" indent="0" algn="ctr">
              <a:buNone/>
              <a:defRPr/>
            </a:lvl1pPr>
          </a:lstStyle>
          <a:p>
            <a:r>
              <a:rPr lang="sv-SE" dirty="0"/>
              <a:t>Klicka på ikonen för att lägga till en bild</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Platshållare för text 20">
            <a:extLst>
              <a:ext uri="{FF2B5EF4-FFF2-40B4-BE49-F238E27FC236}">
                <a16:creationId xmlns:a16="http://schemas.microsoft.com/office/drawing/2014/main" id="{739BF77E-4110-7BDC-8CF9-9436E515AAE3}"/>
              </a:ext>
            </a:extLst>
          </p:cNvPr>
          <p:cNvSpPr>
            <a:spLocks noGrp="1"/>
          </p:cNvSpPr>
          <p:nvPr>
            <p:ph type="body" sz="quarter" idx="14" hasCustomPrompt="1"/>
          </p:nvPr>
        </p:nvSpPr>
        <p:spPr>
          <a:xfrm>
            <a:off x="838199" y="5718413"/>
            <a:ext cx="4907507" cy="649808"/>
          </a:xfrm>
          <a:prstGeom prst="rect">
            <a:avLst/>
          </a:prstGeom>
        </p:spPr>
        <p:txBody>
          <a:bodyPr wrap="none" anchor="b" anchorCtr="0">
            <a:noAutofit/>
          </a:bodyPr>
          <a:lstStyle>
            <a:lvl1pPr marL="0" indent="0" algn="l">
              <a:lnSpc>
                <a:spcPts val="1900"/>
              </a:lnSpc>
              <a:buNone/>
              <a:defRPr sz="1800">
                <a:solidFill>
                  <a:schemeClr val="accent1">
                    <a:lumMod val="50000"/>
                  </a:schemeClr>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Plats för kort bildtext,</a:t>
            </a:r>
            <a:br>
              <a:rPr lang="sv-SE" dirty="0"/>
            </a:br>
            <a:r>
              <a:rPr lang="sv-SE" dirty="0"/>
              <a:t>max två rader.</a:t>
            </a:r>
          </a:p>
        </p:txBody>
      </p:sp>
    </p:spTree>
    <p:extLst>
      <p:ext uri="{BB962C8B-B14F-4D97-AF65-F5344CB8AC3E}">
        <p14:creationId xmlns:p14="http://schemas.microsoft.com/office/powerpoint/2010/main" val="3131056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om sida med logo">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3" name="Bild 2">
            <a:extLst>
              <a:ext uri="{FF2B5EF4-FFF2-40B4-BE49-F238E27FC236}">
                <a16:creationId xmlns:a16="http://schemas.microsoft.com/office/drawing/2014/main" id="{6AA496A3-C36F-877F-6548-E671241F0DC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811107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m sida">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Tree>
    <p:extLst>
      <p:ext uri="{BB962C8B-B14F-4D97-AF65-F5344CB8AC3E}">
        <p14:creationId xmlns:p14="http://schemas.microsoft.com/office/powerpoint/2010/main" val="6444378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örstasida - Generell bi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4122" y="506239"/>
            <a:ext cx="5734175"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blipFill>
            <a:blip r:embed="rId3">
              <a:extLst>
                <a:ext uri="{28A0092B-C50C-407E-A947-70E740481C1C}">
                  <a14:useLocalDpi xmlns:a14="http://schemas.microsoft.com/office/drawing/2010/main" val="0"/>
                </a:ext>
              </a:extLst>
            </a:blip>
            <a:stretch>
              <a:fillRect/>
            </a:stretch>
          </a:blipFill>
        </p:spPr>
        <p:txBody>
          <a:bodyPr anchor="ctr" anchorCtr="0"/>
          <a:lstStyle>
            <a:lvl1pPr algn="ctr">
              <a:defRPr/>
            </a:lvl1pPr>
          </a:lstStyle>
          <a:p>
            <a:r>
              <a:rPr lang="en-GB" dirty="0"/>
              <a:t> </a:t>
            </a:r>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7" name="Platshållare för datum 8">
            <a:extLst>
              <a:ext uri="{FF2B5EF4-FFF2-40B4-BE49-F238E27FC236}">
                <a16:creationId xmlns:a16="http://schemas.microsoft.com/office/drawing/2014/main" id="{B012E12D-30FA-0936-D164-D66971B26B70}"/>
              </a:ext>
            </a:extLst>
          </p:cNvPr>
          <p:cNvSpPr>
            <a:spLocks noGrp="1"/>
          </p:cNvSpPr>
          <p:nvPr>
            <p:ph type="dt" sz="half" idx="10"/>
          </p:nvPr>
        </p:nvSpPr>
        <p:spPr>
          <a:xfrm>
            <a:off x="7027114" y="485628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2026-10-13</a:t>
            </a:fld>
            <a:endParaRPr lang="en-GB" dirty="0"/>
          </a:p>
        </p:txBody>
      </p:sp>
      <p:pic>
        <p:nvPicPr>
          <p:cNvPr id="7" name="Bild 6">
            <a:extLst>
              <a:ext uri="{FF2B5EF4-FFF2-40B4-BE49-F238E27FC236}">
                <a16:creationId xmlns:a16="http://schemas.microsoft.com/office/drawing/2014/main" id="{FCBC24BB-F567-3E41-A10B-6107608316A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102295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örstasida - Egen bi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0758" y="504953"/>
            <a:ext cx="5734174"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solidFill>
            <a:srgbClr val="E7EBEA"/>
          </a:solidFill>
        </p:spPr>
        <p:txBody>
          <a:bodyPr anchor="ctr" anchorCtr="0"/>
          <a:lstStyle>
            <a:lvl1pPr algn="ctr">
              <a:defRPr/>
            </a:lvl1pPr>
          </a:lstStyle>
          <a:p>
            <a:r>
              <a:rPr lang="en-GB" dirty="0"/>
              <a:t> </a:t>
            </a:r>
          </a:p>
        </p:txBody>
      </p:sp>
      <p:sp>
        <p:nvSpPr>
          <p:cNvPr id="9" name="Platshållare för datum 8">
            <a:extLst>
              <a:ext uri="{FF2B5EF4-FFF2-40B4-BE49-F238E27FC236}">
                <a16:creationId xmlns:a16="http://schemas.microsoft.com/office/drawing/2014/main" id="{DD963936-D10D-935D-0685-D578DEC45A4C}"/>
              </a:ext>
            </a:extLst>
          </p:cNvPr>
          <p:cNvSpPr>
            <a:spLocks noGrp="1"/>
          </p:cNvSpPr>
          <p:nvPr>
            <p:ph type="dt" sz="half" idx="10"/>
          </p:nvPr>
        </p:nvSpPr>
        <p:spPr>
          <a:xfrm>
            <a:off x="7026639" y="484676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2026-10-13</a:t>
            </a:fld>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7A1C3A0D-8DB4-77CF-9C36-B7B697406DC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6738471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ck!">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25694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Tack!</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Presentatör Presentatörisson</a:t>
            </a:r>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Kontaktuppgifter (e-post, telefonnummer)</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
        <p:nvSpPr>
          <p:cNvPr id="8" name="textruta 7">
            <a:extLst>
              <a:ext uri="{FF2B5EF4-FFF2-40B4-BE49-F238E27FC236}">
                <a16:creationId xmlns:a16="http://schemas.microsoft.com/office/drawing/2014/main" id="{AE2A85E9-8F87-F56D-30DA-7220D761E9A6}"/>
              </a:ext>
            </a:extLst>
          </p:cNvPr>
          <p:cNvSpPr txBox="1"/>
          <p:nvPr userDrawn="1"/>
        </p:nvSpPr>
        <p:spPr>
          <a:xfrm>
            <a:off x="839787" y="4063741"/>
            <a:ext cx="6098874" cy="369332"/>
          </a:xfrm>
          <a:prstGeom prst="rect">
            <a:avLst/>
          </a:prstGeom>
          <a:noFill/>
        </p:spPr>
        <p:txBody>
          <a:bodyPr wrap="square">
            <a:spAutoFit/>
          </a:bodyPr>
          <a:lstStyle/>
          <a:p>
            <a:pPr lvl="0"/>
            <a:r>
              <a:rPr lang="sv-SE" b="1" dirty="0">
                <a:solidFill>
                  <a:schemeClr val="bg1"/>
                </a:solidFill>
              </a:rPr>
              <a:t>www.avfallsverige.se</a:t>
            </a:r>
          </a:p>
        </p:txBody>
      </p:sp>
    </p:spTree>
    <p:extLst>
      <p:ext uri="{BB962C8B-B14F-4D97-AF65-F5344CB8AC3E}">
        <p14:creationId xmlns:p14="http://schemas.microsoft.com/office/powerpoint/2010/main" val="3913504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ck!">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2" name="textruta 1">
            <a:extLst>
              <a:ext uri="{FF2B5EF4-FFF2-40B4-BE49-F238E27FC236}">
                <a16:creationId xmlns:a16="http://schemas.microsoft.com/office/drawing/2014/main" id="{882DA768-8A3E-360B-B227-B3A672B88816}"/>
              </a:ext>
            </a:extLst>
          </p:cNvPr>
          <p:cNvSpPr txBox="1"/>
          <p:nvPr/>
        </p:nvSpPr>
        <p:spPr>
          <a:xfrm>
            <a:off x="839788" y="3649541"/>
            <a:ext cx="5071773" cy="733342"/>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44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Rapportinformation</a:t>
            </a:r>
            <a:endParaRPr kumimoji="0" lang="en-GB" sz="54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65973" y="5830963"/>
            <a:ext cx="6381829" cy="240947"/>
          </a:xfrm>
          <a:prstGeom prst="rect">
            <a:avLst/>
          </a:prstGeom>
        </p:spPr>
        <p:txBody>
          <a:bodyPr anchor="t" anchorCtr="0">
            <a:noAutofit/>
          </a:bodyPr>
          <a:lstStyle>
            <a:lvl1pPr marL="0" indent="0" algn="l">
              <a:lnSpc>
                <a:spcPts val="1900"/>
              </a:lnSpc>
              <a:spcBef>
                <a:spcPts val="0"/>
              </a:spcBef>
              <a:spcAft>
                <a:spcPts val="0"/>
              </a:spcAft>
              <a:buNone/>
              <a:defRPr sz="18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2" name="Rektangel med rundade hörn 11">
            <a:extLst>
              <a:ext uri="{FF2B5EF4-FFF2-40B4-BE49-F238E27FC236}">
                <a16:creationId xmlns:a16="http://schemas.microsoft.com/office/drawing/2014/main" id="{B1E68A35-9F07-6705-4A97-B2983E96B393}"/>
              </a:ext>
            </a:extLst>
          </p:cNvPr>
          <p:cNvSpPr/>
          <p:nvPr userDrawn="1"/>
        </p:nvSpPr>
        <p:spPr>
          <a:xfrm>
            <a:off x="8299776" y="3486744"/>
            <a:ext cx="2868168" cy="2868169"/>
          </a:xfrm>
          <a:prstGeom prst="roundRect">
            <a:avLst>
              <a:gd name="adj" fmla="val 8161"/>
            </a:avLst>
          </a:prstGeom>
          <a:solidFill>
            <a:srgbClr val="EB71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65973" y="6113965"/>
            <a:ext cx="6381829" cy="240948"/>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
        <p:nvSpPr>
          <p:cNvPr id="7" name="Platshållare för text 10">
            <a:extLst>
              <a:ext uri="{FF2B5EF4-FFF2-40B4-BE49-F238E27FC236}">
                <a16:creationId xmlns:a16="http://schemas.microsoft.com/office/drawing/2014/main" id="{E641E048-896C-F4CB-D46F-DEE1A43E94A9}"/>
              </a:ext>
            </a:extLst>
          </p:cNvPr>
          <p:cNvSpPr txBox="1">
            <a:spLocks/>
          </p:cNvSpPr>
          <p:nvPr userDrawn="1"/>
        </p:nvSpPr>
        <p:spPr>
          <a:xfrm>
            <a:off x="774729" y="5452714"/>
            <a:ext cx="3780794" cy="400110"/>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2000" b="1" kern="0" dirty="0">
                <a:solidFill>
                  <a:schemeClr val="bg1"/>
                </a:solidFill>
              </a:rPr>
              <a:t>Mer information </a:t>
            </a:r>
            <a:endParaRPr lang="sv-SE" sz="2000" dirty="0">
              <a:solidFill>
                <a:schemeClr val="bg1"/>
              </a:solidFill>
            </a:endParaRPr>
          </a:p>
        </p:txBody>
      </p:sp>
      <p:sp>
        <p:nvSpPr>
          <p:cNvPr id="8" name="Platshållare för bild 9">
            <a:extLst>
              <a:ext uri="{FF2B5EF4-FFF2-40B4-BE49-F238E27FC236}">
                <a16:creationId xmlns:a16="http://schemas.microsoft.com/office/drawing/2014/main" id="{1C1E3A84-6913-9121-7A7D-9C9A000225B9}"/>
              </a:ext>
            </a:extLst>
          </p:cNvPr>
          <p:cNvSpPr>
            <a:spLocks noGrp="1"/>
          </p:cNvSpPr>
          <p:nvPr>
            <p:ph type="pic" sz="quarter" idx="15" hasCustomPrompt="1"/>
          </p:nvPr>
        </p:nvSpPr>
        <p:spPr>
          <a:xfrm>
            <a:off x="8408097" y="3595065"/>
            <a:ext cx="2651527" cy="2651528"/>
          </a:xfrm>
          <a:prstGeom prst="roundRect">
            <a:avLst>
              <a:gd name="adj" fmla="val 6256"/>
            </a:avLst>
          </a:prstGeo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PLATS FÖR QR</a:t>
            </a:r>
            <a:br>
              <a:rPr lang="sv-SE" dirty="0"/>
            </a:br>
            <a:r>
              <a:rPr lang="sv-SE" dirty="0"/>
              <a:t>-KOD TILL RAPPORTEN</a:t>
            </a:r>
          </a:p>
        </p:txBody>
      </p:sp>
      <p:sp>
        <p:nvSpPr>
          <p:cNvPr id="13" name="textruta 12">
            <a:extLst>
              <a:ext uri="{FF2B5EF4-FFF2-40B4-BE49-F238E27FC236}">
                <a16:creationId xmlns:a16="http://schemas.microsoft.com/office/drawing/2014/main" id="{7617776C-1252-1AAC-F393-4F697A444DB3}"/>
              </a:ext>
            </a:extLst>
          </p:cNvPr>
          <p:cNvSpPr txBox="1"/>
          <p:nvPr userDrawn="1"/>
        </p:nvSpPr>
        <p:spPr>
          <a:xfrm>
            <a:off x="774729" y="4486786"/>
            <a:ext cx="6096000" cy="954107"/>
          </a:xfrm>
          <a:prstGeom prst="rect">
            <a:avLst/>
          </a:prstGeom>
          <a:noFill/>
        </p:spPr>
        <p:txBody>
          <a:bodyPr wrap="square">
            <a:spAutoFit/>
          </a:bodyPr>
          <a:lstStyle/>
          <a:p>
            <a:r>
              <a:rPr lang="sv-SE" sz="1800" b="0" u="none" kern="0" dirty="0">
                <a:solidFill>
                  <a:schemeClr val="bg1"/>
                </a:solidFill>
              </a:rPr>
              <a:t>Rapporten finns för nedladdning </a:t>
            </a:r>
            <a:br>
              <a:rPr lang="sv-SE" sz="1800" b="0" u="none" kern="0" dirty="0">
                <a:solidFill>
                  <a:schemeClr val="bg1"/>
                </a:solidFill>
              </a:rPr>
            </a:br>
            <a:r>
              <a:rPr lang="sv-SE" sz="1800" b="0" i="1" u="none" kern="0" dirty="0">
                <a:solidFill>
                  <a:schemeClr val="bg1"/>
                </a:solidFill>
              </a:rPr>
              <a:t>(kostnadsfritt för Avfall Sveriges medlemmar) </a:t>
            </a:r>
            <a:br>
              <a:rPr lang="sv-SE" sz="1800" b="0" u="none" kern="0" dirty="0">
                <a:solidFill>
                  <a:schemeClr val="bg1"/>
                </a:solidFill>
              </a:rPr>
            </a:br>
            <a:r>
              <a:rPr lang="sv-SE" sz="1800" b="0" u="none" kern="0" dirty="0">
                <a:solidFill>
                  <a:schemeClr val="bg1"/>
                </a:solidFill>
              </a:rPr>
              <a:t>på A</a:t>
            </a:r>
            <a:r>
              <a:rPr lang="sv-SE" sz="1800" b="0" u="none" kern="0" dirty="0">
                <a:solidFill>
                  <a:schemeClr val="bg1"/>
                </a:solidFill>
                <a:hlinkClick r:id="rId5">
                  <a:extLst>
                    <a:ext uri="{A12FA001-AC4F-418D-AE19-62706E023703}">
                      <ahyp:hlinkClr xmlns:ahyp="http://schemas.microsoft.com/office/drawing/2018/hyperlinkcolor" val="tx"/>
                    </a:ext>
                  </a:extLst>
                </a:hlinkClick>
              </a:rPr>
              <a:t>vfall Sveriges hemsida</a:t>
            </a:r>
            <a:endParaRPr lang="sv-SE" sz="1800" b="0" u="none" kern="0" dirty="0">
              <a:solidFill>
                <a:schemeClr val="bg1"/>
              </a:solidFill>
            </a:endParaRPr>
          </a:p>
        </p:txBody>
      </p:sp>
    </p:spTree>
    <p:extLst>
      <p:ext uri="{BB962C8B-B14F-4D97-AF65-F5344CB8AC3E}">
        <p14:creationId xmlns:p14="http://schemas.microsoft.com/office/powerpoint/2010/main" val="3313050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38670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err="1">
                <a:ln>
                  <a:noFill/>
                </a:ln>
                <a:solidFill>
                  <a:schemeClr val="bg1"/>
                </a:solidFill>
                <a:effectLst/>
                <a:uLnTx/>
                <a:uFillTx/>
                <a:latin typeface="Aptos" panose="020B0004020202020204" pitchFamily="34" charset="0"/>
                <a:ea typeface="+mn-ea"/>
                <a:cs typeface="+mn-cs"/>
              </a:rPr>
              <a:t>Thanks</a:t>
            </a: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414627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Förstasida">
    <p:bg>
      <p:bgPr>
        <a:blipFill dpi="0" rotWithShape="1">
          <a:blip r:embed="rId2"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286000"/>
            <a:ext cx="5980771" cy="1865861"/>
          </a:xfrm>
        </p:spPr>
        <p:txBody>
          <a:bodyPr anchor="b">
            <a:noAutofit/>
          </a:bodyPr>
          <a:lstStyle>
            <a:lvl1pPr algn="r">
              <a:defRPr sz="4000">
                <a:solidFill>
                  <a:srgbClr val="006766"/>
                </a:solidFill>
              </a:defRPr>
            </a:lvl1pPr>
          </a:lstStyle>
          <a:p>
            <a:r>
              <a:rPr lang="sv-SE" dirty="0"/>
              <a:t>Presentationstitel</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321801"/>
            <a:ext cx="5980771" cy="365125"/>
          </a:xfrm>
        </p:spPr>
        <p:txBody>
          <a:bodyPr>
            <a:noAutofit/>
          </a:bodyPr>
          <a:lstStyle>
            <a:lvl1pPr marL="0" indent="0" algn="r">
              <a:buNone/>
              <a:defRPr sz="24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Presentatör Presentatörisson</a:t>
            </a:r>
          </a:p>
        </p:txBody>
      </p:sp>
      <p:sp>
        <p:nvSpPr>
          <p:cNvPr id="17" name="Platshållare för text 16">
            <a:extLst>
              <a:ext uri="{FF2B5EF4-FFF2-40B4-BE49-F238E27FC236}">
                <a16:creationId xmlns:a16="http://schemas.microsoft.com/office/drawing/2014/main" id="{19448C84-5967-6512-69D6-E75A6D5F08F6}"/>
              </a:ext>
            </a:extLst>
          </p:cNvPr>
          <p:cNvSpPr>
            <a:spLocks noGrp="1"/>
          </p:cNvSpPr>
          <p:nvPr>
            <p:ph type="body" sz="quarter" idx="10" hasCustomPrompt="1"/>
          </p:nvPr>
        </p:nvSpPr>
        <p:spPr>
          <a:xfrm>
            <a:off x="6095999" y="4856866"/>
            <a:ext cx="5980771" cy="365125"/>
          </a:xfrm>
        </p:spPr>
        <p:txBody>
          <a:bodyPr>
            <a:noAutofit/>
          </a:bodyPr>
          <a:lstStyle>
            <a:lvl1pPr marL="0" indent="0" algn="r">
              <a:buNone/>
              <a:defRPr sz="2400">
                <a:solidFill>
                  <a:srgbClr val="006766"/>
                </a:solidFill>
              </a:defRPr>
            </a:lvl1pPr>
          </a:lstStyle>
          <a:p>
            <a:pPr lvl="0"/>
            <a:r>
              <a:rPr lang="sv-SE" dirty="0"/>
              <a:t>Datum</a:t>
            </a:r>
          </a:p>
        </p:txBody>
      </p:sp>
    </p:spTree>
    <p:extLst>
      <p:ext uri="{BB962C8B-B14F-4D97-AF65-F5344CB8AC3E}">
        <p14:creationId xmlns:p14="http://schemas.microsoft.com/office/powerpoint/2010/main" val="2316604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Förstasida - Generell bi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4122" y="506239"/>
            <a:ext cx="5734175"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blipFill>
            <a:blip r:embed="rId3">
              <a:extLst>
                <a:ext uri="{28A0092B-C50C-407E-A947-70E740481C1C}">
                  <a14:useLocalDpi xmlns:a14="http://schemas.microsoft.com/office/drawing/2010/main" val="0"/>
                </a:ext>
              </a:extLst>
            </a:blip>
            <a:stretch>
              <a:fillRect/>
            </a:stretch>
          </a:blipFill>
        </p:spPr>
        <p:txBody>
          <a:bodyPr anchor="ctr" anchorCtr="0"/>
          <a:lstStyle>
            <a:lvl1pPr algn="ctr">
              <a:defRPr/>
            </a:lvl1pPr>
          </a:lstStyle>
          <a:p>
            <a:r>
              <a:rPr lang="en-GB" dirty="0"/>
              <a:t> </a:t>
            </a:r>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7" name="Platshållare för datum 8">
            <a:extLst>
              <a:ext uri="{FF2B5EF4-FFF2-40B4-BE49-F238E27FC236}">
                <a16:creationId xmlns:a16="http://schemas.microsoft.com/office/drawing/2014/main" id="{B012E12D-30FA-0936-D164-D66971B26B70}"/>
              </a:ext>
            </a:extLst>
          </p:cNvPr>
          <p:cNvSpPr>
            <a:spLocks noGrp="1"/>
          </p:cNvSpPr>
          <p:nvPr>
            <p:ph type="dt" sz="half" idx="10"/>
          </p:nvPr>
        </p:nvSpPr>
        <p:spPr>
          <a:xfrm>
            <a:off x="7027114" y="485628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2026-10-13</a:t>
            </a:fld>
            <a:endParaRPr lang="en-GB" dirty="0"/>
          </a:p>
        </p:txBody>
      </p:sp>
      <p:pic>
        <p:nvPicPr>
          <p:cNvPr id="7" name="Bild 6">
            <a:extLst>
              <a:ext uri="{FF2B5EF4-FFF2-40B4-BE49-F238E27FC236}">
                <a16:creationId xmlns:a16="http://schemas.microsoft.com/office/drawing/2014/main" id="{FCBC24BB-F567-3E41-A10B-6107608316A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18475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örstasida - Egen bi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0758" y="504953"/>
            <a:ext cx="5734174"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solidFill>
            <a:srgbClr val="E7EBEA"/>
          </a:solidFill>
        </p:spPr>
        <p:txBody>
          <a:bodyPr anchor="ctr" anchorCtr="0"/>
          <a:lstStyle>
            <a:lvl1pPr algn="ctr">
              <a:defRPr/>
            </a:lvl1pPr>
          </a:lstStyle>
          <a:p>
            <a:r>
              <a:rPr lang="en-GB" dirty="0"/>
              <a:t> </a:t>
            </a:r>
          </a:p>
        </p:txBody>
      </p:sp>
      <p:sp>
        <p:nvSpPr>
          <p:cNvPr id="9" name="Platshållare för datum 8">
            <a:extLst>
              <a:ext uri="{FF2B5EF4-FFF2-40B4-BE49-F238E27FC236}">
                <a16:creationId xmlns:a16="http://schemas.microsoft.com/office/drawing/2014/main" id="{DD963936-D10D-935D-0685-D578DEC45A4C}"/>
              </a:ext>
            </a:extLst>
          </p:cNvPr>
          <p:cNvSpPr>
            <a:spLocks noGrp="1"/>
          </p:cNvSpPr>
          <p:nvPr>
            <p:ph type="dt" sz="half" idx="10"/>
          </p:nvPr>
        </p:nvSpPr>
        <p:spPr>
          <a:xfrm>
            <a:off x="7026639" y="484676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2026-10-13</a:t>
            </a:fld>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7A1C3A0D-8DB4-77CF-9C36-B7B697406DC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51671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örstasida - Utan bi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3" y="3641125"/>
            <a:ext cx="639262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b"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F6EA7099-08C1-DAA8-4921-DD3008FDEB90}"/>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4715696" y="30690"/>
            <a:ext cx="8936437" cy="7428415"/>
          </a:xfrm>
          <a:prstGeom prst="rect">
            <a:avLst/>
          </a:prstGeom>
        </p:spPr>
      </p:pic>
      <p:sp>
        <p:nvSpPr>
          <p:cNvPr id="4" name="Platshållare för datum 8">
            <a:extLst>
              <a:ext uri="{FF2B5EF4-FFF2-40B4-BE49-F238E27FC236}">
                <a16:creationId xmlns:a16="http://schemas.microsoft.com/office/drawing/2014/main" id="{760D5185-29B3-0404-651A-075BE29E7EB0}"/>
              </a:ext>
            </a:extLst>
          </p:cNvPr>
          <p:cNvSpPr>
            <a:spLocks noGrp="1"/>
          </p:cNvSpPr>
          <p:nvPr>
            <p:ph type="dt" sz="half" idx="10"/>
          </p:nvPr>
        </p:nvSpPr>
        <p:spPr>
          <a:xfrm>
            <a:off x="9844818" y="5976342"/>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2026-10-13</a:t>
            </a:fld>
            <a:endParaRPr lang="en-GB" dirty="0"/>
          </a:p>
        </p:txBody>
      </p:sp>
      <p:pic>
        <p:nvPicPr>
          <p:cNvPr id="6" name="Bild 5">
            <a:extLst>
              <a:ext uri="{FF2B5EF4-FFF2-40B4-BE49-F238E27FC236}">
                <a16:creationId xmlns:a16="http://schemas.microsoft.com/office/drawing/2014/main" id="{EC8648E1-0184-67CB-1B7B-448E7BACF8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28356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Kapitelsida 1">
    <p:bg>
      <p:bgPr>
        <a:solidFill>
          <a:schemeClr val="accent3"/>
        </a:solidFill>
        <a:effectLst/>
      </p:bgPr>
    </p:bg>
    <p:spTree>
      <p:nvGrpSpPr>
        <p:cNvPr id="1" name=""/>
        <p:cNvGrpSpPr/>
        <p:nvPr/>
      </p:nvGrpSpPr>
      <p:grpSpPr>
        <a:xfrm>
          <a:off x="0" y="0"/>
          <a:ext cx="0" cy="0"/>
          <a:chOff x="0" y="0"/>
          <a:chExt cx="0" cy="0"/>
        </a:xfrm>
      </p:grpSpPr>
      <p:sp>
        <p:nvSpPr>
          <p:cNvPr id="29" name="Platshållare för text 27">
            <a:extLst>
              <a:ext uri="{FF2B5EF4-FFF2-40B4-BE49-F238E27FC236}">
                <a16:creationId xmlns:a16="http://schemas.microsoft.com/office/drawing/2014/main" id="{3FDC72F8-1B7E-496F-971F-1712B3ADECB0}"/>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pic>
        <p:nvPicPr>
          <p:cNvPr id="2" name="Bild 1">
            <a:extLst>
              <a:ext uri="{FF2B5EF4-FFF2-40B4-BE49-F238E27FC236}">
                <a16:creationId xmlns:a16="http://schemas.microsoft.com/office/drawing/2014/main" id="{73822C72-B98B-3C31-D3C0-834E4BEF57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476526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apitelsida 2">
    <p:bg>
      <p:bgPr>
        <a:solidFill>
          <a:schemeClr val="accent6"/>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8F9523E0-C20C-A7A0-FA65-B1FD577A681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54AC8C8-D520-C8C3-B88E-09D3C89ACD3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5670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apitelsida 3">
    <p:bg>
      <p:bgPr>
        <a:solidFill>
          <a:schemeClr val="accent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F8ABC5FB-33F0-1CCE-BD30-AA60B0A1772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A5809F8-1900-58A1-7488-4E080B1F45C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6135063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apitelsida 4">
    <p:bg>
      <p:bgPr>
        <a:solidFill>
          <a:schemeClr val="tx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615B3193-746A-3977-CD49-7F8BAE1370B5}"/>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25F3C80B-F82D-6B4D-3CDF-DF9BCAF7F4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085777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En spalt + grafik 1">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39E53D78-27AE-9AAF-0B7E-F46173D8C2C9}"/>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4A8710B4-A47D-0A69-5A89-98BDECA1E21A}"/>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11" name="Bild 10">
            <a:extLst>
              <a:ext uri="{FF2B5EF4-FFF2-40B4-BE49-F238E27FC236}">
                <a16:creationId xmlns:a16="http://schemas.microsoft.com/office/drawing/2014/main" id="{D7DF67AD-4E0D-682D-0FDC-C66BD9B87E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7888866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En spalt + grafik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909647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En spalt + grafik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6165055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n spalt + dator">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4" name="Bildobjekt 3" descr="En bild som visar elektronik, bärbar dator, dator, Netbook&#10;&#10;Automatiskt genererad beskrivning">
            <a:extLst>
              <a:ext uri="{FF2B5EF4-FFF2-40B4-BE49-F238E27FC236}">
                <a16:creationId xmlns:a16="http://schemas.microsoft.com/office/drawing/2014/main" id="{84F7BB90-DE91-22BB-0DBD-534B9C3F378F}"/>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8073" y="1090888"/>
            <a:ext cx="7315200" cy="5270500"/>
          </a:xfrm>
          <a:prstGeom prst="rect">
            <a:avLst/>
          </a:prstGeom>
        </p:spPr>
      </p:pic>
      <p:sp>
        <p:nvSpPr>
          <p:cNvPr id="9" name="Platshållare för bild 2">
            <a:extLst>
              <a:ext uri="{FF2B5EF4-FFF2-40B4-BE49-F238E27FC236}">
                <a16:creationId xmlns:a16="http://schemas.microsoft.com/office/drawing/2014/main" id="{345B9E71-7525-78DF-18B2-C3422F7A09E8}"/>
              </a:ext>
            </a:extLst>
          </p:cNvPr>
          <p:cNvSpPr>
            <a:spLocks noGrp="1"/>
          </p:cNvSpPr>
          <p:nvPr>
            <p:ph type="pic" idx="14" hasCustomPrompt="1"/>
          </p:nvPr>
        </p:nvSpPr>
        <p:spPr>
          <a:xfrm>
            <a:off x="1101322" y="1245406"/>
            <a:ext cx="5508702" cy="3713356"/>
          </a:xfrm>
          <a:prstGeom prst="roundRect">
            <a:avLst>
              <a:gd name="adj" fmla="val 1635"/>
            </a:avLst>
          </a:prstGeom>
        </p:spPr>
        <p:txBody>
          <a:bodyPr anchor="ctr"/>
          <a:lstStyle>
            <a:lvl1pPr marL="0" indent="0" algn="ctr">
              <a:lnSpc>
                <a:spcPts val="1900"/>
              </a:lnSpc>
              <a:buNone/>
              <a:defRPr sz="1600" b="0" u="none">
                <a:solidFill>
                  <a:schemeClr val="bg1"/>
                </a:solidFill>
                <a:latin typeface="Aptos" panose="020B00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 eller skärmklipp</a:t>
            </a:r>
          </a:p>
        </p:txBody>
      </p:sp>
      <p:sp>
        <p:nvSpPr>
          <p:cNvPr id="13" name="Platshållare för text 2">
            <a:extLst>
              <a:ext uri="{FF2B5EF4-FFF2-40B4-BE49-F238E27FC236}">
                <a16:creationId xmlns:a16="http://schemas.microsoft.com/office/drawing/2014/main" id="{DC13E22C-3E92-E3BF-5E9E-DCC28974C786}"/>
              </a:ext>
            </a:extLst>
          </p:cNvPr>
          <p:cNvSpPr>
            <a:spLocks noGrp="1"/>
          </p:cNvSpPr>
          <p:nvPr>
            <p:ph idx="1" hasCustomPrompt="1"/>
          </p:nvPr>
        </p:nvSpPr>
        <p:spPr>
          <a:xfrm>
            <a:off x="7629141" y="2362327"/>
            <a:ext cx="3610356" cy="3809873"/>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D14D7AFE-ADD2-8892-E58F-9FDAA562BAB9}"/>
              </a:ext>
            </a:extLst>
          </p:cNvPr>
          <p:cNvSpPr>
            <a:spLocks noGrp="1" noChangeAspect="1"/>
          </p:cNvSpPr>
          <p:nvPr>
            <p:ph type="title" hasCustomPrompt="1"/>
          </p:nvPr>
        </p:nvSpPr>
        <p:spPr>
          <a:xfrm>
            <a:off x="7641860" y="1250115"/>
            <a:ext cx="3610357" cy="854517"/>
          </a:xfrm>
        </p:spPr>
        <p:txBody>
          <a:bodyPr anchor="b"/>
          <a:lstStyle>
            <a:lvl1pPr>
              <a:lnSpc>
                <a:spcPts val="3400"/>
              </a:lnSpc>
              <a:defRPr sz="3200" b="1">
                <a:solidFill>
                  <a:schemeClr val="accent1"/>
                </a:solidFill>
                <a:latin typeface="+mj-lt"/>
              </a:defRPr>
            </a:lvl1pPr>
          </a:lstStyle>
          <a:p>
            <a:r>
              <a:rPr lang="sv-SE" dirty="0"/>
              <a:t>Rubrik. </a:t>
            </a:r>
            <a:br>
              <a:rPr lang="sv-SE" dirty="0"/>
            </a:br>
            <a:r>
              <a:rPr lang="sv-SE" dirty="0"/>
              <a:t>Max två rader.</a:t>
            </a:r>
            <a:endParaRPr lang="en-GB" dirty="0"/>
          </a:p>
        </p:txBody>
      </p:sp>
      <p:pic>
        <p:nvPicPr>
          <p:cNvPr id="3" name="Bild 2">
            <a:extLst>
              <a:ext uri="{FF2B5EF4-FFF2-40B4-BE49-F238E27FC236}">
                <a16:creationId xmlns:a16="http://schemas.microsoft.com/office/drawing/2014/main" id="{1FDA79A3-EB38-AD80-59D4-E4C51BD4F2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572178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En spalt + foto 1">
    <p:bg>
      <p:bgPr>
        <a:solidFill>
          <a:schemeClr val="tx2">
            <a:alpha val="10000"/>
          </a:schemeClr>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9618674-4F15-F199-1C7F-35505A79C935}"/>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1" name="Rubrik 1">
            <a:extLst>
              <a:ext uri="{FF2B5EF4-FFF2-40B4-BE49-F238E27FC236}">
                <a16:creationId xmlns:a16="http://schemas.microsoft.com/office/drawing/2014/main" id="{C47F1A5D-8915-4285-1A87-093A76CA5E92}"/>
              </a:ext>
            </a:extLst>
          </p:cNvPr>
          <p:cNvSpPr>
            <a:spLocks noGrp="1" noChangeAspect="1"/>
          </p:cNvSpPr>
          <p:nvPr>
            <p:ph type="title" hasCustomPrompt="1"/>
          </p:nvPr>
        </p:nvSpPr>
        <p:spPr>
          <a:xfrm>
            <a:off x="838198" y="1028311"/>
            <a:ext cx="5257802" cy="879708"/>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12" name="Platshållare för text 2">
            <a:extLst>
              <a:ext uri="{FF2B5EF4-FFF2-40B4-BE49-F238E27FC236}">
                <a16:creationId xmlns:a16="http://schemas.microsoft.com/office/drawing/2014/main" id="{D3F4AA1E-61DF-0068-71B4-5DE9131C3F31}"/>
              </a:ext>
            </a:extLst>
          </p:cNvPr>
          <p:cNvSpPr>
            <a:spLocks noGrp="1"/>
          </p:cNvSpPr>
          <p:nvPr>
            <p:ph idx="13" hasCustomPrompt="1"/>
          </p:nvPr>
        </p:nvSpPr>
        <p:spPr>
          <a:xfrm>
            <a:off x="838198" y="2162294"/>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8F2AD6B8-408E-7A4F-EC42-F086CA379D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9131012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En spalt + foto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DC2AEEF8-80A8-4934-59DF-820B2E5BADCE}"/>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2" name="Rubrik 1">
            <a:extLst>
              <a:ext uri="{FF2B5EF4-FFF2-40B4-BE49-F238E27FC236}">
                <a16:creationId xmlns:a16="http://schemas.microsoft.com/office/drawing/2014/main" id="{C0922915-1974-68D8-6988-889436A2F0F5}"/>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9E22F814-9754-C2E7-B083-D194ECD3261C}"/>
              </a:ext>
            </a:extLst>
          </p:cNvPr>
          <p:cNvSpPr>
            <a:spLocks noGrp="1"/>
          </p:cNvSpPr>
          <p:nvPr>
            <p:ph idx="14"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AE4241B5-3AA2-49C1-D7A3-2BD9CBDED7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3405788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En spalt + foto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9C64D58F-AF51-EB6A-31B1-D133EC7607C2}"/>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2" name="Rubrik 1">
            <a:extLst>
              <a:ext uri="{FF2B5EF4-FFF2-40B4-BE49-F238E27FC236}">
                <a16:creationId xmlns:a16="http://schemas.microsoft.com/office/drawing/2014/main" id="{62B6911C-F650-8D61-69AD-36E7547592CC}"/>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bg1"/>
                </a:solidFill>
                <a:latin typeface="+mj-lt"/>
              </a:defRPr>
            </a:lvl1pPr>
          </a:lstStyle>
          <a:p>
            <a:r>
              <a:rPr lang="sv-SE" dirty="0"/>
              <a:t>Rubrik. Max två rader.</a:t>
            </a:r>
            <a:endParaRPr lang="en-GB" dirty="0"/>
          </a:p>
        </p:txBody>
      </p:sp>
      <p:sp>
        <p:nvSpPr>
          <p:cNvPr id="3" name="Platshållare för text 2">
            <a:extLst>
              <a:ext uri="{FF2B5EF4-FFF2-40B4-BE49-F238E27FC236}">
                <a16:creationId xmlns:a16="http://schemas.microsoft.com/office/drawing/2014/main" id="{E1E5E99E-A591-B314-EE67-ADD5CE8B0BBD}"/>
              </a:ext>
            </a:extLst>
          </p:cNvPr>
          <p:cNvSpPr>
            <a:spLocks noGrp="1"/>
          </p:cNvSpPr>
          <p:nvPr>
            <p:ph idx="13"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4" name="Bild 3">
            <a:extLst>
              <a:ext uri="{FF2B5EF4-FFF2-40B4-BE49-F238E27FC236}">
                <a16:creationId xmlns:a16="http://schemas.microsoft.com/office/drawing/2014/main" id="{8EDF4474-D53B-0210-CC1B-954E88DFBF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999882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7760951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vå spalter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AF0B0448-CC79-13A2-F052-C1257795F719}"/>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C4F64493-8E1C-7C09-0419-544DE38876A8}"/>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4612A52E-1D86-3AEC-C5F2-7A04CAD69BE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4271026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vå spalter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4" name="Rubrik 1">
            <a:extLst>
              <a:ext uri="{FF2B5EF4-FFF2-40B4-BE49-F238E27FC236}">
                <a16:creationId xmlns:a16="http://schemas.microsoft.com/office/drawing/2014/main" id="{417B162B-ADEE-5B8E-614F-527891A9BB26}"/>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7EC53F62-1902-464F-B4A3-C75B1BF4D21C}"/>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BD352B0C-D83D-7E48-E1E9-95B9288731B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8571676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Uppmärksamhe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2560948" y="2038546"/>
            <a:ext cx="7070104" cy="2780907"/>
          </a:xfrm>
        </p:spPr>
        <p:txBody>
          <a:bodyPr anchor="ctr" anchorCtr="0"/>
          <a:lstStyle>
            <a:lvl1pPr algn="ctr">
              <a:lnSpc>
                <a:spcPts val="3400"/>
              </a:lnSpc>
              <a:defRPr sz="2800" b="1">
                <a:solidFill>
                  <a:schemeClr val="bg1"/>
                </a:solidFill>
                <a:latin typeface="+mj-lt"/>
              </a:defRPr>
            </a:lvl1pPr>
          </a:lstStyle>
          <a:p>
            <a:r>
              <a:rPr lang="sv-SE" dirty="0"/>
              <a:t>Klicka här för att skriva din text</a:t>
            </a:r>
            <a:endParaRPr lang="en-GB" dirty="0"/>
          </a:p>
        </p:txBody>
      </p:sp>
      <p:pic>
        <p:nvPicPr>
          <p:cNvPr id="9" name="Bild 8">
            <a:extLst>
              <a:ext uri="{FF2B5EF4-FFF2-40B4-BE49-F238E27FC236}">
                <a16:creationId xmlns:a16="http://schemas.microsoft.com/office/drawing/2014/main" id="{2A0F5F71-656A-414B-9D66-3BDE0CD87A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0890785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ildsida med logo">
    <p:bg>
      <p:bgPr>
        <a:solidFill>
          <a:schemeClr val="bg1"/>
        </a:solidFill>
        <a:effectLst/>
      </p:bgPr>
    </p:bg>
    <p:spTree>
      <p:nvGrpSpPr>
        <p:cNvPr id="1" name=""/>
        <p:cNvGrpSpPr/>
        <p:nvPr/>
      </p:nvGrpSpPr>
      <p:grpSpPr>
        <a:xfrm>
          <a:off x="0" y="0"/>
          <a:ext cx="0" cy="0"/>
          <a:chOff x="0" y="0"/>
          <a:chExt cx="0" cy="0"/>
        </a:xfrm>
      </p:grpSpPr>
      <p:sp>
        <p:nvSpPr>
          <p:cNvPr id="98" name="Platshållare för bild 97">
            <a:extLst>
              <a:ext uri="{FF2B5EF4-FFF2-40B4-BE49-F238E27FC236}">
                <a16:creationId xmlns:a16="http://schemas.microsoft.com/office/drawing/2014/main" id="{7CCECCD6-AA63-70E7-766C-B0278B64140E}"/>
              </a:ext>
            </a:extLst>
          </p:cNvPr>
          <p:cNvSpPr>
            <a:spLocks noGrp="1"/>
          </p:cNvSpPr>
          <p:nvPr>
            <p:ph type="pic" sz="quarter" idx="13"/>
          </p:nvPr>
        </p:nvSpPr>
        <p:spPr>
          <a:xfrm>
            <a:off x="4" y="2"/>
            <a:ext cx="12191997" cy="6857998"/>
          </a:xfrm>
          <a:custGeom>
            <a:avLst/>
            <a:gdLst>
              <a:gd name="connsiteX0" fmla="*/ 546395 w 12191997"/>
              <a:gd name="connsiteY0" fmla="*/ 627482 h 6857998"/>
              <a:gd name="connsiteX1" fmla="*/ 546395 w 12191997"/>
              <a:gd name="connsiteY1" fmla="*/ 634909 h 6857998"/>
              <a:gd name="connsiteX2" fmla="*/ 656628 w 12191997"/>
              <a:gd name="connsiteY2" fmla="*/ 715711 h 6857998"/>
              <a:gd name="connsiteX3" fmla="*/ 767089 w 12191997"/>
              <a:gd name="connsiteY3" fmla="*/ 634909 h 6857998"/>
              <a:gd name="connsiteX4" fmla="*/ 767089 w 12191997"/>
              <a:gd name="connsiteY4" fmla="*/ 627482 h 6857998"/>
              <a:gd name="connsiteX5" fmla="*/ 766864 w 12191997"/>
              <a:gd name="connsiteY5" fmla="*/ 627482 h 6857998"/>
              <a:gd name="connsiteX6" fmla="*/ 656628 w 12191997"/>
              <a:gd name="connsiteY6" fmla="*/ 691403 h 6857998"/>
              <a:gd name="connsiteX7" fmla="*/ 546395 w 12191997"/>
              <a:gd name="connsiteY7" fmla="*/ 627482 h 6857998"/>
              <a:gd name="connsiteX8" fmla="*/ 1798198 w 12191997"/>
              <a:gd name="connsiteY8" fmla="*/ 615554 h 6857998"/>
              <a:gd name="connsiteX9" fmla="*/ 1798198 w 12191997"/>
              <a:gd name="connsiteY9" fmla="*/ 616004 h 6857998"/>
              <a:gd name="connsiteX10" fmla="*/ 1798151 w 12191997"/>
              <a:gd name="connsiteY10" fmla="*/ 615787 h 6857998"/>
              <a:gd name="connsiteX11" fmla="*/ 1176243 w 12191997"/>
              <a:gd name="connsiteY11" fmla="*/ 609027 h 6857998"/>
              <a:gd name="connsiteX12" fmla="*/ 1178498 w 12191997"/>
              <a:gd name="connsiteY12" fmla="*/ 616004 h 6857998"/>
              <a:gd name="connsiteX13" fmla="*/ 1182330 w 12191997"/>
              <a:gd name="connsiteY13" fmla="*/ 625232 h 6857998"/>
              <a:gd name="connsiteX14" fmla="*/ 1182780 w 12191997"/>
              <a:gd name="connsiteY14" fmla="*/ 625457 h 6857998"/>
              <a:gd name="connsiteX15" fmla="*/ 1192248 w 12191997"/>
              <a:gd name="connsiteY15" fmla="*/ 647965 h 6857998"/>
              <a:gd name="connsiteX16" fmla="*/ 1160688 w 12191997"/>
              <a:gd name="connsiteY16" fmla="*/ 647965 h 6857998"/>
              <a:gd name="connsiteX17" fmla="*/ 1170157 w 12191997"/>
              <a:gd name="connsiteY17" fmla="*/ 625232 h 6857998"/>
              <a:gd name="connsiteX18" fmla="*/ 1173989 w 12191997"/>
              <a:gd name="connsiteY18" fmla="*/ 616004 h 6857998"/>
              <a:gd name="connsiteX19" fmla="*/ 1176243 w 12191997"/>
              <a:gd name="connsiteY19" fmla="*/ 609027 h 6857998"/>
              <a:gd name="connsiteX20" fmla="*/ 1764157 w 12191997"/>
              <a:gd name="connsiteY20" fmla="*/ 599349 h 6857998"/>
              <a:gd name="connsiteX21" fmla="*/ 1777008 w 12191997"/>
              <a:gd name="connsiteY21" fmla="*/ 599349 h 6857998"/>
              <a:gd name="connsiteX22" fmla="*/ 1786476 w 12191997"/>
              <a:gd name="connsiteY22" fmla="*/ 600699 h 6857998"/>
              <a:gd name="connsiteX23" fmla="*/ 1793013 w 12191997"/>
              <a:gd name="connsiteY23" fmla="*/ 604300 h 6857998"/>
              <a:gd name="connsiteX24" fmla="*/ 1796844 w 12191997"/>
              <a:gd name="connsiteY24" fmla="*/ 609702 h 6857998"/>
              <a:gd name="connsiteX25" fmla="*/ 1798151 w 12191997"/>
              <a:gd name="connsiteY25" fmla="*/ 615787 h 6857998"/>
              <a:gd name="connsiteX26" fmla="*/ 1796844 w 12191997"/>
              <a:gd name="connsiteY26" fmla="*/ 622306 h 6857998"/>
              <a:gd name="connsiteX27" fmla="*/ 1792787 w 12191997"/>
              <a:gd name="connsiteY27" fmla="*/ 627708 h 6857998"/>
              <a:gd name="connsiteX28" fmla="*/ 1786249 w 12191997"/>
              <a:gd name="connsiteY28" fmla="*/ 631309 h 6857998"/>
              <a:gd name="connsiteX29" fmla="*/ 1777232 w 12191997"/>
              <a:gd name="connsiteY29" fmla="*/ 632660 h 6857998"/>
              <a:gd name="connsiteX30" fmla="*/ 1764157 w 12191997"/>
              <a:gd name="connsiteY30" fmla="*/ 632660 h 6857998"/>
              <a:gd name="connsiteX31" fmla="*/ 656629 w 12191997"/>
              <a:gd name="connsiteY31" fmla="*/ 589895 h 6857998"/>
              <a:gd name="connsiteX32" fmla="*/ 593058 w 12191997"/>
              <a:gd name="connsiteY32" fmla="*/ 611952 h 6857998"/>
              <a:gd name="connsiteX33" fmla="*/ 608162 w 12191997"/>
              <a:gd name="connsiteY33" fmla="*/ 619155 h 6857998"/>
              <a:gd name="connsiteX34" fmla="*/ 656629 w 12191997"/>
              <a:gd name="connsiteY34" fmla="*/ 607001 h 6857998"/>
              <a:gd name="connsiteX35" fmla="*/ 656629 w 12191997"/>
              <a:gd name="connsiteY35" fmla="*/ 590120 h 6857998"/>
              <a:gd name="connsiteX36" fmla="*/ 939994 w 12191997"/>
              <a:gd name="connsiteY36" fmla="*/ 585845 h 6857998"/>
              <a:gd name="connsiteX37" fmla="*/ 987559 w 12191997"/>
              <a:gd name="connsiteY37" fmla="*/ 686679 h 6857998"/>
              <a:gd name="connsiteX38" fmla="*/ 996576 w 12191997"/>
              <a:gd name="connsiteY38" fmla="*/ 686679 h 6857998"/>
              <a:gd name="connsiteX39" fmla="*/ 1045269 w 12191997"/>
              <a:gd name="connsiteY39" fmla="*/ 585845 h 6857998"/>
              <a:gd name="connsiteX40" fmla="*/ 1028136 w 12191997"/>
              <a:gd name="connsiteY40" fmla="*/ 585845 h 6857998"/>
              <a:gd name="connsiteX41" fmla="*/ 1002438 w 12191997"/>
              <a:gd name="connsiteY41" fmla="*/ 640088 h 6857998"/>
              <a:gd name="connsiteX42" fmla="*/ 997027 w 12191997"/>
              <a:gd name="connsiteY42" fmla="*/ 651342 h 6857998"/>
              <a:gd name="connsiteX43" fmla="*/ 992293 w 12191997"/>
              <a:gd name="connsiteY43" fmla="*/ 661920 h 6857998"/>
              <a:gd name="connsiteX44" fmla="*/ 991842 w 12191997"/>
              <a:gd name="connsiteY44" fmla="*/ 661920 h 6857998"/>
              <a:gd name="connsiteX45" fmla="*/ 987559 w 12191997"/>
              <a:gd name="connsiteY45" fmla="*/ 650892 h 6857998"/>
              <a:gd name="connsiteX46" fmla="*/ 982600 w 12191997"/>
              <a:gd name="connsiteY46" fmla="*/ 640088 h 6857998"/>
              <a:gd name="connsiteX47" fmla="*/ 957127 w 12191997"/>
              <a:gd name="connsiteY47" fmla="*/ 585845 h 6857998"/>
              <a:gd name="connsiteX48" fmla="*/ 1060598 w 12191997"/>
              <a:gd name="connsiteY48" fmla="*/ 585845 h 6857998"/>
              <a:gd name="connsiteX49" fmla="*/ 1060598 w 12191997"/>
              <a:gd name="connsiteY49" fmla="*/ 686003 h 6857998"/>
              <a:gd name="connsiteX50" fmla="*/ 1076829 w 12191997"/>
              <a:gd name="connsiteY50" fmla="*/ 686003 h 6857998"/>
              <a:gd name="connsiteX51" fmla="*/ 1076829 w 12191997"/>
              <a:gd name="connsiteY51" fmla="*/ 642789 h 6857998"/>
              <a:gd name="connsiteX52" fmla="*/ 1119660 w 12191997"/>
              <a:gd name="connsiteY52" fmla="*/ 642789 h 6857998"/>
              <a:gd name="connsiteX53" fmla="*/ 1119660 w 12191997"/>
              <a:gd name="connsiteY53" fmla="*/ 629284 h 6857998"/>
              <a:gd name="connsiteX54" fmla="*/ 1076829 w 12191997"/>
              <a:gd name="connsiteY54" fmla="*/ 629284 h 6857998"/>
              <a:gd name="connsiteX55" fmla="*/ 1076829 w 12191997"/>
              <a:gd name="connsiteY55" fmla="*/ 599124 h 6857998"/>
              <a:gd name="connsiteX56" fmla="*/ 1120336 w 12191997"/>
              <a:gd name="connsiteY56" fmla="*/ 599124 h 6857998"/>
              <a:gd name="connsiteX57" fmla="*/ 1125747 w 12191997"/>
              <a:gd name="connsiteY57" fmla="*/ 585845 h 6857998"/>
              <a:gd name="connsiteX58" fmla="*/ 1320291 w 12191997"/>
              <a:gd name="connsiteY58" fmla="*/ 585844 h 6857998"/>
              <a:gd name="connsiteX59" fmla="*/ 1320291 w 12191997"/>
              <a:gd name="connsiteY59" fmla="*/ 686002 h 6857998"/>
              <a:gd name="connsiteX60" fmla="*/ 1380931 w 12191997"/>
              <a:gd name="connsiteY60" fmla="*/ 686002 h 6857998"/>
              <a:gd name="connsiteX61" fmla="*/ 1380931 w 12191997"/>
              <a:gd name="connsiteY61" fmla="*/ 672498 h 6857998"/>
              <a:gd name="connsiteX62" fmla="*/ 1336296 w 12191997"/>
              <a:gd name="connsiteY62" fmla="*/ 672498 h 6857998"/>
              <a:gd name="connsiteX63" fmla="*/ 1336296 w 12191997"/>
              <a:gd name="connsiteY63" fmla="*/ 585844 h 6857998"/>
              <a:gd name="connsiteX64" fmla="*/ 1244096 w 12191997"/>
              <a:gd name="connsiteY64" fmla="*/ 585844 h 6857998"/>
              <a:gd name="connsiteX65" fmla="*/ 1244096 w 12191997"/>
              <a:gd name="connsiteY65" fmla="*/ 686002 h 6857998"/>
              <a:gd name="connsiteX66" fmla="*/ 1305187 w 12191997"/>
              <a:gd name="connsiteY66" fmla="*/ 686002 h 6857998"/>
              <a:gd name="connsiteX67" fmla="*/ 1305187 w 12191997"/>
              <a:gd name="connsiteY67" fmla="*/ 672498 h 6857998"/>
              <a:gd name="connsiteX68" fmla="*/ 1260327 w 12191997"/>
              <a:gd name="connsiteY68" fmla="*/ 672498 h 6857998"/>
              <a:gd name="connsiteX69" fmla="*/ 1260327 w 12191997"/>
              <a:gd name="connsiteY69" fmla="*/ 585844 h 6857998"/>
              <a:gd name="connsiteX70" fmla="*/ 1536251 w 12191997"/>
              <a:gd name="connsiteY70" fmla="*/ 585844 h 6857998"/>
              <a:gd name="connsiteX71" fmla="*/ 1583816 w 12191997"/>
              <a:gd name="connsiteY71" fmla="*/ 686678 h 6857998"/>
              <a:gd name="connsiteX72" fmla="*/ 1593059 w 12191997"/>
              <a:gd name="connsiteY72" fmla="*/ 686678 h 6857998"/>
              <a:gd name="connsiteX73" fmla="*/ 1641751 w 12191997"/>
              <a:gd name="connsiteY73" fmla="*/ 585844 h 6857998"/>
              <a:gd name="connsiteX74" fmla="*/ 1624393 w 12191997"/>
              <a:gd name="connsiteY74" fmla="*/ 585844 h 6857998"/>
              <a:gd name="connsiteX75" fmla="*/ 1598694 w 12191997"/>
              <a:gd name="connsiteY75" fmla="*/ 640087 h 6857998"/>
              <a:gd name="connsiteX76" fmla="*/ 1593510 w 12191997"/>
              <a:gd name="connsiteY76" fmla="*/ 651341 h 6857998"/>
              <a:gd name="connsiteX77" fmla="*/ 1588776 w 12191997"/>
              <a:gd name="connsiteY77" fmla="*/ 661919 h 6857998"/>
              <a:gd name="connsiteX78" fmla="*/ 1588325 w 12191997"/>
              <a:gd name="connsiteY78" fmla="*/ 661919 h 6857998"/>
              <a:gd name="connsiteX79" fmla="*/ 1583816 w 12191997"/>
              <a:gd name="connsiteY79" fmla="*/ 650891 h 6857998"/>
              <a:gd name="connsiteX80" fmla="*/ 1578857 w 12191997"/>
              <a:gd name="connsiteY80" fmla="*/ 640087 h 6857998"/>
              <a:gd name="connsiteX81" fmla="*/ 1553383 w 12191997"/>
              <a:gd name="connsiteY81" fmla="*/ 585844 h 6857998"/>
              <a:gd name="connsiteX82" fmla="*/ 1658433 w 12191997"/>
              <a:gd name="connsiteY82" fmla="*/ 585844 h 6857998"/>
              <a:gd name="connsiteX83" fmla="*/ 1658433 w 12191997"/>
              <a:gd name="connsiteY83" fmla="*/ 686002 h 6857998"/>
              <a:gd name="connsiteX84" fmla="*/ 1721327 w 12191997"/>
              <a:gd name="connsiteY84" fmla="*/ 686002 h 6857998"/>
              <a:gd name="connsiteX85" fmla="*/ 1721327 w 12191997"/>
              <a:gd name="connsiteY85" fmla="*/ 672498 h 6857998"/>
              <a:gd name="connsiteX86" fmla="*/ 1674664 w 12191997"/>
              <a:gd name="connsiteY86" fmla="*/ 672498 h 6857998"/>
              <a:gd name="connsiteX87" fmla="*/ 1674664 w 12191997"/>
              <a:gd name="connsiteY87" fmla="*/ 641663 h 6857998"/>
              <a:gd name="connsiteX88" fmla="*/ 1717495 w 12191997"/>
              <a:gd name="connsiteY88" fmla="*/ 641663 h 6857998"/>
              <a:gd name="connsiteX89" fmla="*/ 1717495 w 12191997"/>
              <a:gd name="connsiteY89" fmla="*/ 628158 h 6857998"/>
              <a:gd name="connsiteX90" fmla="*/ 1674664 w 12191997"/>
              <a:gd name="connsiteY90" fmla="*/ 628158 h 6857998"/>
              <a:gd name="connsiteX91" fmla="*/ 1674664 w 12191997"/>
              <a:gd name="connsiteY91" fmla="*/ 599123 h 6857998"/>
              <a:gd name="connsiteX92" fmla="*/ 1718171 w 12191997"/>
              <a:gd name="connsiteY92" fmla="*/ 599123 h 6857998"/>
              <a:gd name="connsiteX93" fmla="*/ 1723582 w 12191997"/>
              <a:gd name="connsiteY93" fmla="*/ 585844 h 6857998"/>
              <a:gd name="connsiteX94" fmla="*/ 1846439 w 12191997"/>
              <a:gd name="connsiteY94" fmla="*/ 585844 h 6857998"/>
              <a:gd name="connsiteX95" fmla="*/ 1846439 w 12191997"/>
              <a:gd name="connsiteY95" fmla="*/ 686002 h 6857998"/>
              <a:gd name="connsiteX96" fmla="*/ 1862670 w 12191997"/>
              <a:gd name="connsiteY96" fmla="*/ 686002 h 6857998"/>
              <a:gd name="connsiteX97" fmla="*/ 1862670 w 12191997"/>
              <a:gd name="connsiteY97" fmla="*/ 585844 h 6857998"/>
              <a:gd name="connsiteX98" fmla="*/ 2001082 w 12191997"/>
              <a:gd name="connsiteY98" fmla="*/ 585844 h 6857998"/>
              <a:gd name="connsiteX99" fmla="*/ 2001082 w 12191997"/>
              <a:gd name="connsiteY99" fmla="*/ 686002 h 6857998"/>
              <a:gd name="connsiteX100" fmla="*/ 2063976 w 12191997"/>
              <a:gd name="connsiteY100" fmla="*/ 686002 h 6857998"/>
              <a:gd name="connsiteX101" fmla="*/ 2063976 w 12191997"/>
              <a:gd name="connsiteY101" fmla="*/ 672498 h 6857998"/>
              <a:gd name="connsiteX102" fmla="*/ 2017538 w 12191997"/>
              <a:gd name="connsiteY102" fmla="*/ 672498 h 6857998"/>
              <a:gd name="connsiteX103" fmla="*/ 2017538 w 12191997"/>
              <a:gd name="connsiteY103" fmla="*/ 641663 h 6857998"/>
              <a:gd name="connsiteX104" fmla="*/ 2060370 w 12191997"/>
              <a:gd name="connsiteY104" fmla="*/ 641663 h 6857998"/>
              <a:gd name="connsiteX105" fmla="*/ 2060370 w 12191997"/>
              <a:gd name="connsiteY105" fmla="*/ 628158 h 6857998"/>
              <a:gd name="connsiteX106" fmla="*/ 2017538 w 12191997"/>
              <a:gd name="connsiteY106" fmla="*/ 628158 h 6857998"/>
              <a:gd name="connsiteX107" fmla="*/ 2017538 w 12191997"/>
              <a:gd name="connsiteY107" fmla="*/ 599123 h 6857998"/>
              <a:gd name="connsiteX108" fmla="*/ 2061046 w 12191997"/>
              <a:gd name="connsiteY108" fmla="*/ 599123 h 6857998"/>
              <a:gd name="connsiteX109" fmla="*/ 2066456 w 12191997"/>
              <a:gd name="connsiteY109" fmla="*/ 585844 h 6857998"/>
              <a:gd name="connsiteX110" fmla="*/ 546395 w 12191997"/>
              <a:gd name="connsiteY110" fmla="*/ 585843 h 6857998"/>
              <a:gd name="connsiteX111" fmla="*/ 546395 w 12191997"/>
              <a:gd name="connsiteY111" fmla="*/ 593496 h 6857998"/>
              <a:gd name="connsiteX112" fmla="*/ 656629 w 12191997"/>
              <a:gd name="connsiteY112" fmla="*/ 674297 h 6857998"/>
              <a:gd name="connsiteX113" fmla="*/ 767089 w 12191997"/>
              <a:gd name="connsiteY113" fmla="*/ 593496 h 6857998"/>
              <a:gd name="connsiteX114" fmla="*/ 767089 w 12191997"/>
              <a:gd name="connsiteY114" fmla="*/ 585843 h 6857998"/>
              <a:gd name="connsiteX115" fmla="*/ 766864 w 12191997"/>
              <a:gd name="connsiteY115" fmla="*/ 585843 h 6857998"/>
              <a:gd name="connsiteX116" fmla="*/ 656629 w 12191997"/>
              <a:gd name="connsiteY116" fmla="*/ 649764 h 6857998"/>
              <a:gd name="connsiteX117" fmla="*/ 546395 w 12191997"/>
              <a:gd name="connsiteY117" fmla="*/ 585843 h 6857998"/>
              <a:gd name="connsiteX118" fmla="*/ 1748152 w 12191997"/>
              <a:gd name="connsiteY118" fmla="*/ 585619 h 6857998"/>
              <a:gd name="connsiteX119" fmla="*/ 1748152 w 12191997"/>
              <a:gd name="connsiteY119" fmla="*/ 685777 h 6857998"/>
              <a:gd name="connsiteX120" fmla="*/ 1764383 w 12191997"/>
              <a:gd name="connsiteY120" fmla="*/ 685777 h 6857998"/>
              <a:gd name="connsiteX121" fmla="*/ 1764383 w 12191997"/>
              <a:gd name="connsiteY121" fmla="*/ 646389 h 6857998"/>
              <a:gd name="connsiteX122" fmla="*/ 1777458 w 12191997"/>
              <a:gd name="connsiteY122" fmla="*/ 646389 h 6857998"/>
              <a:gd name="connsiteX123" fmla="*/ 1782869 w 12191997"/>
              <a:gd name="connsiteY123" fmla="*/ 649315 h 6857998"/>
              <a:gd name="connsiteX124" fmla="*/ 1790308 w 12191997"/>
              <a:gd name="connsiteY124" fmla="*/ 657643 h 6857998"/>
              <a:gd name="connsiteX125" fmla="*/ 1799550 w 12191997"/>
              <a:gd name="connsiteY125" fmla="*/ 670247 h 6857998"/>
              <a:gd name="connsiteX126" fmla="*/ 1810660 w 12191997"/>
              <a:gd name="connsiteY126" fmla="*/ 685777 h 6857998"/>
              <a:gd name="connsiteX127" fmla="*/ 1810370 w 12191997"/>
              <a:gd name="connsiteY127" fmla="*/ 685777 h 6857998"/>
              <a:gd name="connsiteX128" fmla="*/ 1810821 w 12191997"/>
              <a:gd name="connsiteY128" fmla="*/ 686002 h 6857998"/>
              <a:gd name="connsiteX129" fmla="*/ 1810660 w 12191997"/>
              <a:gd name="connsiteY129" fmla="*/ 685777 h 6857998"/>
              <a:gd name="connsiteX130" fmla="*/ 1829982 w 12191997"/>
              <a:gd name="connsiteY130" fmla="*/ 685777 h 6857998"/>
              <a:gd name="connsiteX131" fmla="*/ 1817810 w 12191997"/>
              <a:gd name="connsiteY131" fmla="*/ 669122 h 6857998"/>
              <a:gd name="connsiteX132" fmla="*/ 1807440 w 12191997"/>
              <a:gd name="connsiteY132" fmla="*/ 655392 h 6857998"/>
              <a:gd name="connsiteX133" fmla="*/ 1799550 w 12191997"/>
              <a:gd name="connsiteY133" fmla="*/ 645714 h 6857998"/>
              <a:gd name="connsiteX134" fmla="*/ 1794817 w 12191997"/>
              <a:gd name="connsiteY134" fmla="*/ 640987 h 6857998"/>
              <a:gd name="connsiteX135" fmla="*/ 1794817 w 12191997"/>
              <a:gd name="connsiteY135" fmla="*/ 640537 h 6857998"/>
              <a:gd name="connsiteX136" fmla="*/ 1803157 w 12191997"/>
              <a:gd name="connsiteY136" fmla="*/ 636486 h 6857998"/>
              <a:gd name="connsiteX137" fmla="*/ 1809694 w 12191997"/>
              <a:gd name="connsiteY137" fmla="*/ 630859 h 6857998"/>
              <a:gd name="connsiteX138" fmla="*/ 1814203 w 12191997"/>
              <a:gd name="connsiteY138" fmla="*/ 623657 h 6857998"/>
              <a:gd name="connsiteX139" fmla="*/ 1815780 w 12191997"/>
              <a:gd name="connsiteY139" fmla="*/ 614429 h 6857998"/>
              <a:gd name="connsiteX140" fmla="*/ 1813753 w 12191997"/>
              <a:gd name="connsiteY140" fmla="*/ 603400 h 6857998"/>
              <a:gd name="connsiteX141" fmla="*/ 1806764 w 12191997"/>
              <a:gd name="connsiteY141" fmla="*/ 594172 h 6857998"/>
              <a:gd name="connsiteX142" fmla="*/ 1794817 w 12191997"/>
              <a:gd name="connsiteY142" fmla="*/ 587870 h 6857998"/>
              <a:gd name="connsiteX143" fmla="*/ 1777232 w 12191997"/>
              <a:gd name="connsiteY143" fmla="*/ 585619 h 6857998"/>
              <a:gd name="connsiteX144" fmla="*/ 1171960 w 12191997"/>
              <a:gd name="connsiteY144" fmla="*/ 585394 h 6857998"/>
              <a:gd name="connsiteX145" fmla="*/ 1125973 w 12191997"/>
              <a:gd name="connsiteY145" fmla="*/ 686002 h 6857998"/>
              <a:gd name="connsiteX146" fmla="*/ 1143556 w 12191997"/>
              <a:gd name="connsiteY146" fmla="*/ 686002 h 6857998"/>
              <a:gd name="connsiteX147" fmla="*/ 1154828 w 12191997"/>
              <a:gd name="connsiteY147" fmla="*/ 661019 h 6857998"/>
              <a:gd name="connsiteX148" fmla="*/ 1198109 w 12191997"/>
              <a:gd name="connsiteY148" fmla="*/ 661019 h 6857998"/>
              <a:gd name="connsiteX149" fmla="*/ 1209607 w 12191997"/>
              <a:gd name="connsiteY149" fmla="*/ 686002 h 6857998"/>
              <a:gd name="connsiteX150" fmla="*/ 1209832 w 12191997"/>
              <a:gd name="connsiteY150" fmla="*/ 686002 h 6857998"/>
              <a:gd name="connsiteX151" fmla="*/ 1227189 w 12191997"/>
              <a:gd name="connsiteY151" fmla="*/ 686002 h 6857998"/>
              <a:gd name="connsiteX152" fmla="*/ 1181202 w 12191997"/>
              <a:gd name="connsiteY152" fmla="*/ 585394 h 6857998"/>
              <a:gd name="connsiteX153" fmla="*/ 1942922 w 12191997"/>
              <a:gd name="connsiteY153" fmla="*/ 584044 h 6857998"/>
              <a:gd name="connsiteX154" fmla="*/ 1917449 w 12191997"/>
              <a:gd name="connsiteY154" fmla="*/ 588320 h 6857998"/>
              <a:gd name="connsiteX155" fmla="*/ 1898287 w 12191997"/>
              <a:gd name="connsiteY155" fmla="*/ 599799 h 6857998"/>
              <a:gd name="connsiteX156" fmla="*/ 1886340 w 12191997"/>
              <a:gd name="connsiteY156" fmla="*/ 616680 h 6857998"/>
              <a:gd name="connsiteX157" fmla="*/ 1882282 w 12191997"/>
              <a:gd name="connsiteY157" fmla="*/ 637387 h 6857998"/>
              <a:gd name="connsiteX158" fmla="*/ 1886565 w 12191997"/>
              <a:gd name="connsiteY158" fmla="*/ 658994 h 6857998"/>
              <a:gd name="connsiteX159" fmla="*/ 1898513 w 12191997"/>
              <a:gd name="connsiteY159" fmla="*/ 674749 h 6857998"/>
              <a:gd name="connsiteX160" fmla="*/ 1916547 w 12191997"/>
              <a:gd name="connsiteY160" fmla="*/ 684427 h 6857998"/>
              <a:gd name="connsiteX161" fmla="*/ 1939541 w 12191997"/>
              <a:gd name="connsiteY161" fmla="*/ 687803 h 6857998"/>
              <a:gd name="connsiteX162" fmla="*/ 1949234 w 12191997"/>
              <a:gd name="connsiteY162" fmla="*/ 687353 h 6857998"/>
              <a:gd name="connsiteX163" fmla="*/ 1959153 w 12191997"/>
              <a:gd name="connsiteY163" fmla="*/ 685778 h 6857998"/>
              <a:gd name="connsiteX164" fmla="*/ 1968395 w 12191997"/>
              <a:gd name="connsiteY164" fmla="*/ 683752 h 6857998"/>
              <a:gd name="connsiteX165" fmla="*/ 1968846 w 12191997"/>
              <a:gd name="connsiteY165" fmla="*/ 683977 h 6857998"/>
              <a:gd name="connsiteX166" fmla="*/ 1976060 w 12191997"/>
              <a:gd name="connsiteY166" fmla="*/ 681276 h 6857998"/>
              <a:gd name="connsiteX167" fmla="*/ 1976060 w 12191997"/>
              <a:gd name="connsiteY167" fmla="*/ 636712 h 6857998"/>
              <a:gd name="connsiteX168" fmla="*/ 1959829 w 12191997"/>
              <a:gd name="connsiteY168" fmla="*/ 636712 h 6857998"/>
              <a:gd name="connsiteX169" fmla="*/ 1959829 w 12191997"/>
              <a:gd name="connsiteY169" fmla="*/ 672949 h 6857998"/>
              <a:gd name="connsiteX170" fmla="*/ 1950812 w 12191997"/>
              <a:gd name="connsiteY170" fmla="*/ 674749 h 6857998"/>
              <a:gd name="connsiteX171" fmla="*/ 1940442 w 12191997"/>
              <a:gd name="connsiteY171" fmla="*/ 675424 h 6857998"/>
              <a:gd name="connsiteX172" fmla="*/ 1924437 w 12191997"/>
              <a:gd name="connsiteY172" fmla="*/ 672723 h 6857998"/>
              <a:gd name="connsiteX173" fmla="*/ 1911588 w 12191997"/>
              <a:gd name="connsiteY173" fmla="*/ 665071 h 6857998"/>
              <a:gd name="connsiteX174" fmla="*/ 1902796 w 12191997"/>
              <a:gd name="connsiteY174" fmla="*/ 652917 h 6857998"/>
              <a:gd name="connsiteX175" fmla="*/ 1899640 w 12191997"/>
              <a:gd name="connsiteY175" fmla="*/ 637162 h 6857998"/>
              <a:gd name="connsiteX176" fmla="*/ 1902120 w 12191997"/>
              <a:gd name="connsiteY176" fmla="*/ 622307 h 6857998"/>
              <a:gd name="connsiteX177" fmla="*/ 1910235 w 12191997"/>
              <a:gd name="connsiteY177" fmla="*/ 609477 h 6857998"/>
              <a:gd name="connsiteX178" fmla="*/ 1924437 w 12191997"/>
              <a:gd name="connsiteY178" fmla="*/ 600474 h 6857998"/>
              <a:gd name="connsiteX179" fmla="*/ 1944951 w 12191997"/>
              <a:gd name="connsiteY179" fmla="*/ 597098 h 6857998"/>
              <a:gd name="connsiteX180" fmla="*/ 1958928 w 12191997"/>
              <a:gd name="connsiteY180" fmla="*/ 598899 h 6857998"/>
              <a:gd name="connsiteX181" fmla="*/ 1972904 w 12191997"/>
              <a:gd name="connsiteY181" fmla="*/ 604076 h 6857998"/>
              <a:gd name="connsiteX182" fmla="*/ 1972904 w 12191997"/>
              <a:gd name="connsiteY182" fmla="*/ 589221 h 6857998"/>
              <a:gd name="connsiteX183" fmla="*/ 1965690 w 12191997"/>
              <a:gd name="connsiteY183" fmla="*/ 586970 h 6857998"/>
              <a:gd name="connsiteX184" fmla="*/ 1958702 w 12191997"/>
              <a:gd name="connsiteY184" fmla="*/ 585169 h 6857998"/>
              <a:gd name="connsiteX185" fmla="*/ 1951263 w 12191997"/>
              <a:gd name="connsiteY185" fmla="*/ 584044 h 6857998"/>
              <a:gd name="connsiteX186" fmla="*/ 1942922 w 12191997"/>
              <a:gd name="connsiteY186" fmla="*/ 584044 h 6857998"/>
              <a:gd name="connsiteX187" fmla="*/ 886568 w 12191997"/>
              <a:gd name="connsiteY187" fmla="*/ 573691 h 6857998"/>
              <a:gd name="connsiteX188" fmla="*/ 888822 w 12191997"/>
              <a:gd name="connsiteY188" fmla="*/ 581118 h 6857998"/>
              <a:gd name="connsiteX189" fmla="*/ 892203 w 12191997"/>
              <a:gd name="connsiteY189" fmla="*/ 590346 h 6857998"/>
              <a:gd name="connsiteX190" fmla="*/ 892429 w 12191997"/>
              <a:gd name="connsiteY190" fmla="*/ 590572 h 6857998"/>
              <a:gd name="connsiteX191" fmla="*/ 892880 w 12191997"/>
              <a:gd name="connsiteY191" fmla="*/ 590572 h 6857998"/>
              <a:gd name="connsiteX192" fmla="*/ 910914 w 12191997"/>
              <a:gd name="connsiteY192" fmla="*/ 636487 h 6857998"/>
              <a:gd name="connsiteX193" fmla="*/ 861771 w 12191997"/>
              <a:gd name="connsiteY193" fmla="*/ 636487 h 6857998"/>
              <a:gd name="connsiteX194" fmla="*/ 880707 w 12191997"/>
              <a:gd name="connsiteY194" fmla="*/ 590572 h 6857998"/>
              <a:gd name="connsiteX195" fmla="*/ 884088 w 12191997"/>
              <a:gd name="connsiteY195" fmla="*/ 581343 h 6857998"/>
              <a:gd name="connsiteX196" fmla="*/ 886568 w 12191997"/>
              <a:gd name="connsiteY196" fmla="*/ 573691 h 6857998"/>
              <a:gd name="connsiteX197" fmla="*/ 656853 w 12191997"/>
              <a:gd name="connsiteY197" fmla="*/ 556133 h 6857998"/>
              <a:gd name="connsiteX198" fmla="*/ 576601 w 12191997"/>
              <a:gd name="connsiteY198" fmla="*/ 598447 h 6857998"/>
              <a:gd name="connsiteX199" fmla="*/ 583589 w 12191997"/>
              <a:gd name="connsiteY199" fmla="*/ 605424 h 6857998"/>
              <a:gd name="connsiteX200" fmla="*/ 656853 w 12191997"/>
              <a:gd name="connsiteY200" fmla="*/ 575264 h 6857998"/>
              <a:gd name="connsiteX201" fmla="*/ 656853 w 12191997"/>
              <a:gd name="connsiteY201" fmla="*/ 556358 h 6857998"/>
              <a:gd name="connsiteX202" fmla="*/ 881383 w 12191997"/>
              <a:gd name="connsiteY202" fmla="*/ 549833 h 6857998"/>
              <a:gd name="connsiteX203" fmla="*/ 822997 w 12191997"/>
              <a:gd name="connsiteY203" fmla="*/ 686003 h 6857998"/>
              <a:gd name="connsiteX204" fmla="*/ 840355 w 12191997"/>
              <a:gd name="connsiteY204" fmla="*/ 686003 h 6857998"/>
              <a:gd name="connsiteX205" fmla="*/ 855008 w 12191997"/>
              <a:gd name="connsiteY205" fmla="*/ 649766 h 6857998"/>
              <a:gd name="connsiteX206" fmla="*/ 916324 w 12191997"/>
              <a:gd name="connsiteY206" fmla="*/ 649766 h 6857998"/>
              <a:gd name="connsiteX207" fmla="*/ 932104 w 12191997"/>
              <a:gd name="connsiteY207" fmla="*/ 686003 h 6857998"/>
              <a:gd name="connsiteX208" fmla="*/ 949462 w 12191997"/>
              <a:gd name="connsiteY208" fmla="*/ 686003 h 6857998"/>
              <a:gd name="connsiteX209" fmla="*/ 890851 w 12191997"/>
              <a:gd name="connsiteY209" fmla="*/ 549833 h 6857998"/>
              <a:gd name="connsiteX210" fmla="*/ 1490714 w 12191997"/>
              <a:gd name="connsiteY210" fmla="*/ 548932 h 6857998"/>
              <a:gd name="connsiteX211" fmla="*/ 1472229 w 12191997"/>
              <a:gd name="connsiteY211" fmla="*/ 551408 h 6857998"/>
              <a:gd name="connsiteX212" fmla="*/ 1458478 w 12191997"/>
              <a:gd name="connsiteY212" fmla="*/ 558610 h 6857998"/>
              <a:gd name="connsiteX213" fmla="*/ 1449686 w 12191997"/>
              <a:gd name="connsiteY213" fmla="*/ 569414 h 6857998"/>
              <a:gd name="connsiteX214" fmla="*/ 1446755 w 12191997"/>
              <a:gd name="connsiteY214" fmla="*/ 582693 h 6857998"/>
              <a:gd name="connsiteX215" fmla="*/ 1449686 w 12191997"/>
              <a:gd name="connsiteY215" fmla="*/ 596423 h 6857998"/>
              <a:gd name="connsiteX216" fmla="*/ 1457576 w 12191997"/>
              <a:gd name="connsiteY216" fmla="*/ 607226 h 6857998"/>
              <a:gd name="connsiteX217" fmla="*/ 1468171 w 12191997"/>
              <a:gd name="connsiteY217" fmla="*/ 615329 h 6857998"/>
              <a:gd name="connsiteX218" fmla="*/ 1480344 w 12191997"/>
              <a:gd name="connsiteY218" fmla="*/ 622081 h 6857998"/>
              <a:gd name="connsiteX219" fmla="*/ 1492517 w 12191997"/>
              <a:gd name="connsiteY219" fmla="*/ 628383 h 6857998"/>
              <a:gd name="connsiteX220" fmla="*/ 1502887 w 12191997"/>
              <a:gd name="connsiteY220" fmla="*/ 635136 h 6857998"/>
              <a:gd name="connsiteX221" fmla="*/ 1510326 w 12191997"/>
              <a:gd name="connsiteY221" fmla="*/ 643463 h 6857998"/>
              <a:gd name="connsiteX222" fmla="*/ 1513031 w 12191997"/>
              <a:gd name="connsiteY222" fmla="*/ 654042 h 6857998"/>
              <a:gd name="connsiteX223" fmla="*/ 1510326 w 12191997"/>
              <a:gd name="connsiteY223" fmla="*/ 663270 h 6857998"/>
              <a:gd name="connsiteX224" fmla="*/ 1503112 w 12191997"/>
              <a:gd name="connsiteY224" fmla="*/ 669572 h 6857998"/>
              <a:gd name="connsiteX225" fmla="*/ 1493419 w 12191997"/>
              <a:gd name="connsiteY225" fmla="*/ 673173 h 6857998"/>
              <a:gd name="connsiteX226" fmla="*/ 1482824 w 12191997"/>
              <a:gd name="connsiteY226" fmla="*/ 674299 h 6857998"/>
              <a:gd name="connsiteX227" fmla="*/ 1472003 w 12191997"/>
              <a:gd name="connsiteY227" fmla="*/ 673398 h 6857998"/>
              <a:gd name="connsiteX228" fmla="*/ 1462761 w 12191997"/>
              <a:gd name="connsiteY228" fmla="*/ 671148 h 6857998"/>
              <a:gd name="connsiteX229" fmla="*/ 1455096 w 12191997"/>
              <a:gd name="connsiteY229" fmla="*/ 668222 h 6857998"/>
              <a:gd name="connsiteX230" fmla="*/ 1449460 w 12191997"/>
              <a:gd name="connsiteY230" fmla="*/ 665296 h 6857998"/>
              <a:gd name="connsiteX231" fmla="*/ 1441345 w 12191997"/>
              <a:gd name="connsiteY231" fmla="*/ 677450 h 6857998"/>
              <a:gd name="connsiteX232" fmla="*/ 1448559 w 12191997"/>
              <a:gd name="connsiteY232" fmla="*/ 681051 h 6857998"/>
              <a:gd name="connsiteX233" fmla="*/ 1457801 w 12191997"/>
              <a:gd name="connsiteY233" fmla="*/ 684427 h 6857998"/>
              <a:gd name="connsiteX234" fmla="*/ 1469298 w 12191997"/>
              <a:gd name="connsiteY234" fmla="*/ 686903 h 6857998"/>
              <a:gd name="connsiteX235" fmla="*/ 1483049 w 12191997"/>
              <a:gd name="connsiteY235" fmla="*/ 687803 h 6857998"/>
              <a:gd name="connsiteX236" fmla="*/ 1502211 w 12191997"/>
              <a:gd name="connsiteY236" fmla="*/ 685327 h 6857998"/>
              <a:gd name="connsiteX237" fmla="*/ 1517540 w 12191997"/>
              <a:gd name="connsiteY237" fmla="*/ 678125 h 6857998"/>
              <a:gd name="connsiteX238" fmla="*/ 1527684 w 12191997"/>
              <a:gd name="connsiteY238" fmla="*/ 667096 h 6857998"/>
              <a:gd name="connsiteX239" fmla="*/ 1531291 w 12191997"/>
              <a:gd name="connsiteY239" fmla="*/ 652691 h 6857998"/>
              <a:gd name="connsiteX240" fmla="*/ 1531065 w 12191997"/>
              <a:gd name="connsiteY240" fmla="*/ 652917 h 6857998"/>
              <a:gd name="connsiteX241" fmla="*/ 1528135 w 12191997"/>
              <a:gd name="connsiteY241" fmla="*/ 639412 h 6857998"/>
              <a:gd name="connsiteX242" fmla="*/ 1520470 w 12191997"/>
              <a:gd name="connsiteY242" fmla="*/ 628834 h 6857998"/>
              <a:gd name="connsiteX243" fmla="*/ 1509650 w 12191997"/>
              <a:gd name="connsiteY243" fmla="*/ 620281 h 6857998"/>
              <a:gd name="connsiteX244" fmla="*/ 1497026 w 12191997"/>
              <a:gd name="connsiteY244" fmla="*/ 613303 h 6857998"/>
              <a:gd name="connsiteX245" fmla="*/ 1484402 w 12191997"/>
              <a:gd name="connsiteY245" fmla="*/ 606776 h 6857998"/>
              <a:gd name="connsiteX246" fmla="*/ 1473581 w 12191997"/>
              <a:gd name="connsiteY246" fmla="*/ 599799 h 6857998"/>
              <a:gd name="connsiteX247" fmla="*/ 1465917 w 12191997"/>
              <a:gd name="connsiteY247" fmla="*/ 591696 h 6857998"/>
              <a:gd name="connsiteX248" fmla="*/ 1463212 w 12191997"/>
              <a:gd name="connsiteY248" fmla="*/ 581793 h 6857998"/>
              <a:gd name="connsiteX249" fmla="*/ 1465466 w 12191997"/>
              <a:gd name="connsiteY249" fmla="*/ 573240 h 6857998"/>
              <a:gd name="connsiteX250" fmla="*/ 1471552 w 12191997"/>
              <a:gd name="connsiteY250" fmla="*/ 567613 h 6857998"/>
              <a:gd name="connsiteX251" fmla="*/ 1480570 w 12191997"/>
              <a:gd name="connsiteY251" fmla="*/ 564237 h 6857998"/>
              <a:gd name="connsiteX252" fmla="*/ 1491165 w 12191997"/>
              <a:gd name="connsiteY252" fmla="*/ 563112 h 6857998"/>
              <a:gd name="connsiteX253" fmla="*/ 1500407 w 12191997"/>
              <a:gd name="connsiteY253" fmla="*/ 563787 h 6857998"/>
              <a:gd name="connsiteX254" fmla="*/ 1509424 w 12191997"/>
              <a:gd name="connsiteY254" fmla="*/ 565588 h 6857998"/>
              <a:gd name="connsiteX255" fmla="*/ 1517540 w 12191997"/>
              <a:gd name="connsiteY255" fmla="*/ 568288 h 6857998"/>
              <a:gd name="connsiteX256" fmla="*/ 1524303 w 12191997"/>
              <a:gd name="connsiteY256" fmla="*/ 571665 h 6857998"/>
              <a:gd name="connsiteX257" fmla="*/ 1524303 w 12191997"/>
              <a:gd name="connsiteY257" fmla="*/ 555459 h 6857998"/>
              <a:gd name="connsiteX258" fmla="*/ 1518667 w 12191997"/>
              <a:gd name="connsiteY258" fmla="*/ 553208 h 6857998"/>
              <a:gd name="connsiteX259" fmla="*/ 1511228 w 12191997"/>
              <a:gd name="connsiteY259" fmla="*/ 551183 h 6857998"/>
              <a:gd name="connsiteX260" fmla="*/ 1501985 w 12191997"/>
              <a:gd name="connsiteY260" fmla="*/ 549607 h 6857998"/>
              <a:gd name="connsiteX261" fmla="*/ 1490714 w 12191997"/>
              <a:gd name="connsiteY261" fmla="*/ 548932 h 6857998"/>
              <a:gd name="connsiteX262" fmla="*/ 656855 w 12191997"/>
              <a:gd name="connsiteY262" fmla="*/ 521248 h 6857998"/>
              <a:gd name="connsiteX263" fmla="*/ 566909 w 12191997"/>
              <a:gd name="connsiteY263" fmla="*/ 574365 h 6857998"/>
              <a:gd name="connsiteX264" fmla="*/ 569163 w 12191997"/>
              <a:gd name="connsiteY264" fmla="*/ 586519 h 6857998"/>
              <a:gd name="connsiteX265" fmla="*/ 656629 w 12191997"/>
              <a:gd name="connsiteY265" fmla="*/ 542404 h 6857998"/>
              <a:gd name="connsiteX266" fmla="*/ 656629 w 12191997"/>
              <a:gd name="connsiteY266" fmla="*/ 521473 h 6857998"/>
              <a:gd name="connsiteX267" fmla="*/ 0 w 12191997"/>
              <a:gd name="connsiteY267" fmla="*/ 0 h 6857998"/>
              <a:gd name="connsiteX268" fmla="*/ 12191997 w 12191997"/>
              <a:gd name="connsiteY268" fmla="*/ 0 h 6857998"/>
              <a:gd name="connsiteX269" fmla="*/ 12191997 w 12191997"/>
              <a:gd name="connsiteY269" fmla="*/ 6857998 h 6857998"/>
              <a:gd name="connsiteX270" fmla="*/ 0 w 12191997"/>
              <a:gd name="connsiteY27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12191997" h="6857998">
                <a:moveTo>
                  <a:pt x="546395" y="627482"/>
                </a:moveTo>
                <a:lnTo>
                  <a:pt x="546395" y="634909"/>
                </a:lnTo>
                <a:cubicBezTo>
                  <a:pt x="546395" y="679474"/>
                  <a:pt x="595764" y="715711"/>
                  <a:pt x="656628" y="715711"/>
                </a:cubicBezTo>
                <a:cubicBezTo>
                  <a:pt x="717494" y="715711"/>
                  <a:pt x="767089" y="679699"/>
                  <a:pt x="767089" y="634909"/>
                </a:cubicBezTo>
                <a:lnTo>
                  <a:pt x="767089" y="627482"/>
                </a:lnTo>
                <a:lnTo>
                  <a:pt x="766864" y="627482"/>
                </a:lnTo>
                <a:cubicBezTo>
                  <a:pt x="762130" y="663044"/>
                  <a:pt x="714564" y="691403"/>
                  <a:pt x="656628" y="691403"/>
                </a:cubicBezTo>
                <a:cubicBezTo>
                  <a:pt x="598694" y="691403"/>
                  <a:pt x="551129" y="663494"/>
                  <a:pt x="546395" y="627482"/>
                </a:cubicBezTo>
                <a:close/>
                <a:moveTo>
                  <a:pt x="1798198" y="615554"/>
                </a:moveTo>
                <a:lnTo>
                  <a:pt x="1798198" y="616004"/>
                </a:lnTo>
                <a:lnTo>
                  <a:pt x="1798151" y="615787"/>
                </a:lnTo>
                <a:close/>
                <a:moveTo>
                  <a:pt x="1176243" y="609027"/>
                </a:moveTo>
                <a:cubicBezTo>
                  <a:pt x="1176693" y="610827"/>
                  <a:pt x="1177371" y="613303"/>
                  <a:pt x="1178498" y="616004"/>
                </a:cubicBezTo>
                <a:cubicBezTo>
                  <a:pt x="1179625" y="618705"/>
                  <a:pt x="1180752" y="621631"/>
                  <a:pt x="1182330" y="625232"/>
                </a:cubicBezTo>
                <a:lnTo>
                  <a:pt x="1182780" y="625457"/>
                </a:lnTo>
                <a:lnTo>
                  <a:pt x="1192248" y="647965"/>
                </a:lnTo>
                <a:lnTo>
                  <a:pt x="1160688" y="647965"/>
                </a:lnTo>
                <a:lnTo>
                  <a:pt x="1170157" y="625232"/>
                </a:lnTo>
                <a:cubicBezTo>
                  <a:pt x="1171734" y="621631"/>
                  <a:pt x="1172862" y="618480"/>
                  <a:pt x="1173989" y="616004"/>
                </a:cubicBezTo>
                <a:cubicBezTo>
                  <a:pt x="1174665" y="613528"/>
                  <a:pt x="1175567" y="611053"/>
                  <a:pt x="1176243" y="609027"/>
                </a:cubicBezTo>
                <a:close/>
                <a:moveTo>
                  <a:pt x="1764157" y="599349"/>
                </a:moveTo>
                <a:lnTo>
                  <a:pt x="1777008" y="599349"/>
                </a:lnTo>
                <a:cubicBezTo>
                  <a:pt x="1780614" y="599349"/>
                  <a:pt x="1783771" y="599799"/>
                  <a:pt x="1786476" y="600699"/>
                </a:cubicBezTo>
                <a:cubicBezTo>
                  <a:pt x="1789180" y="601599"/>
                  <a:pt x="1791209" y="602725"/>
                  <a:pt x="1793013" y="604300"/>
                </a:cubicBezTo>
                <a:cubicBezTo>
                  <a:pt x="1794817" y="605876"/>
                  <a:pt x="1795943" y="607901"/>
                  <a:pt x="1796844" y="609702"/>
                </a:cubicBezTo>
                <a:lnTo>
                  <a:pt x="1798151" y="615787"/>
                </a:lnTo>
                <a:lnTo>
                  <a:pt x="1796844" y="622306"/>
                </a:lnTo>
                <a:cubicBezTo>
                  <a:pt x="1795943" y="624332"/>
                  <a:pt x="1794591" y="626132"/>
                  <a:pt x="1792787" y="627708"/>
                </a:cubicBezTo>
                <a:cubicBezTo>
                  <a:pt x="1790983" y="629509"/>
                  <a:pt x="1788954" y="630409"/>
                  <a:pt x="1786249" y="631309"/>
                </a:cubicBezTo>
                <a:cubicBezTo>
                  <a:pt x="1783545" y="632209"/>
                  <a:pt x="1780614" y="632660"/>
                  <a:pt x="1777232" y="632660"/>
                </a:cubicBezTo>
                <a:lnTo>
                  <a:pt x="1764157" y="632660"/>
                </a:lnTo>
                <a:close/>
                <a:moveTo>
                  <a:pt x="656629" y="589895"/>
                </a:moveTo>
                <a:cubicBezTo>
                  <a:pt x="629126" y="589895"/>
                  <a:pt x="605682" y="598898"/>
                  <a:pt x="593058" y="611952"/>
                </a:cubicBezTo>
                <a:cubicBezTo>
                  <a:pt x="597792" y="614653"/>
                  <a:pt x="602526" y="617129"/>
                  <a:pt x="608162" y="619155"/>
                </a:cubicBezTo>
                <a:cubicBezTo>
                  <a:pt x="621011" y="611727"/>
                  <a:pt x="637918" y="607001"/>
                  <a:pt x="656629" y="607001"/>
                </a:cubicBezTo>
                <a:lnTo>
                  <a:pt x="656629" y="590120"/>
                </a:lnTo>
                <a:close/>
                <a:moveTo>
                  <a:pt x="939994" y="585845"/>
                </a:moveTo>
                <a:lnTo>
                  <a:pt x="987559" y="686679"/>
                </a:lnTo>
                <a:lnTo>
                  <a:pt x="996576" y="686679"/>
                </a:lnTo>
                <a:lnTo>
                  <a:pt x="1045269" y="585845"/>
                </a:lnTo>
                <a:lnTo>
                  <a:pt x="1028136" y="585845"/>
                </a:lnTo>
                <a:lnTo>
                  <a:pt x="1002438" y="640088"/>
                </a:lnTo>
                <a:cubicBezTo>
                  <a:pt x="1000409" y="644139"/>
                  <a:pt x="998831" y="647966"/>
                  <a:pt x="997027" y="651342"/>
                </a:cubicBezTo>
                <a:cubicBezTo>
                  <a:pt x="995449" y="654718"/>
                  <a:pt x="993871" y="658319"/>
                  <a:pt x="992293" y="661920"/>
                </a:cubicBezTo>
                <a:lnTo>
                  <a:pt x="991842" y="661920"/>
                </a:lnTo>
                <a:cubicBezTo>
                  <a:pt x="990490" y="658319"/>
                  <a:pt x="989363" y="654718"/>
                  <a:pt x="987559" y="650892"/>
                </a:cubicBezTo>
                <a:cubicBezTo>
                  <a:pt x="985981" y="647065"/>
                  <a:pt x="984403" y="643464"/>
                  <a:pt x="982600" y="640088"/>
                </a:cubicBezTo>
                <a:lnTo>
                  <a:pt x="957127" y="585845"/>
                </a:lnTo>
                <a:close/>
                <a:moveTo>
                  <a:pt x="1060598" y="585845"/>
                </a:moveTo>
                <a:lnTo>
                  <a:pt x="1060598" y="686003"/>
                </a:lnTo>
                <a:lnTo>
                  <a:pt x="1076829" y="686003"/>
                </a:lnTo>
                <a:lnTo>
                  <a:pt x="1076829" y="642789"/>
                </a:lnTo>
                <a:lnTo>
                  <a:pt x="1119660" y="642789"/>
                </a:lnTo>
                <a:lnTo>
                  <a:pt x="1119660" y="629284"/>
                </a:lnTo>
                <a:lnTo>
                  <a:pt x="1076829" y="629284"/>
                </a:lnTo>
                <a:lnTo>
                  <a:pt x="1076829" y="599124"/>
                </a:lnTo>
                <a:lnTo>
                  <a:pt x="1120336" y="599124"/>
                </a:lnTo>
                <a:lnTo>
                  <a:pt x="1125747" y="585845"/>
                </a:lnTo>
                <a:close/>
                <a:moveTo>
                  <a:pt x="1320291" y="585844"/>
                </a:moveTo>
                <a:lnTo>
                  <a:pt x="1320291" y="686002"/>
                </a:lnTo>
                <a:lnTo>
                  <a:pt x="1380931" y="686002"/>
                </a:lnTo>
                <a:lnTo>
                  <a:pt x="1380931" y="672498"/>
                </a:lnTo>
                <a:lnTo>
                  <a:pt x="1336296" y="672498"/>
                </a:lnTo>
                <a:lnTo>
                  <a:pt x="1336296" y="585844"/>
                </a:lnTo>
                <a:close/>
                <a:moveTo>
                  <a:pt x="1244096" y="585844"/>
                </a:moveTo>
                <a:lnTo>
                  <a:pt x="1244096" y="686002"/>
                </a:lnTo>
                <a:lnTo>
                  <a:pt x="1305187" y="686002"/>
                </a:lnTo>
                <a:lnTo>
                  <a:pt x="1305187" y="672498"/>
                </a:lnTo>
                <a:lnTo>
                  <a:pt x="1260327" y="672498"/>
                </a:lnTo>
                <a:lnTo>
                  <a:pt x="1260327" y="585844"/>
                </a:lnTo>
                <a:close/>
                <a:moveTo>
                  <a:pt x="1536251" y="585844"/>
                </a:moveTo>
                <a:lnTo>
                  <a:pt x="1583816" y="686678"/>
                </a:lnTo>
                <a:lnTo>
                  <a:pt x="1593059" y="686678"/>
                </a:lnTo>
                <a:lnTo>
                  <a:pt x="1641751" y="585844"/>
                </a:lnTo>
                <a:lnTo>
                  <a:pt x="1624393" y="585844"/>
                </a:lnTo>
                <a:lnTo>
                  <a:pt x="1598694" y="640087"/>
                </a:lnTo>
                <a:cubicBezTo>
                  <a:pt x="1596891" y="644138"/>
                  <a:pt x="1595313" y="647965"/>
                  <a:pt x="1593510" y="651341"/>
                </a:cubicBezTo>
                <a:cubicBezTo>
                  <a:pt x="1591932" y="654717"/>
                  <a:pt x="1590354" y="658318"/>
                  <a:pt x="1588776" y="661919"/>
                </a:cubicBezTo>
                <a:lnTo>
                  <a:pt x="1588325" y="661919"/>
                </a:lnTo>
                <a:cubicBezTo>
                  <a:pt x="1586747" y="658318"/>
                  <a:pt x="1585620" y="654717"/>
                  <a:pt x="1583816" y="650891"/>
                </a:cubicBezTo>
                <a:cubicBezTo>
                  <a:pt x="1582238" y="647064"/>
                  <a:pt x="1580660" y="643463"/>
                  <a:pt x="1578857" y="640087"/>
                </a:cubicBezTo>
                <a:lnTo>
                  <a:pt x="1553383" y="585844"/>
                </a:lnTo>
                <a:close/>
                <a:moveTo>
                  <a:pt x="1658433" y="585844"/>
                </a:moveTo>
                <a:lnTo>
                  <a:pt x="1658433" y="686002"/>
                </a:lnTo>
                <a:lnTo>
                  <a:pt x="1721327" y="686002"/>
                </a:lnTo>
                <a:lnTo>
                  <a:pt x="1721327" y="672498"/>
                </a:lnTo>
                <a:lnTo>
                  <a:pt x="1674664" y="672498"/>
                </a:lnTo>
                <a:lnTo>
                  <a:pt x="1674664" y="641663"/>
                </a:lnTo>
                <a:lnTo>
                  <a:pt x="1717495" y="641663"/>
                </a:lnTo>
                <a:lnTo>
                  <a:pt x="1717495" y="628158"/>
                </a:lnTo>
                <a:lnTo>
                  <a:pt x="1674664" y="628158"/>
                </a:lnTo>
                <a:lnTo>
                  <a:pt x="1674664" y="599123"/>
                </a:lnTo>
                <a:lnTo>
                  <a:pt x="1718171" y="599123"/>
                </a:lnTo>
                <a:lnTo>
                  <a:pt x="1723582" y="585844"/>
                </a:lnTo>
                <a:close/>
                <a:moveTo>
                  <a:pt x="1846439" y="585844"/>
                </a:moveTo>
                <a:lnTo>
                  <a:pt x="1846439" y="686002"/>
                </a:lnTo>
                <a:lnTo>
                  <a:pt x="1862670" y="686002"/>
                </a:lnTo>
                <a:lnTo>
                  <a:pt x="1862670" y="585844"/>
                </a:lnTo>
                <a:close/>
                <a:moveTo>
                  <a:pt x="2001082" y="585844"/>
                </a:moveTo>
                <a:lnTo>
                  <a:pt x="2001082" y="686002"/>
                </a:lnTo>
                <a:lnTo>
                  <a:pt x="2063976" y="686002"/>
                </a:lnTo>
                <a:lnTo>
                  <a:pt x="2063976" y="672498"/>
                </a:lnTo>
                <a:lnTo>
                  <a:pt x="2017538" y="672498"/>
                </a:lnTo>
                <a:lnTo>
                  <a:pt x="2017538" y="641663"/>
                </a:lnTo>
                <a:lnTo>
                  <a:pt x="2060370" y="641663"/>
                </a:lnTo>
                <a:lnTo>
                  <a:pt x="2060370" y="628158"/>
                </a:lnTo>
                <a:lnTo>
                  <a:pt x="2017538" y="628158"/>
                </a:lnTo>
                <a:lnTo>
                  <a:pt x="2017538" y="599123"/>
                </a:lnTo>
                <a:lnTo>
                  <a:pt x="2061046" y="599123"/>
                </a:lnTo>
                <a:lnTo>
                  <a:pt x="2066456" y="585844"/>
                </a:lnTo>
                <a:close/>
                <a:moveTo>
                  <a:pt x="546395" y="585843"/>
                </a:moveTo>
                <a:lnTo>
                  <a:pt x="546395" y="593496"/>
                </a:lnTo>
                <a:cubicBezTo>
                  <a:pt x="546395" y="638060"/>
                  <a:pt x="595764" y="674297"/>
                  <a:pt x="656629" y="674297"/>
                </a:cubicBezTo>
                <a:cubicBezTo>
                  <a:pt x="717495" y="674297"/>
                  <a:pt x="767089" y="638285"/>
                  <a:pt x="767089" y="593496"/>
                </a:cubicBezTo>
                <a:lnTo>
                  <a:pt x="767089" y="585843"/>
                </a:lnTo>
                <a:lnTo>
                  <a:pt x="766864" y="585843"/>
                </a:lnTo>
                <a:cubicBezTo>
                  <a:pt x="762130" y="621630"/>
                  <a:pt x="714564" y="649764"/>
                  <a:pt x="656629" y="649764"/>
                </a:cubicBezTo>
                <a:cubicBezTo>
                  <a:pt x="598694" y="649764"/>
                  <a:pt x="551129" y="621855"/>
                  <a:pt x="546395" y="585843"/>
                </a:cubicBezTo>
                <a:close/>
                <a:moveTo>
                  <a:pt x="1748152" y="585619"/>
                </a:moveTo>
                <a:lnTo>
                  <a:pt x="1748152" y="685777"/>
                </a:lnTo>
                <a:lnTo>
                  <a:pt x="1764383" y="685777"/>
                </a:lnTo>
                <a:lnTo>
                  <a:pt x="1764383" y="646389"/>
                </a:lnTo>
                <a:lnTo>
                  <a:pt x="1777458" y="646389"/>
                </a:lnTo>
                <a:cubicBezTo>
                  <a:pt x="1778810" y="646389"/>
                  <a:pt x="1780839" y="647289"/>
                  <a:pt x="1782869" y="649315"/>
                </a:cubicBezTo>
                <a:cubicBezTo>
                  <a:pt x="1784897" y="651341"/>
                  <a:pt x="1787602" y="654042"/>
                  <a:pt x="1790308" y="657643"/>
                </a:cubicBezTo>
                <a:cubicBezTo>
                  <a:pt x="1793013" y="661244"/>
                  <a:pt x="1796168" y="665295"/>
                  <a:pt x="1799550" y="670247"/>
                </a:cubicBezTo>
                <a:lnTo>
                  <a:pt x="1810660" y="685777"/>
                </a:lnTo>
                <a:lnTo>
                  <a:pt x="1810370" y="685777"/>
                </a:lnTo>
                <a:lnTo>
                  <a:pt x="1810821" y="686002"/>
                </a:lnTo>
                <a:lnTo>
                  <a:pt x="1810660" y="685777"/>
                </a:lnTo>
                <a:lnTo>
                  <a:pt x="1829982" y="685777"/>
                </a:lnTo>
                <a:cubicBezTo>
                  <a:pt x="1825699" y="679700"/>
                  <a:pt x="1821641" y="674524"/>
                  <a:pt x="1817810" y="669122"/>
                </a:cubicBezTo>
                <a:cubicBezTo>
                  <a:pt x="1813977" y="663945"/>
                  <a:pt x="1810596" y="659444"/>
                  <a:pt x="1807440" y="655392"/>
                </a:cubicBezTo>
                <a:cubicBezTo>
                  <a:pt x="1804509" y="651341"/>
                  <a:pt x="1801805" y="648415"/>
                  <a:pt x="1799550" y="645714"/>
                </a:cubicBezTo>
                <a:cubicBezTo>
                  <a:pt x="1797296" y="643013"/>
                  <a:pt x="1795943" y="641663"/>
                  <a:pt x="1794817" y="640987"/>
                </a:cubicBezTo>
                <a:lnTo>
                  <a:pt x="1794817" y="640537"/>
                </a:lnTo>
                <a:cubicBezTo>
                  <a:pt x="1797746" y="639412"/>
                  <a:pt x="1800677" y="638061"/>
                  <a:pt x="1803157" y="636486"/>
                </a:cubicBezTo>
                <a:cubicBezTo>
                  <a:pt x="1805637" y="634910"/>
                  <a:pt x="1807890" y="632885"/>
                  <a:pt x="1809694" y="630859"/>
                </a:cubicBezTo>
                <a:cubicBezTo>
                  <a:pt x="1811723" y="628833"/>
                  <a:pt x="1813075" y="626358"/>
                  <a:pt x="1814203" y="623657"/>
                </a:cubicBezTo>
                <a:cubicBezTo>
                  <a:pt x="1815105" y="620731"/>
                  <a:pt x="1815780" y="618255"/>
                  <a:pt x="1815780" y="614429"/>
                </a:cubicBezTo>
                <a:cubicBezTo>
                  <a:pt x="1815780" y="610602"/>
                  <a:pt x="1815331" y="606776"/>
                  <a:pt x="1813753" y="603400"/>
                </a:cubicBezTo>
                <a:cubicBezTo>
                  <a:pt x="1812399" y="599799"/>
                  <a:pt x="1809920" y="596648"/>
                  <a:pt x="1806764" y="594172"/>
                </a:cubicBezTo>
                <a:cubicBezTo>
                  <a:pt x="1803833" y="591471"/>
                  <a:pt x="1799550" y="589220"/>
                  <a:pt x="1794817" y="587870"/>
                </a:cubicBezTo>
                <a:cubicBezTo>
                  <a:pt x="1790082" y="586519"/>
                  <a:pt x="1783995" y="585619"/>
                  <a:pt x="1777232" y="585619"/>
                </a:cubicBezTo>
                <a:close/>
                <a:moveTo>
                  <a:pt x="1171960" y="585394"/>
                </a:moveTo>
                <a:lnTo>
                  <a:pt x="1125973" y="686002"/>
                </a:lnTo>
                <a:lnTo>
                  <a:pt x="1143556" y="686002"/>
                </a:lnTo>
                <a:lnTo>
                  <a:pt x="1154828" y="661019"/>
                </a:lnTo>
                <a:lnTo>
                  <a:pt x="1198109" y="661019"/>
                </a:lnTo>
                <a:lnTo>
                  <a:pt x="1209607" y="686002"/>
                </a:lnTo>
                <a:lnTo>
                  <a:pt x="1209832" y="686002"/>
                </a:lnTo>
                <a:lnTo>
                  <a:pt x="1227189" y="686002"/>
                </a:lnTo>
                <a:lnTo>
                  <a:pt x="1181202" y="585394"/>
                </a:lnTo>
                <a:close/>
                <a:moveTo>
                  <a:pt x="1942922" y="584044"/>
                </a:moveTo>
                <a:cubicBezTo>
                  <a:pt x="1933454" y="584044"/>
                  <a:pt x="1924888" y="585620"/>
                  <a:pt x="1917449" y="588320"/>
                </a:cubicBezTo>
                <a:cubicBezTo>
                  <a:pt x="1909784" y="591021"/>
                  <a:pt x="1903472" y="594848"/>
                  <a:pt x="1898287" y="599799"/>
                </a:cubicBezTo>
                <a:cubicBezTo>
                  <a:pt x="1893103" y="604526"/>
                  <a:pt x="1889045" y="610378"/>
                  <a:pt x="1886340" y="616680"/>
                </a:cubicBezTo>
                <a:cubicBezTo>
                  <a:pt x="1883860" y="623207"/>
                  <a:pt x="1882282" y="629059"/>
                  <a:pt x="1882282" y="637387"/>
                </a:cubicBezTo>
                <a:cubicBezTo>
                  <a:pt x="1882282" y="645715"/>
                  <a:pt x="1883635" y="652692"/>
                  <a:pt x="1886565" y="658994"/>
                </a:cubicBezTo>
                <a:cubicBezTo>
                  <a:pt x="1889270" y="665296"/>
                  <a:pt x="1893328" y="670698"/>
                  <a:pt x="1898513" y="674749"/>
                </a:cubicBezTo>
                <a:cubicBezTo>
                  <a:pt x="1903698" y="678801"/>
                  <a:pt x="1909559" y="682177"/>
                  <a:pt x="1916547" y="684427"/>
                </a:cubicBezTo>
                <a:cubicBezTo>
                  <a:pt x="1923535" y="686678"/>
                  <a:pt x="1931200" y="687803"/>
                  <a:pt x="1939541" y="687803"/>
                </a:cubicBezTo>
                <a:cubicBezTo>
                  <a:pt x="1942697" y="687803"/>
                  <a:pt x="1945853" y="687803"/>
                  <a:pt x="1949234" y="687353"/>
                </a:cubicBezTo>
                <a:cubicBezTo>
                  <a:pt x="1952615" y="686903"/>
                  <a:pt x="1955771" y="686228"/>
                  <a:pt x="1959153" y="685778"/>
                </a:cubicBezTo>
                <a:cubicBezTo>
                  <a:pt x="1962534" y="685328"/>
                  <a:pt x="1965690" y="684652"/>
                  <a:pt x="1968395" y="683752"/>
                </a:cubicBezTo>
                <a:lnTo>
                  <a:pt x="1968846" y="683977"/>
                </a:lnTo>
                <a:cubicBezTo>
                  <a:pt x="1971551" y="683077"/>
                  <a:pt x="1974031" y="682402"/>
                  <a:pt x="1976060" y="681276"/>
                </a:cubicBezTo>
                <a:lnTo>
                  <a:pt x="1976060" y="636712"/>
                </a:lnTo>
                <a:lnTo>
                  <a:pt x="1959829" y="636712"/>
                </a:lnTo>
                <a:lnTo>
                  <a:pt x="1959829" y="672949"/>
                </a:lnTo>
                <a:cubicBezTo>
                  <a:pt x="1957124" y="673624"/>
                  <a:pt x="1954193" y="674299"/>
                  <a:pt x="1950812" y="674749"/>
                </a:cubicBezTo>
                <a:cubicBezTo>
                  <a:pt x="1947656" y="675424"/>
                  <a:pt x="1946303" y="675424"/>
                  <a:pt x="1940442" y="675424"/>
                </a:cubicBezTo>
                <a:cubicBezTo>
                  <a:pt x="1934581" y="675424"/>
                  <a:pt x="1929396" y="674524"/>
                  <a:pt x="1924437" y="672723"/>
                </a:cubicBezTo>
                <a:cubicBezTo>
                  <a:pt x="1919478" y="670923"/>
                  <a:pt x="1915194" y="668447"/>
                  <a:pt x="1911588" y="665071"/>
                </a:cubicBezTo>
                <a:cubicBezTo>
                  <a:pt x="1907755" y="661695"/>
                  <a:pt x="1904825" y="657643"/>
                  <a:pt x="1902796" y="652917"/>
                </a:cubicBezTo>
                <a:cubicBezTo>
                  <a:pt x="1900767" y="648190"/>
                  <a:pt x="1899640" y="642338"/>
                  <a:pt x="1899640" y="637162"/>
                </a:cubicBezTo>
                <a:cubicBezTo>
                  <a:pt x="1899640" y="631985"/>
                  <a:pt x="1900316" y="627258"/>
                  <a:pt x="1902120" y="622307"/>
                </a:cubicBezTo>
                <a:cubicBezTo>
                  <a:pt x="1903923" y="617355"/>
                  <a:pt x="1906628" y="613079"/>
                  <a:pt x="1910235" y="609477"/>
                </a:cubicBezTo>
                <a:cubicBezTo>
                  <a:pt x="1914067" y="605651"/>
                  <a:pt x="1918801" y="602500"/>
                  <a:pt x="1924437" y="600474"/>
                </a:cubicBezTo>
                <a:cubicBezTo>
                  <a:pt x="1930073" y="598224"/>
                  <a:pt x="1936835" y="597098"/>
                  <a:pt x="1944951" y="597098"/>
                </a:cubicBezTo>
                <a:cubicBezTo>
                  <a:pt x="1949685" y="597098"/>
                  <a:pt x="1954193" y="597548"/>
                  <a:pt x="1958928" y="598899"/>
                </a:cubicBezTo>
                <a:cubicBezTo>
                  <a:pt x="1963661" y="600249"/>
                  <a:pt x="1968170" y="602050"/>
                  <a:pt x="1972904" y="604076"/>
                </a:cubicBezTo>
                <a:lnTo>
                  <a:pt x="1972904" y="589221"/>
                </a:lnTo>
                <a:cubicBezTo>
                  <a:pt x="1970424" y="588545"/>
                  <a:pt x="1967945" y="587645"/>
                  <a:pt x="1965690" y="586970"/>
                </a:cubicBezTo>
                <a:cubicBezTo>
                  <a:pt x="1963436" y="586295"/>
                  <a:pt x="1960956" y="585620"/>
                  <a:pt x="1958702" y="585169"/>
                </a:cubicBezTo>
                <a:cubicBezTo>
                  <a:pt x="1956448" y="584719"/>
                  <a:pt x="1953743" y="584044"/>
                  <a:pt x="1951263" y="584044"/>
                </a:cubicBezTo>
                <a:cubicBezTo>
                  <a:pt x="1948558" y="584044"/>
                  <a:pt x="1952390" y="584044"/>
                  <a:pt x="1942922" y="584044"/>
                </a:cubicBezTo>
                <a:close/>
                <a:moveTo>
                  <a:pt x="886568" y="573691"/>
                </a:moveTo>
                <a:cubicBezTo>
                  <a:pt x="887019" y="575717"/>
                  <a:pt x="887920" y="578417"/>
                  <a:pt x="888822" y="581118"/>
                </a:cubicBezTo>
                <a:cubicBezTo>
                  <a:pt x="889724" y="583819"/>
                  <a:pt x="890851" y="586745"/>
                  <a:pt x="892203" y="590346"/>
                </a:cubicBezTo>
                <a:lnTo>
                  <a:pt x="892429" y="590572"/>
                </a:lnTo>
                <a:lnTo>
                  <a:pt x="892880" y="590572"/>
                </a:lnTo>
                <a:lnTo>
                  <a:pt x="910914" y="636487"/>
                </a:lnTo>
                <a:lnTo>
                  <a:pt x="861771" y="636487"/>
                </a:lnTo>
                <a:lnTo>
                  <a:pt x="880707" y="590572"/>
                </a:lnTo>
                <a:cubicBezTo>
                  <a:pt x="882059" y="586970"/>
                  <a:pt x="883186" y="583819"/>
                  <a:pt x="884088" y="581343"/>
                </a:cubicBezTo>
                <a:cubicBezTo>
                  <a:pt x="884990" y="578868"/>
                  <a:pt x="885891" y="576167"/>
                  <a:pt x="886568" y="573691"/>
                </a:cubicBezTo>
                <a:close/>
                <a:moveTo>
                  <a:pt x="656853" y="556133"/>
                </a:moveTo>
                <a:cubicBezTo>
                  <a:pt x="615375" y="556133"/>
                  <a:pt x="581335" y="574589"/>
                  <a:pt x="576601" y="598447"/>
                </a:cubicBezTo>
                <a:cubicBezTo>
                  <a:pt x="578630" y="600698"/>
                  <a:pt x="581110" y="603174"/>
                  <a:pt x="583589" y="605424"/>
                </a:cubicBezTo>
                <a:cubicBezTo>
                  <a:pt x="596439" y="588319"/>
                  <a:pt x="624392" y="575264"/>
                  <a:pt x="656853" y="575264"/>
                </a:cubicBezTo>
                <a:lnTo>
                  <a:pt x="656853" y="556358"/>
                </a:lnTo>
                <a:close/>
                <a:moveTo>
                  <a:pt x="881383" y="549833"/>
                </a:moveTo>
                <a:lnTo>
                  <a:pt x="822997" y="686003"/>
                </a:lnTo>
                <a:lnTo>
                  <a:pt x="840355" y="686003"/>
                </a:lnTo>
                <a:lnTo>
                  <a:pt x="855008" y="649766"/>
                </a:lnTo>
                <a:lnTo>
                  <a:pt x="916324" y="649766"/>
                </a:lnTo>
                <a:lnTo>
                  <a:pt x="932104" y="686003"/>
                </a:lnTo>
                <a:lnTo>
                  <a:pt x="949462" y="686003"/>
                </a:lnTo>
                <a:lnTo>
                  <a:pt x="890851" y="549833"/>
                </a:lnTo>
                <a:close/>
                <a:moveTo>
                  <a:pt x="1490714" y="548932"/>
                </a:moveTo>
                <a:cubicBezTo>
                  <a:pt x="1483951" y="548932"/>
                  <a:pt x="1477864" y="549607"/>
                  <a:pt x="1472229" y="551408"/>
                </a:cubicBezTo>
                <a:cubicBezTo>
                  <a:pt x="1466818" y="553208"/>
                  <a:pt x="1462310" y="555684"/>
                  <a:pt x="1458478" y="558610"/>
                </a:cubicBezTo>
                <a:cubicBezTo>
                  <a:pt x="1454645" y="561761"/>
                  <a:pt x="1451489" y="565362"/>
                  <a:pt x="1449686" y="569414"/>
                </a:cubicBezTo>
                <a:cubicBezTo>
                  <a:pt x="1447882" y="573465"/>
                  <a:pt x="1446755" y="577742"/>
                  <a:pt x="1446755" y="582693"/>
                </a:cubicBezTo>
                <a:cubicBezTo>
                  <a:pt x="1446755" y="587645"/>
                  <a:pt x="1447882" y="592371"/>
                  <a:pt x="1449686" y="596423"/>
                </a:cubicBezTo>
                <a:cubicBezTo>
                  <a:pt x="1451715" y="600474"/>
                  <a:pt x="1454194" y="604075"/>
                  <a:pt x="1457576" y="607226"/>
                </a:cubicBezTo>
                <a:cubicBezTo>
                  <a:pt x="1460732" y="610152"/>
                  <a:pt x="1464113" y="613078"/>
                  <a:pt x="1468171" y="615329"/>
                </a:cubicBezTo>
                <a:cubicBezTo>
                  <a:pt x="1472229" y="617580"/>
                  <a:pt x="1476286" y="620056"/>
                  <a:pt x="1480344" y="622081"/>
                </a:cubicBezTo>
                <a:cubicBezTo>
                  <a:pt x="1484627" y="624107"/>
                  <a:pt x="1488685" y="626358"/>
                  <a:pt x="1492517" y="628383"/>
                </a:cubicBezTo>
                <a:cubicBezTo>
                  <a:pt x="1496350" y="630409"/>
                  <a:pt x="1499956" y="632660"/>
                  <a:pt x="1502887" y="635136"/>
                </a:cubicBezTo>
                <a:cubicBezTo>
                  <a:pt x="1506043" y="637837"/>
                  <a:pt x="1508523" y="640537"/>
                  <a:pt x="1510326" y="643463"/>
                </a:cubicBezTo>
                <a:cubicBezTo>
                  <a:pt x="1512129" y="646389"/>
                  <a:pt x="1513031" y="650441"/>
                  <a:pt x="1513031" y="654042"/>
                </a:cubicBezTo>
                <a:cubicBezTo>
                  <a:pt x="1513031" y="657643"/>
                  <a:pt x="1512129" y="660794"/>
                  <a:pt x="1510326" y="663270"/>
                </a:cubicBezTo>
                <a:cubicBezTo>
                  <a:pt x="1508523" y="665746"/>
                  <a:pt x="1506043" y="667771"/>
                  <a:pt x="1503112" y="669572"/>
                </a:cubicBezTo>
                <a:cubicBezTo>
                  <a:pt x="1500182" y="671373"/>
                  <a:pt x="1497026" y="672273"/>
                  <a:pt x="1493419" y="673173"/>
                </a:cubicBezTo>
                <a:cubicBezTo>
                  <a:pt x="1489812" y="673849"/>
                  <a:pt x="1486656" y="674299"/>
                  <a:pt x="1482824" y="674299"/>
                </a:cubicBezTo>
                <a:cubicBezTo>
                  <a:pt x="1478992" y="674299"/>
                  <a:pt x="1475385" y="674074"/>
                  <a:pt x="1472003" y="673398"/>
                </a:cubicBezTo>
                <a:cubicBezTo>
                  <a:pt x="1468622" y="672948"/>
                  <a:pt x="1465691" y="672048"/>
                  <a:pt x="1462761" y="671148"/>
                </a:cubicBezTo>
                <a:cubicBezTo>
                  <a:pt x="1459830" y="670247"/>
                  <a:pt x="1457125" y="669347"/>
                  <a:pt x="1455096" y="668222"/>
                </a:cubicBezTo>
                <a:cubicBezTo>
                  <a:pt x="1452616" y="667096"/>
                  <a:pt x="1451038" y="666196"/>
                  <a:pt x="1449460" y="665296"/>
                </a:cubicBezTo>
                <a:lnTo>
                  <a:pt x="1441345" y="677450"/>
                </a:lnTo>
                <a:cubicBezTo>
                  <a:pt x="1443374" y="678575"/>
                  <a:pt x="1445854" y="679700"/>
                  <a:pt x="1448559" y="681051"/>
                </a:cubicBezTo>
                <a:cubicBezTo>
                  <a:pt x="1451264" y="682401"/>
                  <a:pt x="1454420" y="683527"/>
                  <a:pt x="1457801" y="684427"/>
                </a:cubicBezTo>
                <a:cubicBezTo>
                  <a:pt x="1461183" y="685327"/>
                  <a:pt x="1465015" y="686228"/>
                  <a:pt x="1469298" y="686903"/>
                </a:cubicBezTo>
                <a:cubicBezTo>
                  <a:pt x="1473581" y="687353"/>
                  <a:pt x="1476286" y="687803"/>
                  <a:pt x="1483049" y="687803"/>
                </a:cubicBezTo>
                <a:cubicBezTo>
                  <a:pt x="1489812" y="687803"/>
                  <a:pt x="1496350" y="687128"/>
                  <a:pt x="1502211" y="685327"/>
                </a:cubicBezTo>
                <a:cubicBezTo>
                  <a:pt x="1508297" y="683752"/>
                  <a:pt x="1513257" y="681276"/>
                  <a:pt x="1517540" y="678125"/>
                </a:cubicBezTo>
                <a:cubicBezTo>
                  <a:pt x="1522048" y="675199"/>
                  <a:pt x="1525204" y="671373"/>
                  <a:pt x="1527684" y="667096"/>
                </a:cubicBezTo>
                <a:cubicBezTo>
                  <a:pt x="1529938" y="662595"/>
                  <a:pt x="1531291" y="658093"/>
                  <a:pt x="1531291" y="652691"/>
                </a:cubicBezTo>
                <a:lnTo>
                  <a:pt x="1531065" y="652917"/>
                </a:lnTo>
                <a:cubicBezTo>
                  <a:pt x="1531065" y="647965"/>
                  <a:pt x="1529938" y="643463"/>
                  <a:pt x="1528135" y="639412"/>
                </a:cubicBezTo>
                <a:cubicBezTo>
                  <a:pt x="1526106" y="635361"/>
                  <a:pt x="1523626" y="631985"/>
                  <a:pt x="1520470" y="628834"/>
                </a:cubicBezTo>
                <a:cubicBezTo>
                  <a:pt x="1517314" y="625683"/>
                  <a:pt x="1513707" y="622757"/>
                  <a:pt x="1509650" y="620281"/>
                </a:cubicBezTo>
                <a:cubicBezTo>
                  <a:pt x="1505367" y="618030"/>
                  <a:pt x="1501309" y="615329"/>
                  <a:pt x="1497026" y="613303"/>
                </a:cubicBezTo>
                <a:cubicBezTo>
                  <a:pt x="1492743" y="611278"/>
                  <a:pt x="1488460" y="608802"/>
                  <a:pt x="1484402" y="606776"/>
                </a:cubicBezTo>
                <a:cubicBezTo>
                  <a:pt x="1480344" y="604525"/>
                  <a:pt x="1476737" y="602050"/>
                  <a:pt x="1473581" y="599799"/>
                </a:cubicBezTo>
                <a:cubicBezTo>
                  <a:pt x="1470425" y="597323"/>
                  <a:pt x="1467720" y="594622"/>
                  <a:pt x="1465917" y="591696"/>
                </a:cubicBezTo>
                <a:cubicBezTo>
                  <a:pt x="1464113" y="588770"/>
                  <a:pt x="1463212" y="585169"/>
                  <a:pt x="1463212" y="581793"/>
                </a:cubicBezTo>
                <a:cubicBezTo>
                  <a:pt x="1463212" y="578417"/>
                  <a:pt x="1463888" y="575491"/>
                  <a:pt x="1465466" y="573240"/>
                </a:cubicBezTo>
                <a:cubicBezTo>
                  <a:pt x="1466818" y="570989"/>
                  <a:pt x="1468847" y="569189"/>
                  <a:pt x="1471552" y="567613"/>
                </a:cubicBezTo>
                <a:cubicBezTo>
                  <a:pt x="1474258" y="566038"/>
                  <a:pt x="1477188" y="564912"/>
                  <a:pt x="1480570" y="564237"/>
                </a:cubicBezTo>
                <a:cubicBezTo>
                  <a:pt x="1483951" y="563562"/>
                  <a:pt x="1488009" y="563112"/>
                  <a:pt x="1491165" y="563112"/>
                </a:cubicBezTo>
                <a:cubicBezTo>
                  <a:pt x="1494321" y="563112"/>
                  <a:pt x="1497251" y="563337"/>
                  <a:pt x="1500407" y="563787"/>
                </a:cubicBezTo>
                <a:cubicBezTo>
                  <a:pt x="1503563" y="564012"/>
                  <a:pt x="1506494" y="564687"/>
                  <a:pt x="1509424" y="565588"/>
                </a:cubicBezTo>
                <a:cubicBezTo>
                  <a:pt x="1512129" y="566488"/>
                  <a:pt x="1515060" y="567163"/>
                  <a:pt x="1517540" y="568288"/>
                </a:cubicBezTo>
                <a:cubicBezTo>
                  <a:pt x="1520019" y="569414"/>
                  <a:pt x="1522274" y="570314"/>
                  <a:pt x="1524303" y="571665"/>
                </a:cubicBezTo>
                <a:lnTo>
                  <a:pt x="1524303" y="555459"/>
                </a:lnTo>
                <a:cubicBezTo>
                  <a:pt x="1522950" y="554784"/>
                  <a:pt x="1520696" y="553884"/>
                  <a:pt x="1518667" y="553208"/>
                </a:cubicBezTo>
                <a:cubicBezTo>
                  <a:pt x="1516638" y="552533"/>
                  <a:pt x="1513933" y="551858"/>
                  <a:pt x="1511228" y="551183"/>
                </a:cubicBezTo>
                <a:cubicBezTo>
                  <a:pt x="1508297" y="550508"/>
                  <a:pt x="1505367" y="550057"/>
                  <a:pt x="1501985" y="549607"/>
                </a:cubicBezTo>
                <a:cubicBezTo>
                  <a:pt x="1498604" y="548932"/>
                  <a:pt x="1497477" y="548932"/>
                  <a:pt x="1490714" y="548932"/>
                </a:cubicBezTo>
                <a:close/>
                <a:moveTo>
                  <a:pt x="656855" y="521248"/>
                </a:moveTo>
                <a:cubicBezTo>
                  <a:pt x="607035" y="521248"/>
                  <a:pt x="566909" y="545106"/>
                  <a:pt x="566909" y="574365"/>
                </a:cubicBezTo>
                <a:cubicBezTo>
                  <a:pt x="566909" y="603625"/>
                  <a:pt x="567811" y="582692"/>
                  <a:pt x="569163" y="586519"/>
                </a:cubicBezTo>
                <a:cubicBezTo>
                  <a:pt x="578406" y="562436"/>
                  <a:pt x="614249" y="542404"/>
                  <a:pt x="656629" y="542404"/>
                </a:cubicBezTo>
                <a:lnTo>
                  <a:pt x="656629" y="521473"/>
                </a:lnTo>
                <a:close/>
                <a:moveTo>
                  <a:pt x="0" y="0"/>
                </a:moveTo>
                <a:lnTo>
                  <a:pt x="12191997" y="0"/>
                </a:lnTo>
                <a:lnTo>
                  <a:pt x="12191997" y="6857998"/>
                </a:lnTo>
                <a:lnTo>
                  <a:pt x="0" y="6857998"/>
                </a:lnTo>
                <a:close/>
              </a:path>
            </a:pathLst>
          </a:custGeom>
        </p:spPr>
        <p:txBody>
          <a:bodyPr wrap="square">
            <a:noAutofit/>
          </a:bodyPr>
          <a:lstStyle>
            <a:lvl1pPr marL="0" indent="0" algn="ctr">
              <a:buNone/>
              <a:defRPr/>
            </a:lvl1p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Platshållare för text 20">
            <a:extLst>
              <a:ext uri="{FF2B5EF4-FFF2-40B4-BE49-F238E27FC236}">
                <a16:creationId xmlns:a16="http://schemas.microsoft.com/office/drawing/2014/main" id="{739BF77E-4110-7BDC-8CF9-9436E515AAE3}"/>
              </a:ext>
            </a:extLst>
          </p:cNvPr>
          <p:cNvSpPr>
            <a:spLocks noGrp="1"/>
          </p:cNvSpPr>
          <p:nvPr>
            <p:ph type="body" sz="quarter" idx="14" hasCustomPrompt="1"/>
          </p:nvPr>
        </p:nvSpPr>
        <p:spPr>
          <a:xfrm>
            <a:off x="838199" y="5718413"/>
            <a:ext cx="4907507" cy="649808"/>
          </a:xfrm>
          <a:prstGeom prst="rect">
            <a:avLst/>
          </a:prstGeom>
        </p:spPr>
        <p:txBody>
          <a:bodyPr wrap="none" anchor="b" anchorCtr="0">
            <a:noAutofit/>
          </a:bodyPr>
          <a:lstStyle>
            <a:lvl1pPr marL="0" indent="0" algn="l">
              <a:lnSpc>
                <a:spcPts val="1900"/>
              </a:lnSpc>
              <a:buNone/>
              <a:defRPr sz="1800">
                <a:solidFill>
                  <a:schemeClr val="accent1">
                    <a:lumMod val="50000"/>
                  </a:schemeClr>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Plats för kort bildtext,</a:t>
            </a:r>
            <a:br>
              <a:rPr lang="sv-SE" dirty="0"/>
            </a:br>
            <a:r>
              <a:rPr lang="sv-SE" dirty="0"/>
              <a:t>max två rader.</a:t>
            </a:r>
          </a:p>
        </p:txBody>
      </p:sp>
    </p:spTree>
    <p:extLst>
      <p:ext uri="{BB962C8B-B14F-4D97-AF65-F5344CB8AC3E}">
        <p14:creationId xmlns:p14="http://schemas.microsoft.com/office/powerpoint/2010/main" val="36565858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om sida med logo">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3" name="Bild 2">
            <a:extLst>
              <a:ext uri="{FF2B5EF4-FFF2-40B4-BE49-F238E27FC236}">
                <a16:creationId xmlns:a16="http://schemas.microsoft.com/office/drawing/2014/main" id="{6AA496A3-C36F-877F-6548-E671241F0DC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5137015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om sida">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2026-10-13</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Tree>
    <p:extLst>
      <p:ext uri="{BB962C8B-B14F-4D97-AF65-F5344CB8AC3E}">
        <p14:creationId xmlns:p14="http://schemas.microsoft.com/office/powerpoint/2010/main" val="13045998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ack!">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25694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Tack!</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164919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38670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err="1">
                <a:ln>
                  <a:noFill/>
                </a:ln>
                <a:solidFill>
                  <a:schemeClr val="bg1"/>
                </a:solidFill>
                <a:effectLst/>
                <a:uLnTx/>
                <a:uFillTx/>
                <a:latin typeface="Aptos" panose="020B0004020202020204" pitchFamily="34" charset="0"/>
                <a:ea typeface="+mn-ea"/>
                <a:cs typeface="+mn-cs"/>
              </a:rPr>
              <a:t>Thanks</a:t>
            </a: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6404897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Förstasida">
    <p:bg>
      <p:bgPr>
        <a:blipFill dpi="0" rotWithShape="1">
          <a:blip r:embed="rId2"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286000"/>
            <a:ext cx="5980771" cy="1865861"/>
          </a:xfrm>
        </p:spPr>
        <p:txBody>
          <a:bodyPr anchor="b">
            <a:noAutofit/>
          </a:bodyPr>
          <a:lstStyle>
            <a:lvl1pPr algn="r">
              <a:defRPr sz="4000">
                <a:solidFill>
                  <a:srgbClr val="006766"/>
                </a:solidFill>
              </a:defRPr>
            </a:lvl1pPr>
          </a:lstStyle>
          <a:p>
            <a:r>
              <a:rPr lang="sv-SE" dirty="0"/>
              <a:t>Presentationstitel</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321801"/>
            <a:ext cx="5980771" cy="365125"/>
          </a:xfrm>
        </p:spPr>
        <p:txBody>
          <a:bodyPr>
            <a:noAutofit/>
          </a:bodyPr>
          <a:lstStyle>
            <a:lvl1pPr marL="0" indent="0" algn="r">
              <a:buNone/>
              <a:defRPr sz="24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Presentatör Presentatörisson</a:t>
            </a:r>
          </a:p>
        </p:txBody>
      </p:sp>
      <p:sp>
        <p:nvSpPr>
          <p:cNvPr id="17" name="Platshållare för text 16">
            <a:extLst>
              <a:ext uri="{FF2B5EF4-FFF2-40B4-BE49-F238E27FC236}">
                <a16:creationId xmlns:a16="http://schemas.microsoft.com/office/drawing/2014/main" id="{19448C84-5967-6512-69D6-E75A6D5F08F6}"/>
              </a:ext>
            </a:extLst>
          </p:cNvPr>
          <p:cNvSpPr>
            <a:spLocks noGrp="1"/>
          </p:cNvSpPr>
          <p:nvPr>
            <p:ph type="body" sz="quarter" idx="10" hasCustomPrompt="1"/>
          </p:nvPr>
        </p:nvSpPr>
        <p:spPr>
          <a:xfrm>
            <a:off x="6095999" y="4856866"/>
            <a:ext cx="5980771" cy="365125"/>
          </a:xfrm>
        </p:spPr>
        <p:txBody>
          <a:bodyPr>
            <a:noAutofit/>
          </a:bodyPr>
          <a:lstStyle>
            <a:lvl1pPr marL="0" indent="0" algn="r">
              <a:buNone/>
              <a:defRPr sz="2400">
                <a:solidFill>
                  <a:srgbClr val="006766"/>
                </a:solidFill>
              </a:defRPr>
            </a:lvl1pPr>
          </a:lstStyle>
          <a:p>
            <a:pPr lvl="0"/>
            <a:r>
              <a:rPr lang="sv-SE" dirty="0"/>
              <a:t>Datum</a:t>
            </a:r>
          </a:p>
        </p:txBody>
      </p:sp>
    </p:spTree>
    <p:extLst>
      <p:ext uri="{BB962C8B-B14F-4D97-AF65-F5344CB8AC3E}">
        <p14:creationId xmlns:p14="http://schemas.microsoft.com/office/powerpoint/2010/main" val="3131362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gga till höger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EA2BF088-528F-E2AF-9E97-B19DF8CD7291}"/>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4" name="textruta 3">
            <a:extLst>
              <a:ext uri="{FF2B5EF4-FFF2-40B4-BE49-F238E27FC236}">
                <a16:creationId xmlns:a16="http://schemas.microsoft.com/office/drawing/2014/main" id="{5ABE3EF2-AB19-447A-B08B-251A67F28DF4}"/>
              </a:ext>
            </a:extLst>
          </p:cNvPr>
          <p:cNvSpPr txBox="1"/>
          <p:nvPr userDrawn="1"/>
        </p:nvSpPr>
        <p:spPr>
          <a:xfrm rot="5400000">
            <a:off x="10503416" y="3632228"/>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5" name="textruta 4">
            <a:extLst>
              <a:ext uri="{FF2B5EF4-FFF2-40B4-BE49-F238E27FC236}">
                <a16:creationId xmlns:a16="http://schemas.microsoft.com/office/drawing/2014/main" id="{3C51C6E5-D182-6F84-0B02-EFB61D892CB0}"/>
              </a:ext>
            </a:extLst>
          </p:cNvPr>
          <p:cNvSpPr txBox="1"/>
          <p:nvPr userDrawn="1"/>
        </p:nvSpPr>
        <p:spPr>
          <a:xfrm rot="16200000">
            <a:off x="-2057916" y="2831039"/>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6" name="textruta 5">
            <a:extLst>
              <a:ext uri="{FF2B5EF4-FFF2-40B4-BE49-F238E27FC236}">
                <a16:creationId xmlns:a16="http://schemas.microsoft.com/office/drawing/2014/main" id="{8B14622D-3438-FA13-78EF-249BF0F37762}"/>
              </a:ext>
            </a:extLst>
          </p:cNvPr>
          <p:cNvSpPr txBox="1"/>
          <p:nvPr userDrawn="1"/>
        </p:nvSpPr>
        <p:spPr>
          <a:xfrm>
            <a:off x="801551" y="686489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Tree>
    <p:extLst>
      <p:ext uri="{BB962C8B-B14F-4D97-AF65-F5344CB8AC3E}">
        <p14:creationId xmlns:p14="http://schemas.microsoft.com/office/powerpoint/2010/main" val="2154340151"/>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gga till höger med anvisning, samfinansier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9E7AABA9-F143-6EEF-EDB7-E4BD310C78B5}"/>
              </a:ext>
            </a:extLst>
          </p:cNvPr>
          <p:cNvSpPr>
            <a:spLocks noGrp="1"/>
          </p:cNvSpPr>
          <p:nvPr>
            <p:ph type="pic" sz="quarter" idx="10"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5" name="Platshållare för bild 3">
            <a:extLst>
              <a:ext uri="{FF2B5EF4-FFF2-40B4-BE49-F238E27FC236}">
                <a16:creationId xmlns:a16="http://schemas.microsoft.com/office/drawing/2014/main" id="{25F9AD34-92DE-06BC-A99E-DF8BFF0CC12E}"/>
              </a:ext>
            </a:extLst>
          </p:cNvPr>
          <p:cNvSpPr>
            <a:spLocks noGrp="1"/>
          </p:cNvSpPr>
          <p:nvPr>
            <p:ph type="pic" sz="quarter" idx="11"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7" name="textruta 6">
            <a:extLst>
              <a:ext uri="{FF2B5EF4-FFF2-40B4-BE49-F238E27FC236}">
                <a16:creationId xmlns:a16="http://schemas.microsoft.com/office/drawing/2014/main" id="{C7B17F9D-D650-1BA4-AAED-8A52F75592F7}"/>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2" name="textruta 1">
            <a:extLst>
              <a:ext uri="{FF2B5EF4-FFF2-40B4-BE49-F238E27FC236}">
                <a16:creationId xmlns:a16="http://schemas.microsoft.com/office/drawing/2014/main" id="{35EEF13C-A2E8-FF03-DC28-2C2C60AFACE2}"/>
              </a:ext>
            </a:extLst>
          </p:cNvPr>
          <p:cNvSpPr txBox="1"/>
          <p:nvPr userDrawn="1"/>
        </p:nvSpPr>
        <p:spPr>
          <a:xfrm>
            <a:off x="8534400" y="68580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6" name="textruta 5">
            <a:extLst>
              <a:ext uri="{FF2B5EF4-FFF2-40B4-BE49-F238E27FC236}">
                <a16:creationId xmlns:a16="http://schemas.microsoft.com/office/drawing/2014/main" id="{617B2353-C162-E222-5386-36C1E7712BC3}"/>
              </a:ext>
            </a:extLst>
          </p:cNvPr>
          <p:cNvSpPr txBox="1"/>
          <p:nvPr userDrawn="1"/>
        </p:nvSpPr>
        <p:spPr>
          <a:xfrm rot="5400000">
            <a:off x="105923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E5DB9C15-3DB3-7300-E1EA-3001EA3CF98D}"/>
              </a:ext>
            </a:extLst>
          </p:cNvPr>
          <p:cNvSpPr txBox="1"/>
          <p:nvPr userDrawn="1"/>
        </p:nvSpPr>
        <p:spPr>
          <a:xfrm rot="16200000">
            <a:off x="-20579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Tree>
    <p:extLst>
      <p:ext uri="{BB962C8B-B14F-4D97-AF65-F5344CB8AC3E}">
        <p14:creationId xmlns:p14="http://schemas.microsoft.com/office/powerpoint/2010/main" val="49697619"/>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å text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solidFill>
                  <a:schemeClr val="tx2"/>
                </a:solidFill>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solidFill>
                  <a:srgbClr val="0F6B69"/>
                </a:solidFill>
              </a:defRPr>
            </a:lvl1pPr>
            <a:lvl2pPr>
              <a:defRPr sz="2400">
                <a:solidFill>
                  <a:srgbClr val="0F6B69"/>
                </a:solidFill>
              </a:defRPr>
            </a:lvl2pPr>
            <a:lvl3pPr>
              <a:defRPr sz="2400">
                <a:solidFill>
                  <a:srgbClr val="0F6B69"/>
                </a:solidFill>
              </a:defRPr>
            </a:lvl3pPr>
            <a:lvl4pPr>
              <a:defRPr sz="2400">
                <a:solidFill>
                  <a:srgbClr val="0F6B69"/>
                </a:solidFill>
              </a:defRPr>
            </a:lvl4pPr>
            <a:lvl5pPr>
              <a:defRPr sz="2400">
                <a:solidFill>
                  <a:srgbClr val="0F6B69"/>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42592899"/>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eige text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lvl1pPr>
            <a:lvl2pPr>
              <a:defRPr sz="2000"/>
            </a:lvl2pPr>
            <a:lvl3pPr>
              <a:defRPr sz="1600"/>
            </a:lvl3pPr>
            <a:lvl4pPr>
              <a:defRPr sz="1400"/>
            </a:lvl4pPr>
            <a:lvl5pPr>
              <a:defRPr sz="14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236195954"/>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7448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Förstasida Eng">
    <p:bg>
      <p:bgPr>
        <a:blipFill dpi="0" rotWithShape="1">
          <a:blip r:embed="rId2"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003345"/>
            <a:ext cx="5980771" cy="1865861"/>
          </a:xfrm>
        </p:spPr>
        <p:txBody>
          <a:bodyPr anchor="b">
            <a:noAutofit/>
          </a:bodyPr>
          <a:lstStyle>
            <a:lvl1pPr algn="r">
              <a:defRPr sz="3200">
                <a:solidFill>
                  <a:srgbClr val="006766"/>
                </a:solidFill>
              </a:defRPr>
            </a:lvl1pPr>
          </a:lstStyle>
          <a:p>
            <a:r>
              <a:rPr lang="sv-SE" dirty="0"/>
              <a:t>TITLE OF PRESENTATION</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039146"/>
            <a:ext cx="5980771" cy="365125"/>
          </a:xfrm>
        </p:spPr>
        <p:txBody>
          <a:bodyPr>
            <a:normAutofit/>
          </a:bodyPr>
          <a:lstStyle>
            <a:lvl1pPr marL="0" indent="0" algn="r">
              <a:buNone/>
              <a:defRPr sz="18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Name</a:t>
            </a:r>
            <a:r>
              <a:rPr lang="sv-SE" dirty="0"/>
              <a:t> </a:t>
            </a:r>
            <a:r>
              <a:rPr lang="sv-SE" dirty="0" err="1"/>
              <a:t>Nameworth</a:t>
            </a:r>
            <a:endParaRPr lang="sv-SE" dirty="0"/>
          </a:p>
        </p:txBody>
      </p:sp>
      <p:sp>
        <p:nvSpPr>
          <p:cNvPr id="5" name="Platshållare för datum 3">
            <a:extLst>
              <a:ext uri="{FF2B5EF4-FFF2-40B4-BE49-F238E27FC236}">
                <a16:creationId xmlns:a16="http://schemas.microsoft.com/office/drawing/2014/main" id="{D74099FE-86F5-FADB-BF8D-1E512CBFF8C1}"/>
              </a:ext>
            </a:extLst>
          </p:cNvPr>
          <p:cNvSpPr>
            <a:spLocks noGrp="1"/>
          </p:cNvSpPr>
          <p:nvPr>
            <p:ph type="dt" sz="half" idx="10"/>
          </p:nvPr>
        </p:nvSpPr>
        <p:spPr>
          <a:xfrm>
            <a:off x="6095999" y="5704538"/>
            <a:ext cx="5980771" cy="365125"/>
          </a:xfrm>
          <a:prstGeom prst="rect">
            <a:avLst/>
          </a:prstGeom>
        </p:spPr>
        <p:txBody>
          <a:bodyPr/>
          <a:lstStyle>
            <a:lvl1pPr algn="r">
              <a:defRPr sz="1600">
                <a:solidFill>
                  <a:srgbClr val="006766"/>
                </a:solidFill>
              </a:defRPr>
            </a:lvl1pPr>
          </a:lstStyle>
          <a:p>
            <a:fld id="{70FFE6F2-7FCD-DC46-A11F-774055623A4E}" type="datetime4">
              <a:rPr lang="sv-SE" smtClean="0"/>
              <a:pPr/>
              <a:t>13 oktober 2026</a:t>
            </a:fld>
            <a:endParaRPr lang="sv-SE" dirty="0"/>
          </a:p>
        </p:txBody>
      </p:sp>
    </p:spTree>
    <p:extLst>
      <p:ext uri="{BB962C8B-B14F-4D97-AF65-F5344CB8AC3E}">
        <p14:creationId xmlns:p14="http://schemas.microsoft.com/office/powerpoint/2010/main" val="1334937423"/>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å text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solidFill>
                  <a:srgbClr val="0F6B69"/>
                </a:solidFill>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solidFill>
                  <a:srgbClr val="0F6B69"/>
                </a:solidFill>
              </a:defRPr>
            </a:lvl1pPr>
            <a:lvl2pPr>
              <a:defRPr sz="2400">
                <a:solidFill>
                  <a:srgbClr val="0F6B69"/>
                </a:solidFill>
              </a:defRPr>
            </a:lvl2pPr>
            <a:lvl3pPr>
              <a:defRPr sz="2400">
                <a:solidFill>
                  <a:srgbClr val="0F6B69"/>
                </a:solidFill>
              </a:defRPr>
            </a:lvl3pPr>
            <a:lvl4pPr>
              <a:defRPr sz="2400">
                <a:solidFill>
                  <a:srgbClr val="0F6B69"/>
                </a:solidFill>
              </a:defRPr>
            </a:lvl4pPr>
            <a:lvl5pPr>
              <a:defRPr sz="2400">
                <a:solidFill>
                  <a:srgbClr val="0F6B69"/>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92453578"/>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059057" y="-461665"/>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4" name="textruta 3">
            <a:extLst>
              <a:ext uri="{FF2B5EF4-FFF2-40B4-BE49-F238E27FC236}">
                <a16:creationId xmlns:a16="http://schemas.microsoft.com/office/drawing/2014/main" id="{9BB89D6E-7A4D-3F9C-3608-0522041549D4}"/>
              </a:ext>
            </a:extLst>
          </p:cNvPr>
          <p:cNvSpPr txBox="1"/>
          <p:nvPr userDrawn="1"/>
        </p:nvSpPr>
        <p:spPr>
          <a:xfrm rot="5400000">
            <a:off x="9663864" y="2971731"/>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92D383B8-B3DB-7A0E-7F36-6A725FF5902A}"/>
              </a:ext>
            </a:extLst>
          </p:cNvPr>
          <p:cNvSpPr txBox="1"/>
          <p:nvPr userDrawn="1"/>
        </p:nvSpPr>
        <p:spPr>
          <a:xfrm>
            <a:off x="4509478" y="6858000"/>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6" name="textruta 5">
            <a:extLst>
              <a:ext uri="{FF2B5EF4-FFF2-40B4-BE49-F238E27FC236}">
                <a16:creationId xmlns:a16="http://schemas.microsoft.com/office/drawing/2014/main" id="{96913279-1974-1507-AD2A-68E3578782DF}"/>
              </a:ext>
            </a:extLst>
          </p:cNvPr>
          <p:cNvSpPr txBox="1"/>
          <p:nvPr userDrawn="1"/>
        </p:nvSpPr>
        <p:spPr>
          <a:xfrm rot="16200000">
            <a:off x="-2510064" y="2510064"/>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5468507"/>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7" name="textruta 6">
            <a:extLst>
              <a:ext uri="{FF2B5EF4-FFF2-40B4-BE49-F238E27FC236}">
                <a16:creationId xmlns:a16="http://schemas.microsoft.com/office/drawing/2014/main" id="{3B8F8343-ED6E-2FE8-0EA1-346FAECCDDCE}"/>
              </a:ext>
            </a:extLst>
          </p:cNvPr>
          <p:cNvSpPr txBox="1"/>
          <p:nvPr userDrawn="1"/>
        </p:nvSpPr>
        <p:spPr>
          <a:xfrm>
            <a:off x="8534400" y="68580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FFCCA705-C5FE-FB75-5824-9A7459DBACD2}"/>
              </a:ext>
            </a:extLst>
          </p:cNvPr>
          <p:cNvSpPr txBox="1"/>
          <p:nvPr userDrawn="1"/>
        </p:nvSpPr>
        <p:spPr>
          <a:xfrm rot="5400000">
            <a:off x="105923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0" name="textruta 9">
            <a:extLst>
              <a:ext uri="{FF2B5EF4-FFF2-40B4-BE49-F238E27FC236}">
                <a16:creationId xmlns:a16="http://schemas.microsoft.com/office/drawing/2014/main" id="{075FBB38-1087-B701-7DDB-874DA5BBB1E7}"/>
              </a:ext>
            </a:extLst>
          </p:cNvPr>
          <p:cNvSpPr txBox="1"/>
          <p:nvPr userDrawn="1"/>
        </p:nvSpPr>
        <p:spPr>
          <a:xfrm rot="16200000">
            <a:off x="-20579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6" name="Platshållare för bild 9">
            <a:extLst>
              <a:ext uri="{FF2B5EF4-FFF2-40B4-BE49-F238E27FC236}">
                <a16:creationId xmlns:a16="http://schemas.microsoft.com/office/drawing/2014/main" id="{B208098D-9026-51FB-D81B-2E43E1799CC3}"/>
              </a:ext>
            </a:extLst>
          </p:cNvPr>
          <p:cNvSpPr>
            <a:spLocks noGrp="1"/>
          </p:cNvSpPr>
          <p:nvPr>
            <p:ph type="pic" sz="quarter" idx="11" hasCustomPrompt="1"/>
          </p:nvPr>
        </p:nvSpPr>
        <p:spPr>
          <a:xfrm>
            <a:off x="3052803" y="2606273"/>
            <a:ext cx="2651527" cy="2651528"/>
          </a:xfrm>
        </p:spPr>
        <p:txBody>
          <a:bodyPr anchor="ctr"/>
          <a:lstStyle>
            <a:lvl1pPr marL="0" indent="0" algn="ctr">
              <a:buNone/>
              <a:defRPr>
                <a:solidFill>
                  <a:schemeClr val="accent2">
                    <a:lumMod val="60000"/>
                    <a:lumOff val="40000"/>
                  </a:schemeClr>
                </a:solidFill>
                <a:latin typeface="Arial" panose="020B0604020202020204" pitchFamily="34" charset="0"/>
                <a:cs typeface="Arial" panose="020B0604020202020204" pitchFamily="34" charset="0"/>
              </a:defRPr>
            </a:lvl1pPr>
          </a:lstStyle>
          <a:p>
            <a:r>
              <a:rPr lang="sv-SE" dirty="0"/>
              <a:t>PLATS FÖR QR-KOD TILL RAPPORTEN</a:t>
            </a:r>
          </a:p>
        </p:txBody>
      </p:sp>
    </p:spTree>
    <p:extLst>
      <p:ext uri="{BB962C8B-B14F-4D97-AF65-F5344CB8AC3E}">
        <p14:creationId xmlns:p14="http://schemas.microsoft.com/office/powerpoint/2010/main" val="778802379"/>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ck Sv">
    <p:bg>
      <p:bgPr>
        <a:blipFill dpi="0" rotWithShape="1">
          <a:blip r:embed="rId2" cstate="screen">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C23D6E94-6DF3-680B-12EE-25ADACEDF855}"/>
              </a:ext>
            </a:extLst>
          </p:cNvPr>
          <p:cNvSpPr/>
          <p:nvPr/>
        </p:nvSpPr>
        <p:spPr>
          <a:xfrm>
            <a:off x="0" y="0"/>
            <a:ext cx="12192000" cy="6857998"/>
          </a:xfrm>
          <a:prstGeom prst="rect">
            <a:avLst/>
          </a:prstGeom>
          <a:gradFill flip="none" rotWithShape="1">
            <a:gsLst>
              <a:gs pos="0">
                <a:srgbClr val="006766"/>
              </a:gs>
              <a:gs pos="59000">
                <a:srgbClr val="609292">
                  <a:alpha val="25000"/>
                </a:srgbClr>
              </a:gs>
              <a:gs pos="100000">
                <a:srgbClr val="609292">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descr="En bild som visar Grafik, symbol&#10;&#10;Automatiskt genererad beskrivning">
            <a:extLst>
              <a:ext uri="{FF2B5EF4-FFF2-40B4-BE49-F238E27FC236}">
                <a16:creationId xmlns:a16="http://schemas.microsoft.com/office/drawing/2014/main" id="{622607C0-06D1-EC1F-0318-4BB16DDCE521}"/>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a:stretch/>
        </p:blipFill>
        <p:spPr>
          <a:xfrm>
            <a:off x="5103542" y="0"/>
            <a:ext cx="10517458" cy="6858000"/>
          </a:xfrm>
          <a:prstGeom prst="rect">
            <a:avLst/>
          </a:prstGeom>
        </p:spPr>
      </p:pic>
      <p:sp>
        <p:nvSpPr>
          <p:cNvPr id="7" name="Ellips 6">
            <a:extLst>
              <a:ext uri="{FF2B5EF4-FFF2-40B4-BE49-F238E27FC236}">
                <a16:creationId xmlns:a16="http://schemas.microsoft.com/office/drawing/2014/main" id="{5C427E8F-F031-7F3F-E614-A8D18371ACE5}"/>
              </a:ext>
            </a:extLst>
          </p:cNvPr>
          <p:cNvSpPr/>
          <p:nvPr/>
        </p:nvSpPr>
        <p:spPr>
          <a:xfrm>
            <a:off x="3209922" y="542927"/>
            <a:ext cx="5772144" cy="5772144"/>
          </a:xfrm>
          <a:prstGeom prst="ellipse">
            <a:avLst/>
          </a:prstGeom>
          <a:solidFill>
            <a:srgbClr val="FAF5E7"/>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Underrubrik 2">
            <a:extLst>
              <a:ext uri="{FF2B5EF4-FFF2-40B4-BE49-F238E27FC236}">
                <a16:creationId xmlns:a16="http://schemas.microsoft.com/office/drawing/2014/main" id="{C0E4147B-9C32-72BD-FD94-14A44DFBA33F}"/>
              </a:ext>
            </a:extLst>
          </p:cNvPr>
          <p:cNvSpPr txBox="1">
            <a:spLocks/>
          </p:cNvSpPr>
          <p:nvPr/>
        </p:nvSpPr>
        <p:spPr>
          <a:xfrm>
            <a:off x="3861741" y="3800434"/>
            <a:ext cx="446851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Wingdings" pitchFamily="2" charset="2"/>
              <a:buNone/>
              <a:defRPr sz="1800" kern="1200">
                <a:solidFill>
                  <a:srgbClr val="416D70"/>
                </a:solidFill>
                <a:latin typeface="Georgia" panose="02040502050405020303" pitchFamily="18" charset="0"/>
                <a:ea typeface="+mn-ea"/>
                <a:cs typeface="+mn-cs"/>
              </a:defRPr>
            </a:lvl1pPr>
            <a:lvl2pPr marL="457200" indent="0" algn="ctr" defTabSz="914400" rtl="0" eaLnBrk="1" latinLnBrk="0" hangingPunct="1">
              <a:lnSpc>
                <a:spcPct val="90000"/>
              </a:lnSpc>
              <a:spcBef>
                <a:spcPts val="500"/>
              </a:spcBef>
              <a:buFont typeface="Wingdings" pitchFamily="2" charset="2"/>
              <a:buNone/>
              <a:defRPr sz="2000" kern="1200">
                <a:solidFill>
                  <a:srgbClr val="FAF5E6"/>
                </a:solidFill>
                <a:latin typeface="Georgia" panose="02040502050405020303" pitchFamily="18" charset="0"/>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rgbClr val="FAF5E6"/>
                </a:solidFill>
                <a:latin typeface="Georgia" panose="02040502050405020303" pitchFamily="18" charset="0"/>
                <a:ea typeface="+mn-ea"/>
                <a:cs typeface="+mn-cs"/>
              </a:defRPr>
            </a:lvl3pPr>
            <a:lvl4pPr marL="1371600" indent="0" algn="ctr" defTabSz="914400" rtl="0" eaLnBrk="1" latinLnBrk="0" hangingPunct="1">
              <a:lnSpc>
                <a:spcPct val="90000"/>
              </a:lnSpc>
              <a:spcBef>
                <a:spcPts val="500"/>
              </a:spcBef>
              <a:buFont typeface="Wingdings" pitchFamily="2" charset="2"/>
              <a:buNone/>
              <a:defRPr sz="1600" kern="1200">
                <a:solidFill>
                  <a:srgbClr val="FAF5E6"/>
                </a:solidFill>
                <a:latin typeface="Georgia" panose="02040502050405020303" pitchFamily="18" charset="0"/>
                <a:ea typeface="+mn-ea"/>
                <a:cs typeface="+mn-cs"/>
              </a:defRPr>
            </a:lvl4pPr>
            <a:lvl5pPr marL="1828800" indent="0" algn="ctr" defTabSz="914400" rtl="0" eaLnBrk="1" latinLnBrk="0" hangingPunct="1">
              <a:lnSpc>
                <a:spcPct val="90000"/>
              </a:lnSpc>
              <a:spcBef>
                <a:spcPts val="500"/>
              </a:spcBef>
              <a:buFont typeface="Wingdings" pitchFamily="2" charset="2"/>
              <a:buNone/>
              <a:defRPr sz="1600" kern="1200">
                <a:solidFill>
                  <a:srgbClr val="FAF5E6"/>
                </a:solidFill>
                <a:latin typeface="Georgia" panose="02040502050405020303"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sv-SE" sz="1600" i="1" dirty="0">
                <a:solidFill>
                  <a:srgbClr val="006766"/>
                </a:solidFill>
              </a:rPr>
              <a:t>www.avfallsverige.se</a:t>
            </a:r>
          </a:p>
        </p:txBody>
      </p:sp>
      <p:sp>
        <p:nvSpPr>
          <p:cNvPr id="6" name="textruta 5">
            <a:extLst>
              <a:ext uri="{FF2B5EF4-FFF2-40B4-BE49-F238E27FC236}">
                <a16:creationId xmlns:a16="http://schemas.microsoft.com/office/drawing/2014/main" id="{F288A2DC-79B3-927F-5C81-4614A05261AC}"/>
              </a:ext>
            </a:extLst>
          </p:cNvPr>
          <p:cNvSpPr txBox="1"/>
          <p:nvPr/>
        </p:nvSpPr>
        <p:spPr>
          <a:xfrm>
            <a:off x="4429573" y="2875001"/>
            <a:ext cx="3332843" cy="1107996"/>
          </a:xfrm>
          <a:prstGeom prst="rect">
            <a:avLst/>
          </a:prstGeom>
          <a:noFill/>
        </p:spPr>
        <p:txBody>
          <a:bodyPr wrap="square" rtlCol="0">
            <a:spAutoFit/>
          </a:bodyPr>
          <a:lstStyle/>
          <a:p>
            <a:pPr algn="ctr"/>
            <a:r>
              <a:rPr lang="sv-SE" sz="6600" b="1" dirty="0">
                <a:solidFill>
                  <a:srgbClr val="006766"/>
                </a:solidFill>
              </a:rPr>
              <a:t>Tack!</a:t>
            </a:r>
          </a:p>
        </p:txBody>
      </p:sp>
      <p:pic>
        <p:nvPicPr>
          <p:cNvPr id="13" name="Bildobjekt 12" descr="En bild som visar Teckensnitt, Grafik, text, grafisk design&#10;&#10;Automatiskt genererad beskrivning">
            <a:extLst>
              <a:ext uri="{FF2B5EF4-FFF2-40B4-BE49-F238E27FC236}">
                <a16:creationId xmlns:a16="http://schemas.microsoft.com/office/drawing/2014/main" id="{34673851-F7F9-8FCA-8196-C9D9296B785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28600" y="6444887"/>
            <a:ext cx="1920240" cy="244928"/>
          </a:xfrm>
          <a:prstGeom prst="rect">
            <a:avLst/>
          </a:prstGeom>
        </p:spPr>
      </p:pic>
    </p:spTree>
    <p:extLst>
      <p:ext uri="{BB962C8B-B14F-4D97-AF65-F5344CB8AC3E}">
        <p14:creationId xmlns:p14="http://schemas.microsoft.com/office/powerpoint/2010/main" val="141389681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theme" Target="../theme/theme2.xml"/><Relationship Id="rId8"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1AB613-8C34-C452-CDD8-F253D5F7E3E3}"/>
              </a:ext>
            </a:extLst>
          </p:cNvPr>
          <p:cNvSpPr>
            <a:spLocks noGrp="1"/>
          </p:cNvSpPr>
          <p:nvPr>
            <p:ph type="title"/>
          </p:nvPr>
        </p:nvSpPr>
        <p:spPr>
          <a:xfrm>
            <a:off x="550800" y="549275"/>
            <a:ext cx="10515600" cy="1325563"/>
          </a:xfrm>
          <a:prstGeom prst="rect">
            <a:avLst/>
          </a:prstGeom>
        </p:spPr>
        <p:txBody>
          <a:bodyPr vert="horz" lIns="0" tIns="0" rIns="0" bIns="0" rtlCol="0" anchor="t" anchorCtr="0">
            <a:noAutofit/>
          </a:bodyPr>
          <a:lstStyle/>
          <a:p>
            <a:r>
              <a:rPr lang="sv-SE" noProof="0" dirty="0"/>
              <a:t>Klicka här för att ändra mall för rubrikformat</a:t>
            </a:r>
          </a:p>
        </p:txBody>
      </p:sp>
      <p:sp>
        <p:nvSpPr>
          <p:cNvPr id="4" name="Platshållare för datum 3">
            <a:extLst>
              <a:ext uri="{FF2B5EF4-FFF2-40B4-BE49-F238E27FC236}">
                <a16:creationId xmlns:a16="http://schemas.microsoft.com/office/drawing/2014/main" id="{87782D24-0730-4095-C9E7-7A09A9EDE8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19749-0E00-8D4A-8076-C2D30DC29DB6}" type="datetime1">
              <a:rPr lang="sv-SE" noProof="0" smtClean="0"/>
              <a:t>2026-10-13</a:t>
            </a:fld>
            <a:endParaRPr lang="sv-SE" noProof="0"/>
          </a:p>
        </p:txBody>
      </p:sp>
      <p:sp>
        <p:nvSpPr>
          <p:cNvPr id="5" name="Platshållare för sidfot 4">
            <a:extLst>
              <a:ext uri="{FF2B5EF4-FFF2-40B4-BE49-F238E27FC236}">
                <a16:creationId xmlns:a16="http://schemas.microsoft.com/office/drawing/2014/main" id="{50721425-7168-28D4-B210-6CA1E6A4A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noProof="0"/>
          </a:p>
        </p:txBody>
      </p:sp>
      <p:sp>
        <p:nvSpPr>
          <p:cNvPr id="6" name="Platshållare för bildnummer 5">
            <a:extLst>
              <a:ext uri="{FF2B5EF4-FFF2-40B4-BE49-F238E27FC236}">
                <a16:creationId xmlns:a16="http://schemas.microsoft.com/office/drawing/2014/main" id="{DC17E948-580C-2E04-21BC-2245A6216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A0D1ED-2124-A440-9AFE-3F46F59DBBD7}" type="slidenum">
              <a:rPr lang="sv-SE" noProof="0" smtClean="0"/>
              <a:t>‹#›</a:t>
            </a:fld>
            <a:endParaRPr lang="sv-SE" noProof="0"/>
          </a:p>
        </p:txBody>
      </p:sp>
      <p:sp>
        <p:nvSpPr>
          <p:cNvPr id="7" name="Platshållare för text 2">
            <a:extLst>
              <a:ext uri="{FF2B5EF4-FFF2-40B4-BE49-F238E27FC236}">
                <a16:creationId xmlns:a16="http://schemas.microsoft.com/office/drawing/2014/main" id="{148D9D1A-0514-7E88-D4A2-77A257F9D3C1}"/>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214499385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97" r:id="rId8"/>
    <p:sldLayoutId id="2147483794" r:id="rId9"/>
    <p:sldLayoutId id="2147483731" r:id="rId10"/>
    <p:sldLayoutId id="2147483795" r:id="rId11"/>
    <p:sldLayoutId id="2147483796" r:id="rId12"/>
    <p:sldLayoutId id="2147483732" r:id="rId13"/>
    <p:sldLayoutId id="2147483733" r:id="rId14"/>
    <p:sldLayoutId id="2147483734" r:id="rId15"/>
    <p:sldLayoutId id="2147483735" r:id="rId16"/>
    <p:sldLayoutId id="2147483736" r:id="rId17"/>
    <p:sldLayoutId id="2147483791" r:id="rId18"/>
    <p:sldLayoutId id="2147483793" r:id="rId19"/>
    <p:sldLayoutId id="2147483737" r:id="rId20"/>
    <p:sldLayoutId id="2147483738" r:id="rId21"/>
    <p:sldLayoutId id="2147483739" r:id="rId22"/>
    <p:sldLayoutId id="2147483740" r:id="rId23"/>
    <p:sldLayoutId id="2147483741" r:id="rId24"/>
    <p:sldLayoutId id="2147483742" r:id="rId25"/>
    <p:sldLayoutId id="2147483722" r:id="rId26"/>
    <p:sldLayoutId id="2147483723" r:id="rId27"/>
    <p:sldLayoutId id="2147483743" r:id="rId28"/>
    <p:sldLayoutId id="2147483792" r:id="rId29"/>
    <p:sldLayoutId id="2147483744" r:id="rId30"/>
    <p:sldLayoutId id="2147483745" r:id="rId3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162000" algn="l" defTabSz="9144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1pPr>
      <a:lvl2pPr marL="432000" indent="-162000" algn="l" defTabSz="108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2pPr>
      <a:lvl3pPr marL="792000" indent="-285750" algn="l" defTabSz="144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3pPr>
      <a:lvl4pPr marL="0" indent="-162000" algn="l" defTabSz="914400" rtl="0" eaLnBrk="1" latinLnBrk="0" hangingPunct="1">
        <a:lnSpc>
          <a:spcPts val="17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85750" indent="-285750" algn="l" defTabSz="770400" rtl="0" eaLnBrk="1" latinLnBrk="0" hangingPunct="1">
        <a:lnSpc>
          <a:spcPts val="1700"/>
        </a:lnSpc>
        <a:spcBef>
          <a:spcPts val="600"/>
        </a:spcBef>
        <a:spcAft>
          <a:spcPts val="600"/>
        </a:spcAft>
        <a:buFont typeface="Arial" panose="020B0604020202020204" pitchFamily="34" charset="0"/>
        <a:buChar char="•"/>
        <a:tabLst>
          <a:tab pos="7200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974">
          <p15:clr>
            <a:srgbClr val="F26B43"/>
          </p15:clr>
        </p15:guide>
        <p15:guide id="3" orient="horz" pos="346">
          <p15:clr>
            <a:srgbClr val="F26B43"/>
          </p15:clr>
        </p15:guide>
        <p15:guide id="4" pos="7151">
          <p15:clr>
            <a:srgbClr val="F26B43"/>
          </p15:clr>
        </p15:guide>
        <p15:guide id="5" orient="horz" pos="2160">
          <p15:clr>
            <a:srgbClr val="F26B43"/>
          </p15:clr>
        </p15:guide>
        <p15:guide id="6" pos="3840">
          <p15:clr>
            <a:srgbClr val="F26B43"/>
          </p15:clr>
        </p15:guide>
        <p15:guide id="7" orient="horz" pos="323" userDrawn="1">
          <p15:clr>
            <a:srgbClr val="F26B43"/>
          </p15:clr>
        </p15:guide>
        <p15:guide id="8" pos="325" userDrawn="1">
          <p15:clr>
            <a:srgbClr val="F26B43"/>
          </p15:clr>
        </p15:guide>
        <p15:guide id="9" pos="7355" userDrawn="1">
          <p15:clr>
            <a:srgbClr val="F26B43"/>
          </p15:clr>
        </p15:guide>
        <p15:guide id="10" orient="horz" pos="356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1AB613-8C34-C452-CDD8-F253D5F7E3E3}"/>
              </a:ext>
            </a:extLst>
          </p:cNvPr>
          <p:cNvSpPr>
            <a:spLocks noGrp="1"/>
          </p:cNvSpPr>
          <p:nvPr>
            <p:ph type="title"/>
          </p:nvPr>
        </p:nvSpPr>
        <p:spPr>
          <a:xfrm>
            <a:off x="550800" y="549275"/>
            <a:ext cx="10515600" cy="1325563"/>
          </a:xfrm>
          <a:prstGeom prst="rect">
            <a:avLst/>
          </a:prstGeom>
        </p:spPr>
        <p:txBody>
          <a:bodyPr vert="horz" lIns="0" tIns="0" rIns="0" bIns="0" rtlCol="0" anchor="t" anchorCtr="0">
            <a:noAutofit/>
          </a:bodyPr>
          <a:lstStyle/>
          <a:p>
            <a:r>
              <a:rPr lang="sv-SE" noProof="0" dirty="0"/>
              <a:t>Klicka här för att ändra mall för rubrikformat</a:t>
            </a:r>
          </a:p>
        </p:txBody>
      </p:sp>
      <p:sp>
        <p:nvSpPr>
          <p:cNvPr id="4" name="Platshållare för datum 3">
            <a:extLst>
              <a:ext uri="{FF2B5EF4-FFF2-40B4-BE49-F238E27FC236}">
                <a16:creationId xmlns:a16="http://schemas.microsoft.com/office/drawing/2014/main" id="{87782D24-0730-4095-C9E7-7A09A9EDE8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19749-0E00-8D4A-8076-C2D30DC29DB6}" type="datetime1">
              <a:rPr lang="sv-SE" noProof="0" smtClean="0"/>
              <a:t>2026-10-13</a:t>
            </a:fld>
            <a:endParaRPr lang="sv-SE" noProof="0"/>
          </a:p>
        </p:txBody>
      </p:sp>
      <p:sp>
        <p:nvSpPr>
          <p:cNvPr id="5" name="Platshållare för sidfot 4">
            <a:extLst>
              <a:ext uri="{FF2B5EF4-FFF2-40B4-BE49-F238E27FC236}">
                <a16:creationId xmlns:a16="http://schemas.microsoft.com/office/drawing/2014/main" id="{50721425-7168-28D4-B210-6CA1E6A4A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noProof="0"/>
          </a:p>
        </p:txBody>
      </p:sp>
      <p:sp>
        <p:nvSpPr>
          <p:cNvPr id="6" name="Platshållare för bildnummer 5">
            <a:extLst>
              <a:ext uri="{FF2B5EF4-FFF2-40B4-BE49-F238E27FC236}">
                <a16:creationId xmlns:a16="http://schemas.microsoft.com/office/drawing/2014/main" id="{DC17E948-580C-2E04-21BC-2245A6216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A0D1ED-2124-A440-9AFE-3F46F59DBBD7}" type="slidenum">
              <a:rPr lang="sv-SE" noProof="0" smtClean="0"/>
              <a:t>‹#›</a:t>
            </a:fld>
            <a:endParaRPr lang="sv-SE" noProof="0"/>
          </a:p>
        </p:txBody>
      </p:sp>
      <p:sp>
        <p:nvSpPr>
          <p:cNvPr id="7" name="Platshållare för text 2">
            <a:extLst>
              <a:ext uri="{FF2B5EF4-FFF2-40B4-BE49-F238E27FC236}">
                <a16:creationId xmlns:a16="http://schemas.microsoft.com/office/drawing/2014/main" id="{148D9D1A-0514-7E88-D4A2-77A257F9D3C1}"/>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96555229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162000" algn="l" defTabSz="9144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1pPr>
      <a:lvl2pPr marL="432000" indent="-162000" algn="l" defTabSz="108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2pPr>
      <a:lvl3pPr marL="792000" indent="-285750" algn="l" defTabSz="144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3pPr>
      <a:lvl4pPr marL="0" indent="-162000" algn="l" defTabSz="914400" rtl="0" eaLnBrk="1" latinLnBrk="0" hangingPunct="1">
        <a:lnSpc>
          <a:spcPts val="17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85750" indent="-285750" algn="l" defTabSz="770400" rtl="0" eaLnBrk="1" latinLnBrk="0" hangingPunct="1">
        <a:lnSpc>
          <a:spcPts val="1700"/>
        </a:lnSpc>
        <a:spcBef>
          <a:spcPts val="600"/>
        </a:spcBef>
        <a:spcAft>
          <a:spcPts val="600"/>
        </a:spcAft>
        <a:buFont typeface="Arial" panose="020B0604020202020204" pitchFamily="34" charset="0"/>
        <a:buChar char="•"/>
        <a:tabLst>
          <a:tab pos="7200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974">
          <p15:clr>
            <a:srgbClr val="F26B43"/>
          </p15:clr>
        </p15:guide>
        <p15:guide id="3" orient="horz" pos="346">
          <p15:clr>
            <a:srgbClr val="F26B43"/>
          </p15:clr>
        </p15:guide>
        <p15:guide id="4" pos="7151">
          <p15:clr>
            <a:srgbClr val="F26B43"/>
          </p15:clr>
        </p15:guide>
        <p15:guide id="5" orient="horz" pos="2160">
          <p15:clr>
            <a:srgbClr val="F26B43"/>
          </p15:clr>
        </p15:guide>
        <p15:guide id="6" pos="3840">
          <p15:clr>
            <a:srgbClr val="F26B43"/>
          </p15:clr>
        </p15:guide>
        <p15:guide id="7" orient="horz" pos="323" userDrawn="1">
          <p15:clr>
            <a:srgbClr val="F26B43"/>
          </p15:clr>
        </p15:guide>
        <p15:guide id="8" pos="325" userDrawn="1">
          <p15:clr>
            <a:srgbClr val="F26B43"/>
          </p15:clr>
        </p15:guide>
        <p15:guide id="9" pos="7355" userDrawn="1">
          <p15:clr>
            <a:srgbClr val="F26B43"/>
          </p15:clr>
        </p15:guide>
        <p15:guide id="10" orient="horz" pos="356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EEEDD597-8C58-1BC3-8B71-3295BB7734A1}"/>
              </a:ext>
            </a:extLst>
          </p:cNvPr>
          <p:cNvSpPr>
            <a:spLocks noGrp="1"/>
          </p:cNvSpPr>
          <p:nvPr>
            <p:ph type="body" sz="quarter" idx="15"/>
          </p:nvPr>
        </p:nvSpPr>
        <p:spPr>
          <a:xfrm>
            <a:off x="566432" y="3641125"/>
            <a:ext cx="11877815" cy="2112490"/>
          </a:xfrm>
        </p:spPr>
        <p:txBody>
          <a:bodyPr/>
          <a:lstStyle/>
          <a:p>
            <a:r>
              <a:rPr lang="sv-SE" dirty="0"/>
              <a:t>Kapacitetsutredning 2026</a:t>
            </a:r>
            <a:br>
              <a:rPr lang="sv-SE" dirty="0"/>
            </a:br>
            <a:r>
              <a:rPr lang="sv-SE" sz="3200" dirty="0"/>
              <a:t>– Avfallsförbränning och mängder restavfall till år 2031</a:t>
            </a:r>
            <a:endParaRPr lang="sv-SE" dirty="0"/>
          </a:p>
        </p:txBody>
      </p:sp>
      <p:sp>
        <p:nvSpPr>
          <p:cNvPr id="5" name="Platshållare för text 4">
            <a:extLst>
              <a:ext uri="{FF2B5EF4-FFF2-40B4-BE49-F238E27FC236}">
                <a16:creationId xmlns:a16="http://schemas.microsoft.com/office/drawing/2014/main" id="{726E0FBF-E459-3013-A693-D57F8E7FDB69}"/>
              </a:ext>
            </a:extLst>
          </p:cNvPr>
          <p:cNvSpPr>
            <a:spLocks noGrp="1"/>
          </p:cNvSpPr>
          <p:nvPr>
            <p:ph type="body" sz="quarter" idx="18"/>
          </p:nvPr>
        </p:nvSpPr>
        <p:spPr/>
        <p:txBody>
          <a:bodyPr/>
          <a:lstStyle/>
          <a:p>
            <a:r>
              <a:rPr lang="sv-SE" dirty="0"/>
              <a:t>Rapportnummer 2026:11</a:t>
            </a:r>
          </a:p>
        </p:txBody>
      </p:sp>
      <p:sp>
        <p:nvSpPr>
          <p:cNvPr id="6" name="Platshållare för datum 8">
            <a:extLst>
              <a:ext uri="{FF2B5EF4-FFF2-40B4-BE49-F238E27FC236}">
                <a16:creationId xmlns:a16="http://schemas.microsoft.com/office/drawing/2014/main" id="{AD8B31DC-F088-F047-93DE-6BD945477023}"/>
              </a:ext>
            </a:extLst>
          </p:cNvPr>
          <p:cNvSpPr>
            <a:spLocks noGrp="1"/>
          </p:cNvSpPr>
          <p:nvPr>
            <p:ph type="dt" sz="half" idx="10"/>
          </p:nvPr>
        </p:nvSpPr>
        <p:spPr>
          <a:xfrm>
            <a:off x="9715666" y="5937504"/>
            <a:ext cx="1381860" cy="415543"/>
          </a:xfrm>
          <a:prstGeom prst="flowChartTerminator">
            <a:avLst/>
          </a:prstGeom>
          <a:solidFill>
            <a:schemeClr val="accent3"/>
          </a:solidFill>
        </p:spPr>
        <p:txBody>
          <a:bodyPr lIns="0" tIns="46800" rIns="0"/>
          <a:lstStyle>
            <a:lvl1pPr algn="ctr">
              <a:defRPr sz="1600" b="1">
                <a:solidFill>
                  <a:schemeClr val="bg1"/>
                </a:solidFill>
              </a:defRPr>
            </a:lvl1pPr>
          </a:lstStyle>
          <a:p>
            <a:r>
              <a:rPr lang="sv-SE" dirty="0"/>
              <a:t>Oktober 2026</a:t>
            </a:r>
            <a:endParaRPr lang="en-GB" dirty="0"/>
          </a:p>
        </p:txBody>
      </p:sp>
    </p:spTree>
    <p:extLst>
      <p:ext uri="{BB962C8B-B14F-4D97-AF65-F5344CB8AC3E}">
        <p14:creationId xmlns:p14="http://schemas.microsoft.com/office/powerpoint/2010/main" val="400605791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4EF5EE-9B13-08C8-0380-565D817C341A}"/>
              </a:ext>
            </a:extLst>
          </p:cNvPr>
          <p:cNvSpPr>
            <a:spLocks noGrp="1"/>
          </p:cNvSpPr>
          <p:nvPr>
            <p:ph type="title"/>
          </p:nvPr>
        </p:nvSpPr>
        <p:spPr>
          <a:xfrm>
            <a:off x="2560948" y="1393923"/>
            <a:ext cx="7070104" cy="4070154"/>
          </a:xfrm>
        </p:spPr>
        <p:txBody>
          <a:bodyPr/>
          <a:lstStyle/>
          <a:p>
            <a:pPr>
              <a:lnSpc>
                <a:spcPct val="100000"/>
              </a:lnSpc>
            </a:pPr>
            <a:r>
              <a:rPr lang="sv-SE" sz="3200" dirty="0"/>
              <a:t>Avfall Sveriges</a:t>
            </a:r>
            <a:br>
              <a:rPr lang="sv-SE" sz="3200" dirty="0"/>
            </a:br>
            <a:r>
              <a:rPr lang="sv-SE" sz="3200" dirty="0"/>
              <a:t>utvecklingssatsningar</a:t>
            </a:r>
            <a:br>
              <a:rPr lang="sv-SE" sz="3200" dirty="0"/>
            </a:br>
            <a:br>
              <a:rPr lang="sv-SE" sz="1600" dirty="0"/>
            </a:br>
            <a:r>
              <a:rPr lang="sv-SE" sz="1600" b="0" dirty="0"/>
              <a:t>Syftet med Avfall Sveriges utvecklingssatsning är att genom </a:t>
            </a:r>
            <a:r>
              <a:rPr lang="sv-SE" sz="1600" dirty="0"/>
              <a:t>samordnade</a:t>
            </a:r>
            <a:r>
              <a:rPr lang="sv-SE" sz="1600" b="0" dirty="0"/>
              <a:t> insatser </a:t>
            </a:r>
            <a:r>
              <a:rPr lang="sv-SE" sz="1600" dirty="0"/>
              <a:t>främja</a:t>
            </a:r>
            <a:r>
              <a:rPr lang="sv-SE" sz="1600" b="0" dirty="0"/>
              <a:t> </a:t>
            </a:r>
            <a:r>
              <a:rPr lang="sv-SE" sz="1600" dirty="0"/>
              <a:t>medlemmarnas</a:t>
            </a:r>
            <a:r>
              <a:rPr lang="sv-SE" sz="1600" b="0" dirty="0"/>
              <a:t> verksamhetsutveckling för en </a:t>
            </a:r>
            <a:r>
              <a:rPr lang="sv-SE" sz="1600" dirty="0"/>
              <a:t>avfallshantering</a:t>
            </a:r>
            <a:r>
              <a:rPr lang="sv-SE" sz="1600" b="0" dirty="0"/>
              <a:t> som är miljöriktig och hållbar utifrån ett samhällsansvar. </a:t>
            </a:r>
            <a:br>
              <a:rPr lang="sv-SE" sz="1600" b="0" dirty="0"/>
            </a:br>
            <a:br>
              <a:rPr lang="sv-SE" sz="1600" b="0" dirty="0"/>
            </a:br>
            <a:r>
              <a:rPr lang="sv-SE" sz="1600" b="0" dirty="0"/>
              <a:t>Utvecklingssatsningens inriktning utgår från medlemmarnas behov, är starkt medlemsförankrad, framförallt genom arbetsgrupperna, och har sin grund i Avfall Sveriges vision </a:t>
            </a:r>
            <a:r>
              <a:rPr lang="sv-SE" sz="1600" i="1" dirty="0"/>
              <a:t>”En framtid utan avfall”. </a:t>
            </a:r>
            <a:br>
              <a:rPr lang="sv-SE" sz="1600" b="0" dirty="0"/>
            </a:br>
            <a:br>
              <a:rPr lang="sv-SE" sz="1600" b="0" dirty="0"/>
            </a:br>
            <a:r>
              <a:rPr lang="sv-SE" sz="1600" dirty="0"/>
              <a:t>Särskilda satsningar</a:t>
            </a:r>
            <a:br>
              <a:rPr lang="sv-SE" sz="1600" b="0" dirty="0"/>
            </a:br>
            <a:r>
              <a:rPr lang="sv-SE" sz="1600" b="0" dirty="0"/>
              <a:t>Arbetsgrupperna för energiåtervinning, biologisk återvinning och avfallsanläggningar har egna utvecklingssatsningar som de själva bekostar och beslutar om. </a:t>
            </a:r>
          </a:p>
        </p:txBody>
      </p:sp>
      <p:sp>
        <p:nvSpPr>
          <p:cNvPr id="3" name="textruta 2">
            <a:extLst>
              <a:ext uri="{FF2B5EF4-FFF2-40B4-BE49-F238E27FC236}">
                <a16:creationId xmlns:a16="http://schemas.microsoft.com/office/drawing/2014/main" id="{EF185A14-E308-2945-0CF9-ADA2C5B8A3C0}"/>
              </a:ext>
            </a:extLst>
          </p:cNvPr>
          <p:cNvSpPr txBox="1"/>
          <p:nvPr/>
        </p:nvSpPr>
        <p:spPr>
          <a:xfrm rot="16200000">
            <a:off x="-2149356" y="3244334"/>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4" name="textruta 3">
            <a:extLst>
              <a:ext uri="{FF2B5EF4-FFF2-40B4-BE49-F238E27FC236}">
                <a16:creationId xmlns:a16="http://schemas.microsoft.com/office/drawing/2014/main" id="{C1110BE8-771C-E313-A172-9A60A4749677}"/>
              </a:ext>
            </a:extLst>
          </p:cNvPr>
          <p:cNvSpPr txBox="1"/>
          <p:nvPr/>
        </p:nvSpPr>
        <p:spPr>
          <a:xfrm rot="5400000">
            <a:off x="10594855" y="3244333"/>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5" name="textruta 4">
            <a:extLst>
              <a:ext uri="{FF2B5EF4-FFF2-40B4-BE49-F238E27FC236}">
                <a16:creationId xmlns:a16="http://schemas.microsoft.com/office/drawing/2014/main" id="{C744A4EA-900A-484B-480F-F516B1FC0D4A}"/>
              </a:ext>
            </a:extLst>
          </p:cNvPr>
          <p:cNvSpPr txBox="1"/>
          <p:nvPr/>
        </p:nvSpPr>
        <p:spPr>
          <a:xfrm>
            <a:off x="4222750" y="-369332"/>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6" name="textruta 5">
            <a:extLst>
              <a:ext uri="{FF2B5EF4-FFF2-40B4-BE49-F238E27FC236}">
                <a16:creationId xmlns:a16="http://schemas.microsoft.com/office/drawing/2014/main" id="{AA97F65B-AF95-963D-4AEB-1BEF3F637D88}"/>
              </a:ext>
            </a:extLst>
          </p:cNvPr>
          <p:cNvSpPr txBox="1"/>
          <p:nvPr/>
        </p:nvSpPr>
        <p:spPr>
          <a:xfrm>
            <a:off x="4222750" y="6907014"/>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Tree>
    <p:extLst>
      <p:ext uri="{BB962C8B-B14F-4D97-AF65-F5344CB8AC3E}">
        <p14:creationId xmlns:p14="http://schemas.microsoft.com/office/powerpoint/2010/main" val="25325491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7BBE94-4907-B6C1-EFA9-85EFAED75B03}"/>
              </a:ext>
            </a:extLst>
          </p:cNvPr>
          <p:cNvSpPr>
            <a:spLocks noGrp="1"/>
          </p:cNvSpPr>
          <p:nvPr>
            <p:ph type="title"/>
          </p:nvPr>
        </p:nvSpPr>
        <p:spPr/>
        <p:txBody>
          <a:bodyPr/>
          <a:lstStyle/>
          <a:p>
            <a:r>
              <a:rPr lang="sv-SE" dirty="0"/>
              <a:t>Projektinformation</a:t>
            </a:r>
          </a:p>
        </p:txBody>
      </p:sp>
      <p:sp>
        <p:nvSpPr>
          <p:cNvPr id="3" name="Platshållare för innehåll 2">
            <a:extLst>
              <a:ext uri="{FF2B5EF4-FFF2-40B4-BE49-F238E27FC236}">
                <a16:creationId xmlns:a16="http://schemas.microsoft.com/office/drawing/2014/main" id="{1EF5DF4C-33C4-B65E-5459-D9594EDD6055}"/>
              </a:ext>
            </a:extLst>
          </p:cNvPr>
          <p:cNvSpPr>
            <a:spLocks noGrp="1"/>
          </p:cNvSpPr>
          <p:nvPr>
            <p:ph idx="1"/>
          </p:nvPr>
        </p:nvSpPr>
        <p:spPr/>
        <p:txBody>
          <a:bodyPr numCol="1"/>
          <a:lstStyle/>
          <a:p>
            <a:pPr marL="0" indent="0">
              <a:buNone/>
            </a:pPr>
            <a:r>
              <a:rPr lang="sv-SE" b="1" dirty="0"/>
              <a:t>Sökande: </a:t>
            </a:r>
            <a:r>
              <a:rPr lang="sv-SE" dirty="0" err="1"/>
              <a:t>Profu</a:t>
            </a:r>
            <a:r>
              <a:rPr lang="sv-SE" dirty="0"/>
              <a:t>, Verksamhetsgrupp Avfallsbränsle</a:t>
            </a:r>
          </a:p>
          <a:p>
            <a:pPr marL="0" indent="0">
              <a:buNone/>
            </a:pPr>
            <a:r>
              <a:rPr lang="sv-SE" b="1" dirty="0"/>
              <a:t>Genomförare: </a:t>
            </a:r>
            <a:r>
              <a:rPr lang="sv-SE" dirty="0"/>
              <a:t>Jenny Sahlin, Hanna Ljungkvist Nordin, Karlotta Backe, Mårten Haraldsson och Josefine Kjellander, Profu </a:t>
            </a:r>
          </a:p>
          <a:p>
            <a:pPr marL="0" indent="0">
              <a:buNone/>
            </a:pPr>
            <a:r>
              <a:rPr lang="sv-SE" b="1" dirty="0"/>
              <a:t>Projektledare: </a:t>
            </a:r>
            <a:r>
              <a:rPr lang="sv-SE" dirty="0"/>
              <a:t>Jenny Sahlin, Profu</a:t>
            </a:r>
          </a:p>
          <a:p>
            <a:pPr marL="0" indent="0">
              <a:buNone/>
            </a:pPr>
            <a:r>
              <a:rPr lang="sv-SE" b="1" dirty="0"/>
              <a:t>Finansiär: </a:t>
            </a:r>
            <a:r>
              <a:rPr lang="sv-SE" dirty="0"/>
              <a:t>Avfall Sveriges energiåtervinningssatsning </a:t>
            </a:r>
          </a:p>
          <a:p>
            <a:pPr marL="0" indent="0">
              <a:buNone/>
            </a:pPr>
            <a:endParaRPr lang="sv-SE" dirty="0"/>
          </a:p>
        </p:txBody>
      </p:sp>
      <p:sp>
        <p:nvSpPr>
          <p:cNvPr id="6" name="textruta 5">
            <a:extLst>
              <a:ext uri="{FF2B5EF4-FFF2-40B4-BE49-F238E27FC236}">
                <a16:creationId xmlns:a16="http://schemas.microsoft.com/office/drawing/2014/main" id="{E3DAA151-F7F6-A159-8DBC-28103343EF1B}"/>
              </a:ext>
            </a:extLst>
          </p:cNvPr>
          <p:cNvSpPr txBox="1"/>
          <p:nvPr/>
        </p:nvSpPr>
        <p:spPr>
          <a:xfrm>
            <a:off x="4222750" y="-4894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7" name="textruta 6">
            <a:extLst>
              <a:ext uri="{FF2B5EF4-FFF2-40B4-BE49-F238E27FC236}">
                <a16:creationId xmlns:a16="http://schemas.microsoft.com/office/drawing/2014/main" id="{34CC0765-5DF1-032B-8F33-B4595312D249}"/>
              </a:ext>
            </a:extLst>
          </p:cNvPr>
          <p:cNvSpPr txBox="1"/>
          <p:nvPr/>
        </p:nvSpPr>
        <p:spPr>
          <a:xfrm>
            <a:off x="4222750" y="696797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06079A1E-FFE4-A771-38E9-E089BC163754}"/>
              </a:ext>
            </a:extLst>
          </p:cNvPr>
          <p:cNvSpPr txBox="1"/>
          <p:nvPr/>
        </p:nvSpPr>
        <p:spPr>
          <a:xfrm rot="5400000">
            <a:off x="10643870" y="3148559"/>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9" name="textruta 8">
            <a:extLst>
              <a:ext uri="{FF2B5EF4-FFF2-40B4-BE49-F238E27FC236}">
                <a16:creationId xmlns:a16="http://schemas.microsoft.com/office/drawing/2014/main" id="{0CC30532-7FD2-824F-3AF3-8971E74FAB4D}"/>
              </a:ext>
            </a:extLst>
          </p:cNvPr>
          <p:cNvSpPr txBox="1"/>
          <p:nvPr/>
        </p:nvSpPr>
        <p:spPr>
          <a:xfrm rot="16200000">
            <a:off x="-2249170"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5" name="Platshållare för bild 14">
            <a:extLst>
              <a:ext uri="{FF2B5EF4-FFF2-40B4-BE49-F238E27FC236}">
                <a16:creationId xmlns:a16="http://schemas.microsoft.com/office/drawing/2014/main" id="{DE46118C-FB3E-E47F-77F2-019069AF0108}"/>
              </a:ext>
            </a:extLst>
          </p:cNvPr>
          <p:cNvSpPr>
            <a:spLocks noGrp="1"/>
          </p:cNvSpPr>
          <p:nvPr>
            <p:ph type="pic" sz="quarter" idx="13"/>
          </p:nvPr>
        </p:nvSpPr>
        <p:spPr/>
        <p:txBody>
          <a:bodyPr/>
          <a:lstStyle/>
          <a:p>
            <a:endParaRPr lang="sv-SE"/>
          </a:p>
        </p:txBody>
      </p:sp>
      <p:sp>
        <p:nvSpPr>
          <p:cNvPr id="17" name="Platshållare för bild 16">
            <a:extLst>
              <a:ext uri="{FF2B5EF4-FFF2-40B4-BE49-F238E27FC236}">
                <a16:creationId xmlns:a16="http://schemas.microsoft.com/office/drawing/2014/main" id="{74A1D913-E036-D188-4791-28208E6E74D8}"/>
              </a:ext>
            </a:extLst>
          </p:cNvPr>
          <p:cNvSpPr>
            <a:spLocks noGrp="1"/>
          </p:cNvSpPr>
          <p:nvPr>
            <p:ph type="pic" sz="quarter" idx="14"/>
          </p:nvPr>
        </p:nvSpPr>
        <p:spPr/>
        <p:txBody>
          <a:bodyPr/>
          <a:lstStyle/>
          <a:p>
            <a:endParaRPr lang="sv-SE"/>
          </a:p>
        </p:txBody>
      </p:sp>
    </p:spTree>
    <p:extLst>
      <p:ext uri="{BB962C8B-B14F-4D97-AF65-F5344CB8AC3E}">
        <p14:creationId xmlns:p14="http://schemas.microsoft.com/office/powerpoint/2010/main" val="224948535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a:extLst>
              <a:ext uri="{FF2B5EF4-FFF2-40B4-BE49-F238E27FC236}">
                <a16:creationId xmlns:a16="http://schemas.microsoft.com/office/drawing/2014/main" id="{84C20246-7FC0-892F-400A-F67614A41041}"/>
              </a:ext>
            </a:extLst>
          </p:cNvPr>
          <p:cNvSpPr>
            <a:spLocks noGrp="1"/>
          </p:cNvSpPr>
          <p:nvPr>
            <p:ph idx="13"/>
          </p:nvPr>
        </p:nvSpPr>
        <p:spPr/>
        <p:txBody>
          <a:bodyPr/>
          <a:lstStyle/>
          <a:p>
            <a:endParaRPr lang="sv-SE" dirty="0"/>
          </a:p>
        </p:txBody>
      </p:sp>
      <p:sp>
        <p:nvSpPr>
          <p:cNvPr id="3" name="Rubrik 2">
            <a:extLst>
              <a:ext uri="{FF2B5EF4-FFF2-40B4-BE49-F238E27FC236}">
                <a16:creationId xmlns:a16="http://schemas.microsoft.com/office/drawing/2014/main" id="{3F66454B-1B4B-3EC4-BB2B-BA430C6BD5D1}"/>
              </a:ext>
            </a:extLst>
          </p:cNvPr>
          <p:cNvSpPr>
            <a:spLocks noGrp="1"/>
          </p:cNvSpPr>
          <p:nvPr>
            <p:ph type="title"/>
          </p:nvPr>
        </p:nvSpPr>
        <p:spPr/>
        <p:txBody>
          <a:bodyPr/>
          <a:lstStyle/>
          <a:p>
            <a:r>
              <a:rPr lang="sv-SE" dirty="0"/>
              <a:t>Syfte &amp; målsättning</a:t>
            </a:r>
          </a:p>
        </p:txBody>
      </p:sp>
      <p:sp>
        <p:nvSpPr>
          <p:cNvPr id="4" name="Platshållare för innehåll 3">
            <a:extLst>
              <a:ext uri="{FF2B5EF4-FFF2-40B4-BE49-F238E27FC236}">
                <a16:creationId xmlns:a16="http://schemas.microsoft.com/office/drawing/2014/main" id="{C83DA1B4-8C54-1BD5-816E-D612B6E73C8D}"/>
              </a:ext>
            </a:extLst>
          </p:cNvPr>
          <p:cNvSpPr>
            <a:spLocks noGrp="1"/>
          </p:cNvSpPr>
          <p:nvPr>
            <p:ph idx="1"/>
          </p:nvPr>
        </p:nvSpPr>
        <p:spPr/>
        <p:txBody>
          <a:bodyPr/>
          <a:lstStyle/>
          <a:p>
            <a:r>
              <a:rPr lang="sv-SE" dirty="0"/>
              <a:t>Att kartlägga befintlig och planerad kapacitet för avfallsförbränning i Sverige samt jämföra med prognos för svenskt restavfall. </a:t>
            </a:r>
          </a:p>
          <a:p>
            <a:r>
              <a:rPr lang="sv-SE" dirty="0"/>
              <a:t>Kapaciteten jämförs även med scenarier vid uppfyllelse av utvalda mål inom avfallsområdet. </a:t>
            </a:r>
          </a:p>
          <a:p>
            <a:r>
              <a:rPr lang="sv-SE" dirty="0"/>
              <a:t>Årets utredning beskriver också utvecklingen i utvalda länder med  avfallsförbränning.  </a:t>
            </a:r>
          </a:p>
          <a:p>
            <a:endParaRPr lang="sv-SE" dirty="0"/>
          </a:p>
        </p:txBody>
      </p:sp>
    </p:spTree>
    <p:extLst>
      <p:ext uri="{BB962C8B-B14F-4D97-AF65-F5344CB8AC3E}">
        <p14:creationId xmlns:p14="http://schemas.microsoft.com/office/powerpoint/2010/main" val="21470350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1743-4A37-11B9-A028-A608BDE251A3}"/>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B7F55C4F-1465-FB16-1102-015EC7940451}"/>
              </a:ext>
            </a:extLst>
          </p:cNvPr>
          <p:cNvSpPr>
            <a:spLocks noGrp="1"/>
          </p:cNvSpPr>
          <p:nvPr>
            <p:ph type="title"/>
          </p:nvPr>
        </p:nvSpPr>
        <p:spPr/>
        <p:txBody>
          <a:bodyPr/>
          <a:lstStyle/>
          <a:p>
            <a:r>
              <a:rPr lang="sv-SE" dirty="0"/>
              <a:t>Nyckelresultat</a:t>
            </a:r>
          </a:p>
        </p:txBody>
      </p:sp>
      <p:sp>
        <p:nvSpPr>
          <p:cNvPr id="4" name="Platshållare för innehåll 3">
            <a:extLst>
              <a:ext uri="{FF2B5EF4-FFF2-40B4-BE49-F238E27FC236}">
                <a16:creationId xmlns:a16="http://schemas.microsoft.com/office/drawing/2014/main" id="{41999345-EEE1-0FCD-9998-00BB8E4E2AAF}"/>
              </a:ext>
            </a:extLst>
          </p:cNvPr>
          <p:cNvSpPr>
            <a:spLocks noGrp="1"/>
          </p:cNvSpPr>
          <p:nvPr>
            <p:ph idx="1"/>
          </p:nvPr>
        </p:nvSpPr>
        <p:spPr>
          <a:xfrm>
            <a:off x="838198" y="1986082"/>
            <a:ext cx="4973322" cy="4160718"/>
          </a:xfrm>
        </p:spPr>
        <p:txBody>
          <a:bodyPr/>
          <a:lstStyle/>
          <a:p>
            <a:r>
              <a:rPr lang="sv-SE" sz="2000" dirty="0"/>
              <a:t>Sveriges kapacitet för avfallsförbränning är stabil på cirka 7 miljoner ton per år.</a:t>
            </a:r>
          </a:p>
          <a:p>
            <a:r>
              <a:rPr lang="sv-SE" sz="2000" dirty="0"/>
              <a:t>På kort sikt väntas inga stora ändringar i kapacitet, mängd restavfall eller behov av avfallsförbränning.</a:t>
            </a:r>
          </a:p>
          <a:p>
            <a:pPr lvl="0"/>
            <a:r>
              <a:rPr lang="sv-SE" sz="2000" dirty="0"/>
              <a:t>Kapaciteten är större än mängden restavfall och det sker en införsel på ca 2 miljoner ton per år, främst från Storbritannien och Norge samt från Italien, Irland, Tyskland, Finland, Island, Nederländerna och Polen. </a:t>
            </a:r>
          </a:p>
        </p:txBody>
      </p:sp>
      <p:graphicFrame>
        <p:nvGraphicFramePr>
          <p:cNvPr id="5" name="Platshållare för innehåll 4">
            <a:extLst>
              <a:ext uri="{FF2B5EF4-FFF2-40B4-BE49-F238E27FC236}">
                <a16:creationId xmlns:a16="http://schemas.microsoft.com/office/drawing/2014/main" id="{3AE11669-5401-6B14-7954-6603E8764F2F}"/>
              </a:ext>
            </a:extLst>
          </p:cNvPr>
          <p:cNvGraphicFramePr>
            <a:graphicFrameLocks noGrp="1"/>
          </p:cNvGraphicFramePr>
          <p:nvPr>
            <p:ph idx="13"/>
            <p:extLst>
              <p:ext uri="{D42A27DB-BD31-4B8C-83A1-F6EECF244321}">
                <p14:modId xmlns:p14="http://schemas.microsoft.com/office/powerpoint/2010/main" val="18411047"/>
              </p:ext>
            </p:extLst>
          </p:nvPr>
        </p:nvGraphicFramePr>
        <p:xfrm>
          <a:off x="6096000" y="549275"/>
          <a:ext cx="5256213" cy="575945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ruta 5">
            <a:extLst>
              <a:ext uri="{FF2B5EF4-FFF2-40B4-BE49-F238E27FC236}">
                <a16:creationId xmlns:a16="http://schemas.microsoft.com/office/drawing/2014/main" id="{6AAF3085-852D-7673-826E-9B6EF7EF549D}"/>
              </a:ext>
            </a:extLst>
          </p:cNvPr>
          <p:cNvSpPr txBox="1"/>
          <p:nvPr/>
        </p:nvSpPr>
        <p:spPr>
          <a:xfrm>
            <a:off x="6163405" y="6284952"/>
            <a:ext cx="5285645" cy="573298"/>
          </a:xfrm>
          <a:prstGeom prst="rect">
            <a:avLst/>
          </a:prstGeom>
          <a:noFill/>
        </p:spPr>
        <p:txBody>
          <a:bodyPr wrap="square">
            <a:spAutoFit/>
          </a:bodyPr>
          <a:lstStyle/>
          <a:p>
            <a:pPr algn="l">
              <a:lnSpc>
                <a:spcPct val="115000"/>
              </a:lnSpc>
              <a:spcBef>
                <a:spcPts val="300"/>
              </a:spcBef>
              <a:spcAft>
                <a:spcPts val="1000"/>
              </a:spcAft>
              <a:buNone/>
            </a:pPr>
            <a:r>
              <a:rPr lang="sv-SE" sz="1400" i="1" dirty="0">
                <a:solidFill>
                  <a:srgbClr val="20232F"/>
                </a:solidFill>
                <a:effectLst/>
                <a:latin typeface="Calibri" panose="020F0502020204030204" pitchFamily="34" charset="0"/>
                <a:ea typeface="Times New Roman" panose="02020603050405020304" pitchFamily="18" charset="0"/>
                <a:cs typeface="Times New Roman" panose="02020603050405020304" pitchFamily="18" charset="0"/>
              </a:rPr>
              <a:t>Figur 1 Jämförelse mellan kapacitet för avfallsförbränning och prognos för avfallsmängder.</a:t>
            </a:r>
          </a:p>
        </p:txBody>
      </p:sp>
    </p:spTree>
    <p:extLst>
      <p:ext uri="{BB962C8B-B14F-4D97-AF65-F5344CB8AC3E}">
        <p14:creationId xmlns:p14="http://schemas.microsoft.com/office/powerpoint/2010/main" val="13732498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09C73-5022-6B14-617F-7562F4668EB2}"/>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8EA4CD8E-DF54-9DBF-B1B8-9487C82421C9}"/>
              </a:ext>
            </a:extLst>
          </p:cNvPr>
          <p:cNvSpPr>
            <a:spLocks noGrp="1"/>
          </p:cNvSpPr>
          <p:nvPr>
            <p:ph type="title"/>
          </p:nvPr>
        </p:nvSpPr>
        <p:spPr/>
        <p:txBody>
          <a:bodyPr/>
          <a:lstStyle/>
          <a:p>
            <a:r>
              <a:rPr lang="sv-SE" dirty="0"/>
              <a:t>Nyckelresultat</a:t>
            </a:r>
          </a:p>
        </p:txBody>
      </p:sp>
      <p:sp>
        <p:nvSpPr>
          <p:cNvPr id="4" name="Platshållare för innehåll 3">
            <a:extLst>
              <a:ext uri="{FF2B5EF4-FFF2-40B4-BE49-F238E27FC236}">
                <a16:creationId xmlns:a16="http://schemas.microsoft.com/office/drawing/2014/main" id="{8205C0ED-9302-0B80-BDAC-9C2DB086E2FA}"/>
              </a:ext>
            </a:extLst>
          </p:cNvPr>
          <p:cNvSpPr>
            <a:spLocks noGrp="1"/>
          </p:cNvSpPr>
          <p:nvPr>
            <p:ph idx="1"/>
          </p:nvPr>
        </p:nvSpPr>
        <p:spPr>
          <a:xfrm>
            <a:off x="838198" y="2148007"/>
            <a:ext cx="4831082" cy="4160718"/>
          </a:xfrm>
        </p:spPr>
        <p:txBody>
          <a:bodyPr/>
          <a:lstStyle/>
          <a:p>
            <a:pPr lvl="0"/>
            <a:r>
              <a:rPr lang="sv-SE" sz="2400" dirty="0"/>
              <a:t>Trots en stabil kapacitetsbild är sektorn i en omställning. </a:t>
            </a:r>
          </a:p>
          <a:p>
            <a:r>
              <a:rPr lang="sv-SE" sz="2400" dirty="0"/>
              <a:t>På längre sikt pekar utvecklingen mot minskad mängd restavfall. </a:t>
            </a:r>
            <a:br>
              <a:rPr lang="sv-SE" sz="2400" dirty="0"/>
            </a:br>
            <a:r>
              <a:rPr lang="sv-SE" sz="2400" dirty="0"/>
              <a:t>FNI och återvinningsmål reducerar restavfallet, men i en osäker takt.</a:t>
            </a:r>
          </a:p>
          <a:p>
            <a:pPr lvl="0"/>
            <a:r>
              <a:rPr lang="sv-SE" sz="2400" dirty="0"/>
              <a:t>Aktörer utreder förändringar kopplade till avfallsmix, fossil-andel och insatser för att minska plast i restavfall, reinvesteringar och kapacitet på längre sikt.</a:t>
            </a:r>
          </a:p>
          <a:p>
            <a:endParaRPr lang="sv-SE" sz="2400" dirty="0"/>
          </a:p>
          <a:p>
            <a:endParaRPr lang="sv-SE" dirty="0"/>
          </a:p>
          <a:p>
            <a:endParaRPr lang="sv-SE" dirty="0"/>
          </a:p>
        </p:txBody>
      </p:sp>
      <p:pic>
        <p:nvPicPr>
          <p:cNvPr id="6" name="Platshållare för innehåll 5">
            <a:extLst>
              <a:ext uri="{FF2B5EF4-FFF2-40B4-BE49-F238E27FC236}">
                <a16:creationId xmlns:a16="http://schemas.microsoft.com/office/drawing/2014/main" id="{9B4313BA-648B-217C-238E-635603D261C7}"/>
              </a:ext>
            </a:extLst>
          </p:cNvPr>
          <p:cNvPicPr>
            <a:picLocks noGrp="1" noChangeAspect="1"/>
          </p:cNvPicPr>
          <p:nvPr>
            <p:ph idx="13"/>
          </p:nvPr>
        </p:nvPicPr>
        <p:blipFill rotWithShape="1">
          <a:blip r:embed="rId3">
            <a:extLst>
              <a:ext uri="{28A0092B-C50C-407E-A947-70E740481C1C}">
                <a14:useLocalDpi xmlns:a14="http://schemas.microsoft.com/office/drawing/2010/main" val="0"/>
              </a:ext>
            </a:extLst>
          </a:blip>
          <a:srcRect t="12503" r="17878"/>
          <a:stretch>
            <a:fillRect/>
          </a:stretch>
        </p:blipFill>
        <p:spPr bwMode="auto">
          <a:xfrm>
            <a:off x="6439629" y="1476376"/>
            <a:ext cx="4950689" cy="3144066"/>
          </a:xfrm>
          <a:prstGeom prst="rect">
            <a:avLst/>
          </a:prstGeom>
          <a:solidFill>
            <a:srgbClr val="FADBD7"/>
          </a:solidFill>
          <a:ln>
            <a:noFill/>
          </a:ln>
          <a:extLst>
            <a:ext uri="{53640926-AAD7-44D8-BBD7-CCE9431645EC}">
              <a14:shadowObscured xmlns:a14="http://schemas.microsoft.com/office/drawing/2010/main"/>
            </a:ext>
          </a:extLst>
        </p:spPr>
      </p:pic>
      <p:sp>
        <p:nvSpPr>
          <p:cNvPr id="9" name="textruta 8">
            <a:extLst>
              <a:ext uri="{FF2B5EF4-FFF2-40B4-BE49-F238E27FC236}">
                <a16:creationId xmlns:a16="http://schemas.microsoft.com/office/drawing/2014/main" id="{E730AF99-72B3-8728-52FE-D73AD46AF860}"/>
              </a:ext>
            </a:extLst>
          </p:cNvPr>
          <p:cNvSpPr txBox="1"/>
          <p:nvPr/>
        </p:nvSpPr>
        <p:spPr>
          <a:xfrm>
            <a:off x="6439630" y="4875252"/>
            <a:ext cx="5285645" cy="821059"/>
          </a:xfrm>
          <a:prstGeom prst="rect">
            <a:avLst/>
          </a:prstGeom>
          <a:noFill/>
        </p:spPr>
        <p:txBody>
          <a:bodyPr wrap="square">
            <a:spAutoFit/>
          </a:bodyPr>
          <a:lstStyle/>
          <a:p>
            <a:pPr algn="l">
              <a:lnSpc>
                <a:spcPct val="115000"/>
              </a:lnSpc>
              <a:spcBef>
                <a:spcPts val="300"/>
              </a:spcBef>
              <a:spcAft>
                <a:spcPts val="1000"/>
              </a:spcAft>
              <a:buNone/>
            </a:pPr>
            <a:r>
              <a:rPr lang="sv-SE" sz="1400" i="1" dirty="0">
                <a:solidFill>
                  <a:srgbClr val="20232F"/>
                </a:solidFill>
                <a:effectLst/>
                <a:latin typeface="Calibri" panose="020F0502020204030204" pitchFamily="34" charset="0"/>
                <a:ea typeface="Times New Roman" panose="02020603050405020304" pitchFamily="18" charset="0"/>
                <a:cs typeface="Times New Roman" panose="02020603050405020304" pitchFamily="18" charset="0"/>
              </a:rPr>
              <a:t>Figur 2 Antal svar på frågan om man vid anläggningar för avfalls-förbränning planerar ändring i kapacitet eller mottaget avfall. </a:t>
            </a:r>
            <a:br>
              <a:rPr lang="sv-SE" sz="1400" i="1" dirty="0">
                <a:solidFill>
                  <a:srgbClr val="20232F"/>
                </a:solidFill>
                <a:effectLst/>
                <a:latin typeface="Calibri" panose="020F0502020204030204" pitchFamily="34" charset="0"/>
                <a:ea typeface="Times New Roman" panose="02020603050405020304" pitchFamily="18" charset="0"/>
                <a:cs typeface="Times New Roman" panose="02020603050405020304" pitchFamily="18" charset="0"/>
              </a:rPr>
            </a:br>
            <a:r>
              <a:rPr lang="sv-SE" sz="1400" i="1" dirty="0">
                <a:solidFill>
                  <a:srgbClr val="20232F"/>
                </a:solidFill>
                <a:effectLst/>
                <a:latin typeface="Calibri" panose="020F0502020204030204" pitchFamily="34" charset="0"/>
                <a:ea typeface="Times New Roman" panose="02020603050405020304" pitchFamily="18" charset="0"/>
                <a:cs typeface="Times New Roman" panose="02020603050405020304" pitchFamily="18" charset="0"/>
              </a:rPr>
              <a:t>Totalt antal tillfrågade var 33 varav 28 </a:t>
            </a:r>
            <a:r>
              <a:rPr lang="sv-SE" sz="1400" i="1" dirty="0" err="1">
                <a:solidFill>
                  <a:srgbClr val="20232F"/>
                </a:solidFill>
                <a:effectLst/>
                <a:latin typeface="Calibri" panose="020F0502020204030204" pitchFamily="34" charset="0"/>
                <a:ea typeface="Times New Roman" panose="02020603050405020304" pitchFamily="18" charset="0"/>
                <a:cs typeface="Times New Roman" panose="02020603050405020304" pitchFamily="18" charset="0"/>
              </a:rPr>
              <a:t>st</a:t>
            </a:r>
            <a:r>
              <a:rPr lang="sv-SE" sz="1400" i="1" dirty="0">
                <a:solidFill>
                  <a:srgbClr val="20232F"/>
                </a:solidFill>
                <a:effectLst/>
                <a:latin typeface="Calibri" panose="020F0502020204030204" pitchFamily="34" charset="0"/>
                <a:ea typeface="Times New Roman" panose="02020603050405020304" pitchFamily="18" charset="0"/>
                <a:cs typeface="Times New Roman" panose="02020603050405020304" pitchFamily="18" charset="0"/>
              </a:rPr>
              <a:t> svarade på frågan.   </a:t>
            </a:r>
          </a:p>
        </p:txBody>
      </p:sp>
    </p:spTree>
    <p:extLst>
      <p:ext uri="{BB962C8B-B14F-4D97-AF65-F5344CB8AC3E}">
        <p14:creationId xmlns:p14="http://schemas.microsoft.com/office/powerpoint/2010/main" val="159483099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7C901-574C-25BB-2B4E-13F79B6573F9}"/>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84B6A4B3-D68D-239F-32EA-E3352DB04BB3}"/>
              </a:ext>
            </a:extLst>
          </p:cNvPr>
          <p:cNvSpPr>
            <a:spLocks noGrp="1"/>
          </p:cNvSpPr>
          <p:nvPr>
            <p:ph type="title"/>
          </p:nvPr>
        </p:nvSpPr>
        <p:spPr/>
        <p:txBody>
          <a:bodyPr/>
          <a:lstStyle/>
          <a:p>
            <a:r>
              <a:rPr lang="sv-SE" dirty="0"/>
              <a:t>Nyckelresultat</a:t>
            </a:r>
          </a:p>
        </p:txBody>
      </p:sp>
      <p:sp>
        <p:nvSpPr>
          <p:cNvPr id="4" name="Platshållare för innehåll 3">
            <a:extLst>
              <a:ext uri="{FF2B5EF4-FFF2-40B4-BE49-F238E27FC236}">
                <a16:creationId xmlns:a16="http://schemas.microsoft.com/office/drawing/2014/main" id="{3BCA5A5D-CCE1-5071-9417-32DCD0CF5289}"/>
              </a:ext>
            </a:extLst>
          </p:cNvPr>
          <p:cNvSpPr>
            <a:spLocks noGrp="1"/>
          </p:cNvSpPr>
          <p:nvPr>
            <p:ph idx="1"/>
          </p:nvPr>
        </p:nvSpPr>
        <p:spPr/>
        <p:txBody>
          <a:bodyPr/>
          <a:lstStyle/>
          <a:p>
            <a:pPr lvl="0"/>
            <a:r>
              <a:rPr lang="sv-SE" sz="2000" dirty="0"/>
              <a:t>Den europeiska marknaden för avfallsförbränning går mot en mer utjämnad och konkurrensutsatt situation.</a:t>
            </a:r>
          </a:p>
          <a:p>
            <a:pPr lvl="0"/>
            <a:r>
              <a:rPr lang="sv-SE" sz="2000" dirty="0"/>
              <a:t>Det väntas ökade kostnader för avfalls-förbränning genom klimatstyrmedel, minskad deponering och minskade volymer  restavfall till följd av ökad materialåtervinning. </a:t>
            </a:r>
          </a:p>
          <a:p>
            <a:endParaRPr lang="sv-SE" dirty="0"/>
          </a:p>
          <a:p>
            <a:endParaRPr lang="sv-SE" dirty="0"/>
          </a:p>
        </p:txBody>
      </p:sp>
      <p:sp>
        <p:nvSpPr>
          <p:cNvPr id="5" name="Platshållare för innehåll 4">
            <a:extLst>
              <a:ext uri="{FF2B5EF4-FFF2-40B4-BE49-F238E27FC236}">
                <a16:creationId xmlns:a16="http://schemas.microsoft.com/office/drawing/2014/main" id="{89221FC9-9281-21FC-CEB7-2FA17BED1541}"/>
              </a:ext>
            </a:extLst>
          </p:cNvPr>
          <p:cNvSpPr>
            <a:spLocks noGrp="1"/>
          </p:cNvSpPr>
          <p:nvPr>
            <p:ph idx="13"/>
          </p:nvPr>
        </p:nvSpPr>
        <p:spPr/>
        <p:txBody>
          <a:bodyPr/>
          <a:lstStyle/>
          <a:p>
            <a:endParaRPr lang="sv-SE"/>
          </a:p>
        </p:txBody>
      </p:sp>
    </p:spTree>
    <p:extLst>
      <p:ext uri="{BB962C8B-B14F-4D97-AF65-F5344CB8AC3E}">
        <p14:creationId xmlns:p14="http://schemas.microsoft.com/office/powerpoint/2010/main" val="24323395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1F366-72F4-8FF6-91CB-C11EA2DD92EF}"/>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878A951E-141D-1285-4478-99A931308522}"/>
              </a:ext>
            </a:extLst>
          </p:cNvPr>
          <p:cNvSpPr>
            <a:spLocks noGrp="1"/>
          </p:cNvSpPr>
          <p:nvPr>
            <p:ph type="title"/>
          </p:nvPr>
        </p:nvSpPr>
        <p:spPr/>
        <p:txBody>
          <a:bodyPr/>
          <a:lstStyle/>
          <a:p>
            <a:r>
              <a:rPr lang="sv-SE" dirty="0"/>
              <a:t>Insikter &amp; slutsatser</a:t>
            </a:r>
          </a:p>
        </p:txBody>
      </p:sp>
      <p:sp>
        <p:nvSpPr>
          <p:cNvPr id="4" name="Platshållare för innehåll 3">
            <a:extLst>
              <a:ext uri="{FF2B5EF4-FFF2-40B4-BE49-F238E27FC236}">
                <a16:creationId xmlns:a16="http://schemas.microsoft.com/office/drawing/2014/main" id="{108B165C-683B-9D42-4744-644FA7CD0388}"/>
              </a:ext>
            </a:extLst>
          </p:cNvPr>
          <p:cNvSpPr>
            <a:spLocks noGrp="1"/>
          </p:cNvSpPr>
          <p:nvPr>
            <p:ph idx="1"/>
          </p:nvPr>
        </p:nvSpPr>
        <p:spPr>
          <a:xfrm>
            <a:off x="838200" y="2148960"/>
            <a:ext cx="10191750" cy="4099440"/>
          </a:xfrm>
        </p:spPr>
        <p:txBody>
          <a:bodyPr/>
          <a:lstStyle/>
          <a:p>
            <a:r>
              <a:rPr lang="sv-SE" dirty="0"/>
              <a:t>Sveriges kapacitet för avfalls-förbränning är stabil på  cirka 7 miljoner ton per år.</a:t>
            </a:r>
          </a:p>
          <a:p>
            <a:r>
              <a:rPr lang="sv-SE" dirty="0"/>
              <a:t>Sektorn är samtidigt i omställning, med fokus på avfallsmix, fossilandel i restavfall och  reinvesteringar. </a:t>
            </a:r>
          </a:p>
          <a:p>
            <a:r>
              <a:rPr lang="sv-SE" dirty="0"/>
              <a:t>På kort sikt väntas små ändringar, men längre sikt väntas restavfallet minska genom ökad källsortering och återvinning. </a:t>
            </a:r>
          </a:p>
          <a:p>
            <a:r>
              <a:rPr lang="sv-SE" dirty="0"/>
              <a:t>Det sker en årlig införsel på omkring 2 miljoner ton, främst från Norge, Storbritannien och Italien. </a:t>
            </a:r>
          </a:p>
          <a:p>
            <a:r>
              <a:rPr lang="sv-SE" dirty="0"/>
              <a:t>Den europeiska marknaden blir mer konkurrensutsatt genom ökade klimatrelaterade kostnader och minskande restavfallsvolymer.</a:t>
            </a:r>
          </a:p>
        </p:txBody>
      </p:sp>
    </p:spTree>
    <p:extLst>
      <p:ext uri="{BB962C8B-B14F-4D97-AF65-F5344CB8AC3E}">
        <p14:creationId xmlns:p14="http://schemas.microsoft.com/office/powerpoint/2010/main" val="35872992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tshållare för text 11">
            <a:extLst>
              <a:ext uri="{FF2B5EF4-FFF2-40B4-BE49-F238E27FC236}">
                <a16:creationId xmlns:a16="http://schemas.microsoft.com/office/drawing/2014/main" id="{9D9FF4A8-E453-72D9-D3F7-96439B064CDE}"/>
              </a:ext>
            </a:extLst>
          </p:cNvPr>
          <p:cNvSpPr>
            <a:spLocks noGrp="1"/>
          </p:cNvSpPr>
          <p:nvPr>
            <p:ph type="body" sz="quarter" idx="13"/>
          </p:nvPr>
        </p:nvSpPr>
        <p:spPr/>
        <p:txBody>
          <a:bodyPr/>
          <a:lstStyle/>
          <a:p>
            <a:r>
              <a:rPr lang="sv-SE" sz="1800" dirty="0"/>
              <a:t>Carolina Tufvesson</a:t>
            </a:r>
          </a:p>
        </p:txBody>
      </p:sp>
      <p:sp>
        <p:nvSpPr>
          <p:cNvPr id="13" name="Platshållare för text 12">
            <a:extLst>
              <a:ext uri="{FF2B5EF4-FFF2-40B4-BE49-F238E27FC236}">
                <a16:creationId xmlns:a16="http://schemas.microsoft.com/office/drawing/2014/main" id="{A75ABD0B-8D55-216A-DF3D-5D3367F1214B}"/>
              </a:ext>
            </a:extLst>
          </p:cNvPr>
          <p:cNvSpPr>
            <a:spLocks noGrp="1"/>
          </p:cNvSpPr>
          <p:nvPr>
            <p:ph type="body" sz="quarter" idx="14"/>
          </p:nvPr>
        </p:nvSpPr>
        <p:spPr/>
        <p:txBody>
          <a:bodyPr/>
          <a:lstStyle/>
          <a:p>
            <a:r>
              <a:rPr lang="sv-SE" sz="1800" dirty="0" err="1"/>
              <a:t>carolina.tufvesson@avfallsverige.se</a:t>
            </a:r>
            <a:endParaRPr lang="sv-SE" sz="1800" dirty="0"/>
          </a:p>
        </p:txBody>
      </p:sp>
      <p:sp>
        <p:nvSpPr>
          <p:cNvPr id="17" name="textruta 16">
            <a:extLst>
              <a:ext uri="{FF2B5EF4-FFF2-40B4-BE49-F238E27FC236}">
                <a16:creationId xmlns:a16="http://schemas.microsoft.com/office/drawing/2014/main" id="{B7CFEDF2-4B56-C5D6-C0B2-1BC38FF30706}"/>
              </a:ext>
            </a:extLst>
          </p:cNvPr>
          <p:cNvSpPr txBox="1"/>
          <p:nvPr/>
        </p:nvSpPr>
        <p:spPr>
          <a:xfrm rot="16200000">
            <a:off x="-215316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8" name="textruta 17">
            <a:extLst>
              <a:ext uri="{FF2B5EF4-FFF2-40B4-BE49-F238E27FC236}">
                <a16:creationId xmlns:a16="http://schemas.microsoft.com/office/drawing/2014/main" id="{4B38ECDA-8E8C-F8AC-648F-44B4900765AF}"/>
              </a:ext>
            </a:extLst>
          </p:cNvPr>
          <p:cNvSpPr txBox="1"/>
          <p:nvPr/>
        </p:nvSpPr>
        <p:spPr>
          <a:xfrm>
            <a:off x="4222750" y="-4894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9" name="textruta 18">
            <a:extLst>
              <a:ext uri="{FF2B5EF4-FFF2-40B4-BE49-F238E27FC236}">
                <a16:creationId xmlns:a16="http://schemas.microsoft.com/office/drawing/2014/main" id="{71239408-F6AA-2E0A-A81B-AFA34877F177}"/>
              </a:ext>
            </a:extLst>
          </p:cNvPr>
          <p:cNvSpPr txBox="1"/>
          <p:nvPr/>
        </p:nvSpPr>
        <p:spPr>
          <a:xfrm rot="5400000">
            <a:off x="10587474"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20" name="textruta 19">
            <a:extLst>
              <a:ext uri="{FF2B5EF4-FFF2-40B4-BE49-F238E27FC236}">
                <a16:creationId xmlns:a16="http://schemas.microsoft.com/office/drawing/2014/main" id="{5AA2FD36-E62A-8C4F-EE0D-76831CFC057C}"/>
              </a:ext>
            </a:extLst>
          </p:cNvPr>
          <p:cNvSpPr txBox="1"/>
          <p:nvPr/>
        </p:nvSpPr>
        <p:spPr>
          <a:xfrm>
            <a:off x="4222750" y="69088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pic>
        <p:nvPicPr>
          <p:cNvPr id="4" name="Platshållare för bild 3">
            <a:extLst>
              <a:ext uri="{FF2B5EF4-FFF2-40B4-BE49-F238E27FC236}">
                <a16:creationId xmlns:a16="http://schemas.microsoft.com/office/drawing/2014/main" id="{670C128C-1073-CABC-C62A-70F68699F667}"/>
              </a:ext>
            </a:extLst>
          </p:cNvPr>
          <p:cNvPicPr>
            <a:picLocks noGrp="1" noChangeAspect="1"/>
          </p:cNvPicPr>
          <p:nvPr>
            <p:ph type="pic" sz="quarter" idx="15"/>
          </p:nvPr>
        </p:nvPicPr>
        <p:blipFill>
          <a:blip r:embed="rId2"/>
          <a:srcRect t="30" b="30"/>
          <a:stretch>
            <a:fillRect/>
          </a:stretch>
        </p:blipFill>
        <p:spPr>
          <a:prstGeom prst="roundRect">
            <a:avLst>
              <a:gd name="adj" fmla="val 6256"/>
            </a:avLst>
          </a:prstGeom>
        </p:spPr>
      </p:pic>
    </p:spTree>
    <p:extLst>
      <p:ext uri="{BB962C8B-B14F-4D97-AF65-F5344CB8AC3E}">
        <p14:creationId xmlns:p14="http://schemas.microsoft.com/office/powerpoint/2010/main" val="22790426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4436935B-A31B-C164-5877-A436479DA6ED}"/>
              </a:ext>
            </a:extLst>
          </p:cNvPr>
          <p:cNvSpPr>
            <a:spLocks noGrp="1"/>
          </p:cNvSpPr>
          <p:nvPr>
            <p:ph type="body" sz="quarter" idx="14"/>
          </p:nvPr>
        </p:nvSpPr>
        <p:spPr/>
        <p:txBody>
          <a:bodyPr/>
          <a:lstStyle/>
          <a:p>
            <a:endParaRPr lang="sv-SE"/>
          </a:p>
        </p:txBody>
      </p:sp>
      <p:sp>
        <p:nvSpPr>
          <p:cNvPr id="6" name="Platshållare för text 5">
            <a:extLst>
              <a:ext uri="{FF2B5EF4-FFF2-40B4-BE49-F238E27FC236}">
                <a16:creationId xmlns:a16="http://schemas.microsoft.com/office/drawing/2014/main" id="{405B3ACB-FA04-76F9-2842-83D59FDD6A29}"/>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30485776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theme/theme1.xml><?xml version="1.0" encoding="utf-8"?>
<a:theme xmlns:a="http://schemas.openxmlformats.org/drawingml/2006/main" name="PowerPoint mall">
  <a:themeElements>
    <a:clrScheme name="Avfall Sverige">
      <a:dk1>
        <a:srgbClr val="000000"/>
      </a:dk1>
      <a:lt1>
        <a:srgbClr val="FFFFFF"/>
      </a:lt1>
      <a:dk2>
        <a:srgbClr val="002A2C"/>
      </a:dk2>
      <a:lt2>
        <a:srgbClr val="E8E8E8"/>
      </a:lt2>
      <a:accent1>
        <a:srgbClr val="007079"/>
      </a:accent1>
      <a:accent2>
        <a:srgbClr val="669C9F"/>
      </a:accent2>
      <a:accent3>
        <a:srgbClr val="EB7F5E"/>
      </a:accent3>
      <a:accent4>
        <a:srgbClr val="FFD67B"/>
      </a:accent4>
      <a:accent5>
        <a:srgbClr val="002A2C"/>
      </a:accent5>
      <a:accent6>
        <a:srgbClr val="80B8BC"/>
      </a:accent6>
      <a:hlink>
        <a:srgbClr val="40939B"/>
      </a:hlink>
      <a:folHlink>
        <a:srgbClr val="4093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200" dirty="0" err="1" smtClean="0"/>
        </a:defPPr>
      </a:lstStyle>
    </a:txDef>
  </a:objectDefaults>
  <a:extraClrSchemeLst/>
  <a:extLst>
    <a:ext uri="{05A4C25C-085E-4340-85A3-A5531E510DB2}">
      <thm15:themeFamily xmlns:thm15="http://schemas.microsoft.com/office/thememl/2012/main" name="Presentation5" id="{A8F3F2FF-5FAE-C54F-AACA-C7566155AD36}" vid="{05FC7693-424F-1041-B703-E6D7AEE0D974}"/>
    </a:ext>
  </a:extLst>
</a:theme>
</file>

<file path=ppt/theme/theme2.xml><?xml version="1.0" encoding="utf-8"?>
<a:theme xmlns:a="http://schemas.openxmlformats.org/drawingml/2006/main" name="1_PowerPoint mall">
  <a:themeElements>
    <a:clrScheme name="Avfall Sverige">
      <a:dk1>
        <a:srgbClr val="000000"/>
      </a:dk1>
      <a:lt1>
        <a:srgbClr val="FFFFFF"/>
      </a:lt1>
      <a:dk2>
        <a:srgbClr val="002A2C"/>
      </a:dk2>
      <a:lt2>
        <a:srgbClr val="E8E8E8"/>
      </a:lt2>
      <a:accent1>
        <a:srgbClr val="007079"/>
      </a:accent1>
      <a:accent2>
        <a:srgbClr val="669C9F"/>
      </a:accent2>
      <a:accent3>
        <a:srgbClr val="EB7F5E"/>
      </a:accent3>
      <a:accent4>
        <a:srgbClr val="FFD67B"/>
      </a:accent4>
      <a:accent5>
        <a:srgbClr val="002A2C"/>
      </a:accent5>
      <a:accent6>
        <a:srgbClr val="80B8BC"/>
      </a:accent6>
      <a:hlink>
        <a:srgbClr val="40939B"/>
      </a:hlink>
      <a:folHlink>
        <a:srgbClr val="4093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200" dirty="0" err="1" smtClean="0"/>
        </a:defPPr>
      </a:lstStyle>
    </a:txDef>
  </a:objectDefaults>
  <a:extraClrSchemeLst/>
  <a:extLst>
    <a:ext uri="{05A4C25C-085E-4340-85A3-A5531E510DB2}">
      <thm15:themeFamily xmlns:thm15="http://schemas.microsoft.com/office/thememl/2012/main" name="Presentation5" id="{A8F3F2FF-5FAE-C54F-AACA-C7566155AD36}" vid="{05FC7693-424F-1041-B703-E6D7AEE0D974}"/>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0fd2890-c747-4e6b-8323-93d3b710a23c">
      <Terms xmlns="http://schemas.microsoft.com/office/infopath/2007/PartnerControls"/>
    </lcf76f155ced4ddcb4097134ff3c332f>
    <TaxCatchAll xmlns="b9af967f-dcaf-41d8-9037-982a3453549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6CDE9FB3F9803429290B06945C858EF" ma:contentTypeVersion="15" ma:contentTypeDescription="Skapa ett nytt dokument." ma:contentTypeScope="" ma:versionID="5de3a199933b7b4b212ddcb79b026791">
  <xsd:schema xmlns:xsd="http://www.w3.org/2001/XMLSchema" xmlns:xs="http://www.w3.org/2001/XMLSchema" xmlns:p="http://schemas.microsoft.com/office/2006/metadata/properties" xmlns:ns2="20fd2890-c747-4e6b-8323-93d3b710a23c" xmlns:ns3="b9af967f-dcaf-41d8-9037-982a3453549a" targetNamespace="http://schemas.microsoft.com/office/2006/metadata/properties" ma:root="true" ma:fieldsID="d24bd7ff7b77d096118ca0075d3d9e02" ns2:_="" ns3:_="">
    <xsd:import namespace="20fd2890-c747-4e6b-8323-93d3b710a23c"/>
    <xsd:import namespace="b9af967f-dcaf-41d8-9037-982a3453549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3:SharedWithUsers" minOccurs="0"/>
                <xsd:element ref="ns3:SharedWithDetails" minOccurs="0"/>
                <xsd:element ref="ns2:MediaServiceObjectDetectorVersion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fd2890-c747-4e6b-8323-93d3b710a2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markeringar" ma:readOnly="false" ma:fieldId="{5cf76f15-5ced-4ddc-b409-7134ff3c332f}" ma:taxonomyMulti="true" ma:sspId="c15c482b-e89a-40da-90ad-9a0815010389"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af967f-dcaf-41d8-9037-982a3453549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a573674-1c88-4b26-9cd8-90873d1ffc5a}" ma:internalName="TaxCatchAll" ma:showField="CatchAllData" ma:web="b9af967f-dcaf-41d8-9037-982a3453549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7AE442-C8D1-4F5B-B22B-84ABF0F83C11}">
  <ds:schemaRefs>
    <ds:schemaRef ds:uri="http://schemas.microsoft.com/sharepoint/v3/contenttype/forms"/>
  </ds:schemaRefs>
</ds:datastoreItem>
</file>

<file path=customXml/itemProps2.xml><?xml version="1.0" encoding="utf-8"?>
<ds:datastoreItem xmlns:ds="http://schemas.openxmlformats.org/officeDocument/2006/customXml" ds:itemID="{A7D1E9EA-1243-41CF-882B-43D84F9E6C8F}">
  <ds:schemaRefs>
    <ds:schemaRef ds:uri="http://purl.org/dc/elements/1.1/"/>
    <ds:schemaRef ds:uri="http://schemas.microsoft.com/office/infopath/2007/PartnerControls"/>
    <ds:schemaRef ds:uri="fbe7ad95-0d9e-46ae-9350-333e0f496a9e"/>
    <ds:schemaRef ds:uri="1611cc7e-243d-4120-a4b3-dc62a26f08e1"/>
    <ds:schemaRef ds:uri="http://www.w3.org/XML/1998/namespace"/>
    <ds:schemaRef ds:uri="http://purl.org/dc/terms/"/>
    <ds:schemaRef ds:uri="a98ba2db-5b99-4acc-b3cd-7930f6769ac6"/>
    <ds:schemaRef ds:uri="http://schemas.microsoft.com/office/2006/metadata/properties"/>
    <ds:schemaRef ds:uri="http://schemas.microsoft.com/office/2006/documentManagement/types"/>
    <ds:schemaRef ds:uri="http://schemas.openxmlformats.org/package/2006/metadata/core-properties"/>
    <ds:schemaRef ds:uri="http://purl.org/dc/dcmitype/"/>
    <ds:schemaRef ds:uri="20fd2890-c747-4e6b-8323-93d3b710a23c"/>
    <ds:schemaRef ds:uri="b9af967f-dcaf-41d8-9037-982a3453549a"/>
  </ds:schemaRefs>
</ds:datastoreItem>
</file>

<file path=customXml/itemProps3.xml><?xml version="1.0" encoding="utf-8"?>
<ds:datastoreItem xmlns:ds="http://schemas.openxmlformats.org/officeDocument/2006/customXml" ds:itemID="{CF2E3241-7117-4A69-8940-F80F9AE098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fd2890-c747-4e6b-8323-93d3b710a23c"/>
    <ds:schemaRef ds:uri="b9af967f-dcaf-41d8-9037-982a345354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AvfallSverige-mall</Template>
  <TotalTime>869</TotalTime>
  <Words>584</Words>
  <Application>Microsoft Macintosh PowerPoint</Application>
  <PresentationFormat>Bredbild</PresentationFormat>
  <Paragraphs>51</Paragraphs>
  <Slides>10</Slides>
  <Notes>1</Notes>
  <HiddenSlides>0</HiddenSlides>
  <MMClips>0</MMClips>
  <ScaleCrop>false</ScaleCrop>
  <HeadingPairs>
    <vt:vector size="6" baseType="variant">
      <vt:variant>
        <vt:lpstr>Använt teckensnitt</vt:lpstr>
      </vt:variant>
      <vt:variant>
        <vt:i4>5</vt:i4>
      </vt:variant>
      <vt:variant>
        <vt:lpstr>Tema</vt:lpstr>
      </vt:variant>
      <vt:variant>
        <vt:i4>2</vt:i4>
      </vt:variant>
      <vt:variant>
        <vt:lpstr>Bildrubriker</vt:lpstr>
      </vt:variant>
      <vt:variant>
        <vt:i4>10</vt:i4>
      </vt:variant>
    </vt:vector>
  </HeadingPairs>
  <TitlesOfParts>
    <vt:vector size="17" baseType="lpstr">
      <vt:lpstr>Aptos</vt:lpstr>
      <vt:lpstr>Aptos Display</vt:lpstr>
      <vt:lpstr>Arial</vt:lpstr>
      <vt:lpstr>Calibri</vt:lpstr>
      <vt:lpstr>Inter</vt:lpstr>
      <vt:lpstr>PowerPoint mall</vt:lpstr>
      <vt:lpstr>1_PowerPoint mall</vt:lpstr>
      <vt:lpstr>PowerPoint-presentation</vt:lpstr>
      <vt:lpstr>Avfall Sveriges utvecklingssatsningar  Syftet med Avfall Sveriges utvecklingssatsning är att genom samordnade insatser främja medlemmarnas verksamhetsutveckling för en avfallshantering som är miljöriktig och hållbar utifrån ett samhällsansvar.   Utvecklingssatsningens inriktning utgår från medlemmarnas behov, är starkt medlemsförankrad, framförallt genom arbetsgrupperna, och har sin grund i Avfall Sveriges vision ”En framtid utan avfall”.   Särskilda satsningar Arbetsgrupperna för energiåtervinning, biologisk återvinning och avfallsanläggningar har egna utvecklingssatsningar som de själva bekostar och beslutar om. </vt:lpstr>
      <vt:lpstr>Projektinformation</vt:lpstr>
      <vt:lpstr>Syfte &amp; målsättning</vt:lpstr>
      <vt:lpstr>Nyckelresultat</vt:lpstr>
      <vt:lpstr>Nyckelresultat</vt:lpstr>
      <vt:lpstr>Nyckelresultat</vt:lpstr>
      <vt:lpstr>Insikter &amp; slutsatser</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Carolina Tufvesson</dc:creator>
  <cp:keywords/>
  <dc:description/>
  <cp:lastModifiedBy>Jessica Christiansen</cp:lastModifiedBy>
  <cp:revision>7</cp:revision>
  <dcterms:created xsi:type="dcterms:W3CDTF">2024-01-22T07:33:06Z</dcterms:created>
  <dcterms:modified xsi:type="dcterms:W3CDTF">2026-10-13T10:00:52Z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0x01010006CDE9FB3F9803429290B06945C858EF</vt:lpwstr>
  </property>
  <property fmtid="{D5CDD505-2E9C-101B-9397-08002B2CF9AE}" pid="3" name="MediaServiceImageTags">
    <vt:lpwstr/>
  </property>
</Properties>
</file>