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A2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FF3AC-8C3E-6D4B-A3E7-E079B4621608}" type="datetimeFigureOut">
              <a:rPr lang="sv-SE" smtClean="0"/>
              <a:t>2019-02-27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7DEBD-AC2C-5348-8611-B91E0BA19E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90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7DEBD-AC2C-5348-8611-B91E0BA19E2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296" y="4148486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Rapportnummer (fylls i av Avfall Sverige)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Rapporttitel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882407"/>
            <a:ext cx="9144000" cy="583846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sv-SE" sz="20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/>
              <a:t>Datum (YYYY-MM-DD)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43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_green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green_lig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8685728" y="1177380"/>
            <a:ext cx="2990336" cy="4478354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 noProof="0" dirty="0"/>
              <a:t>Omslagsbild (läggs in av Avfall Sverige)</a:t>
            </a:r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Bakgrund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/>
              <a:t>Dra eventuell bild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Resultat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/>
              <a:t>Dra eventuell bild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8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Slutsatser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 marL="285750" indent="-285750">
              <a:buFont typeface="Arial"/>
              <a:buChar char="•"/>
              <a:defRPr>
                <a:solidFill>
                  <a:schemeClr val="bg1"/>
                </a:solidFill>
              </a:defRPr>
            </a:lvl1pPr>
            <a:lvl2pPr marL="742950" indent="-285750">
              <a:buFont typeface="Arial"/>
              <a:buChar char="•"/>
              <a:defRPr>
                <a:solidFill>
                  <a:schemeClr val="bg1"/>
                </a:solidFill>
              </a:defRPr>
            </a:lvl2pPr>
            <a:lvl3pPr marL="1200150" indent="-285750">
              <a:buFont typeface="Arial"/>
              <a:buChar char="•"/>
              <a:defRPr>
                <a:solidFill>
                  <a:schemeClr val="bg1"/>
                </a:solidFill>
              </a:defRPr>
            </a:lvl3pPr>
            <a:lvl4pPr marL="1657350" indent="-285750"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114550" indent="-285750">
              <a:buFont typeface="Arial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Dra </a:t>
            </a:r>
            <a:r>
              <a:rPr lang="sv-SE" noProof="0" dirty="0"/>
              <a:t>eventuell bild </a:t>
            </a:r>
            <a:r>
              <a:rPr lang="sv-SE" dirty="0"/>
              <a:t>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9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 grundsi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65" r:id="rId4"/>
    <p:sldLayoutId id="2147483663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4" r:id="rId11"/>
    <p:sldLayoutId id="2147483662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>
          <p15:clr>
            <a:srgbClr val="F26B43"/>
          </p15:clr>
        </p15:guide>
        <p15:guide id="2" pos="325">
          <p15:clr>
            <a:srgbClr val="F26B43"/>
          </p15:clr>
        </p15:guide>
        <p15:guide id="3" pos="7355">
          <p15:clr>
            <a:srgbClr val="F26B43"/>
          </p15:clr>
        </p15:guide>
        <p15:guide id="4" orient="horz" pos="356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enny.westi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Rapport 2019:05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Fruktpåse = Papperspåse för matavfall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2019-02-26</a:t>
            </a:r>
          </a:p>
        </p:txBody>
      </p:sp>
    </p:spTree>
    <p:extLst>
      <p:ext uri="{BB962C8B-B14F-4D97-AF65-F5344CB8AC3E}">
        <p14:creationId xmlns:p14="http://schemas.microsoft.com/office/powerpoint/2010/main" val="4189700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extruta 2"/>
          <p:cNvSpPr txBox="1"/>
          <p:nvPr/>
        </p:nvSpPr>
        <p:spPr>
          <a:xfrm>
            <a:off x="927751" y="1177380"/>
            <a:ext cx="736120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/>
              <a:t>Eva B Nilsson, Hudiksvalls kommun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/>
              <a:t>Eva B Nilsson, Hudiksvalls kommun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/>
              <a:t>Avfall Sveriges Utvecklingssatsning, Hudiksvallskommun samt Stora COOP Hudiksvall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4781" y="1182119"/>
            <a:ext cx="3161283" cy="447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9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sz="2400" dirty="0"/>
              <a:t>Kommunens papperspåsar för matavfall används traditionellt bara en gång.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400" dirty="0"/>
              <a:t>Kan mängden plast i samhället förebyggas genom att ersätta fruktpåsarna i plast med papperspåsar? 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400" dirty="0"/>
              <a:t>Projektet har undersökt om samma papperspåse fungerar från butikens frukthyllor, hem och sedan som påse för matavfall.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sz="2400" dirty="0"/>
              <a:t>Kunddialog i COOP-butiken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sz="2400" dirty="0"/>
              <a:t>Uppföljande digital undersökning</a:t>
            </a:r>
          </a:p>
          <a:p>
            <a:pPr marL="285750" indent="-285750">
              <a:buFont typeface="Arial" charset="0"/>
              <a:buChar char="•"/>
            </a:pPr>
            <a:endParaRPr lang="sv-SE" sz="2400" dirty="0"/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87129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sz="2400" dirty="0"/>
              <a:t>95 % av de tillfrågade kunderna tycker att det fungerar bra att köpa frukt i en påse för matavfall.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400" dirty="0"/>
              <a:t>99,5 % av kunderna svarade att påsen höll hela vägen hem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400" dirty="0"/>
              <a:t>87,5 % av kunderna använde papperspåsen från affären till matavfallet.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400" dirty="0"/>
              <a:t>90 % av kunderna tyckte att det gick bra att förvara papperspåsen hemma tills de skulle använda den igen.</a:t>
            </a:r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98244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Slutsatser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Butiker vill arbeta mer miljövänligt med papperspåsar.</a:t>
            </a:r>
          </a:p>
          <a:p>
            <a:r>
              <a:rPr lang="sv-SE" sz="2400" dirty="0"/>
              <a:t>Den mottagande rötningsanläggningen är positiva till att påsar får längre livslängd. Dock fungerar det inte att behandla påsar med klisterlappar (prislapp).</a:t>
            </a:r>
          </a:p>
          <a:p>
            <a:r>
              <a:rPr lang="sv-SE" sz="2400" dirty="0"/>
              <a:t>Det krävs kommunikation för att ändra kundernas beteende.</a:t>
            </a:r>
          </a:p>
          <a:p>
            <a:r>
              <a:rPr lang="sv-SE" sz="2400" dirty="0"/>
              <a:t>Risker med att erbjuda påsar för matavfall i fruktdiskar presenteras i rapporten.</a:t>
            </a:r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640291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Rapportinformation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0410564" cy="4258203"/>
          </a:xfrm>
        </p:spPr>
        <p:txBody>
          <a:bodyPr/>
          <a:lstStyle/>
          <a:p>
            <a:r>
              <a:rPr lang="sv-SE" dirty="0"/>
              <a:t>Rapporten finns för nedladdning (kostnadsfritt för Avfall Sveriges medlemmar) från </a:t>
            </a:r>
            <a:r>
              <a:rPr lang="sv-SE" dirty="0">
                <a:hlinkClick r:id="rId2"/>
              </a:rPr>
              <a:t>www.avfallsverige.se</a:t>
            </a:r>
            <a:endParaRPr lang="sv-SE" dirty="0"/>
          </a:p>
          <a:p>
            <a:endParaRPr lang="sv-SE" dirty="0"/>
          </a:p>
          <a:p>
            <a:r>
              <a:rPr lang="sv-SE" dirty="0"/>
              <a:t>Mer information om detta projekt kan du få från:</a:t>
            </a:r>
          </a:p>
          <a:p>
            <a:r>
              <a:rPr lang="sv-SE" dirty="0"/>
              <a:t>Jon Djerf, rådgivare för materialåtervinning, insamling och transport</a:t>
            </a:r>
          </a:p>
          <a:p>
            <a:r>
              <a:rPr lang="sv-SE" dirty="0"/>
              <a:t>Tel. 070-526 35 27, e-post: </a:t>
            </a:r>
            <a:r>
              <a:rPr lang="sv-SE" dirty="0">
                <a:hlinkClick r:id="rId3"/>
              </a:rPr>
              <a:t>jon.djerf@avfallsverige.se</a:t>
            </a:r>
            <a:endParaRPr lang="sv-SE" dirty="0"/>
          </a:p>
          <a:p>
            <a:endParaRPr lang="sv-SE" b="1" dirty="0"/>
          </a:p>
          <a:p>
            <a:r>
              <a:rPr lang="sv-SE" b="1" dirty="0"/>
              <a:t>Läs mer om matavfallsinsamling:</a:t>
            </a:r>
          </a:p>
          <a:p>
            <a:r>
              <a:rPr lang="sv-SE" dirty="0"/>
              <a:t>Rapport 2017:35  - Viktiga egenskaper för insamlingspåsar för matavfall</a:t>
            </a:r>
          </a:p>
          <a:p>
            <a:r>
              <a:rPr lang="sv-SE" dirty="0"/>
              <a:t>Rapport 2016:03 </a:t>
            </a:r>
            <a:r>
              <a:rPr lang="mr-IN" dirty="0"/>
              <a:t>–</a:t>
            </a:r>
            <a:r>
              <a:rPr lang="sv-SE" dirty="0"/>
              <a:t> Insamling av matavfall i flerbostadshus </a:t>
            </a:r>
            <a:r>
              <a:rPr lang="mr-IN" dirty="0"/>
              <a:t>–</a:t>
            </a:r>
            <a:r>
              <a:rPr lang="sv-SE" dirty="0"/>
              <a:t> goda exempel från kommuner och allmännyttiga bostadsföretag</a:t>
            </a:r>
          </a:p>
        </p:txBody>
      </p:sp>
    </p:spTree>
    <p:extLst>
      <p:ext uri="{BB962C8B-B14F-4D97-AF65-F5344CB8AC3E}">
        <p14:creationId xmlns:p14="http://schemas.microsoft.com/office/powerpoint/2010/main" val="3891777371"/>
      </p:ext>
    </p:extLst>
  </p:cSld>
  <p:clrMapOvr>
    <a:masterClrMapping/>
  </p:clrMapOvr>
</p:sld>
</file>

<file path=ppt/theme/theme1.xml><?xml version="1.0" encoding="utf-8"?>
<a:theme xmlns:a="http://schemas.openxmlformats.org/drawingml/2006/main" name="Rapport-ppt_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vfallSverige" id="{1C63E865-F61C-484E-8E98-B73CB32795AC}" vid="{5534D309-B542-D242-A697-A898A1443A6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Rapport-ppt_mall.potx</Template>
  <TotalTime>151</TotalTime>
  <Words>290</Words>
  <Application>Microsoft Macintosh PowerPoint</Application>
  <PresentationFormat>Bredbild</PresentationFormat>
  <Paragraphs>38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Rapport-ppt_mall</vt:lpstr>
      <vt:lpstr>Fruktpåse = Papperspåse för matavfall</vt:lpstr>
      <vt:lpstr>PowerPoint-presentation</vt:lpstr>
      <vt:lpstr>Bakgrund</vt:lpstr>
      <vt:lpstr>Resultat </vt:lpstr>
      <vt:lpstr>Slutsatser</vt:lpstr>
      <vt:lpstr>Rapportinformation</vt:lpstr>
    </vt:vector>
  </TitlesOfParts>
  <Company>Avfall Sverige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Nilzén</dc:creator>
  <cp:lastModifiedBy>Josefin Berglund</cp:lastModifiedBy>
  <cp:revision>20</cp:revision>
  <dcterms:created xsi:type="dcterms:W3CDTF">2019-01-08T09:30:34Z</dcterms:created>
  <dcterms:modified xsi:type="dcterms:W3CDTF">2019-02-27T10:20:06Z</dcterms:modified>
</cp:coreProperties>
</file>