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70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16"/>
    <p:restoredTop sz="94684"/>
  </p:normalViewPr>
  <p:slideViewPr>
    <p:cSldViewPr snapToGrid="0" snapToObjects="1">
      <p:cViewPr varScale="1">
        <p:scale>
          <a:sx n="126" d="100"/>
          <a:sy n="126" d="100"/>
        </p:scale>
        <p:origin x="232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2020-09-24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4" Type="http://schemas.openxmlformats.org/officeDocument/2006/relationships/image" Target="../media/image7.png"/><Relationship Id="rId5" Type="http://schemas.openxmlformats.org/officeDocument/2006/relationships/image" Target="../media/image10.svg"/><Relationship Id="rId6" Type="http://schemas.openxmlformats.org/officeDocument/2006/relationships/image" Target="../media/image8.png"/><Relationship Id="rId7" Type="http://schemas.openxmlformats.org/officeDocument/2006/relationships/image" Target="../media/image12.sv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hyperlink" Target="http://www.avfallsverige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</a:t>
            </a:r>
            <a:r>
              <a:rPr lang="sv-SE" dirty="0" smtClean="0"/>
              <a:t>2020:26</a:t>
            </a:r>
            <a:endParaRPr lang="sv-SE" dirty="0">
              <a:highlight>
                <a:srgbClr val="FFFF00"/>
              </a:highlight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Behandlingsmetoder av förorenade överskottsmassor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xmlns="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September 2020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xmlns="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8" y="660772"/>
            <a:ext cx="7008123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dirty="0">
                <a:solidFill>
                  <a:schemeClr val="tx1"/>
                </a:solidFill>
              </a:rPr>
              <a:t>Erika Andersson, Sweco Environment </a:t>
            </a:r>
          </a:p>
          <a:p>
            <a:r>
              <a:rPr lang="sv-SE" dirty="0">
                <a:solidFill>
                  <a:schemeClr val="tx1"/>
                </a:solidFill>
              </a:rPr>
              <a:t>Caroline Binnås, Sweco Environment</a:t>
            </a:r>
          </a:p>
          <a:p>
            <a:r>
              <a:rPr lang="sv-SE" dirty="0">
                <a:solidFill>
                  <a:schemeClr val="tx1"/>
                </a:solidFill>
              </a:rPr>
              <a:t>Amanda Gren, Sweco Environment</a:t>
            </a:r>
          </a:p>
          <a:p>
            <a:r>
              <a:rPr lang="sv-SE" dirty="0">
                <a:solidFill>
                  <a:schemeClr val="tx1"/>
                </a:solidFill>
              </a:rPr>
              <a:t>Christine Jansson, Sweco Environment</a:t>
            </a:r>
          </a:p>
          <a:p>
            <a:r>
              <a:rPr lang="sv-SE" dirty="0">
                <a:solidFill>
                  <a:schemeClr val="tx1"/>
                </a:solidFill>
              </a:rPr>
              <a:t>Sarah Ryderheim, Sweco Environment</a:t>
            </a:r>
          </a:p>
          <a:p>
            <a:pPr>
              <a:lnSpc>
                <a:spcPct val="150000"/>
              </a:lnSpc>
            </a:pPr>
            <a:r>
              <a:rPr lang="sv-SE" sz="2000" dirty="0">
                <a:solidFill>
                  <a:srgbClr val="68A2A6"/>
                </a:solidFill>
              </a:rPr>
              <a:t>Kvalitetsgranskare: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Sara Boström, Sweco Environment</a:t>
            </a:r>
            <a:endParaRPr lang="sv-SE" sz="2000" dirty="0"/>
          </a:p>
          <a:p>
            <a:pPr>
              <a:lnSpc>
                <a:spcPct val="150000"/>
              </a:lnSpc>
            </a:pPr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</a:t>
            </a:r>
            <a:r>
              <a:rPr lang="sv-SE" dirty="0">
                <a:solidFill>
                  <a:schemeClr val="tx1"/>
                </a:solidFill>
              </a:rPr>
              <a:t>Sveriges utvecklingssatsning </a:t>
            </a:r>
            <a:r>
              <a:rPr lang="sv-SE" dirty="0" smtClean="0">
                <a:solidFill>
                  <a:schemeClr val="tx1"/>
                </a:solidFill>
              </a:rPr>
              <a:t>för Avfallsanläggningar</a:t>
            </a:r>
            <a:endParaRPr lang="sv-SE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42575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700" dirty="0"/>
              <a:t>Stora infrastrukturprojekt och byggnationer i Sverige ger generellt sett upphov till överskottsmassor vid schaktning.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700" dirty="0"/>
              <a:t>Överskottsmassorna innehåller ofta föroreningar, vilket innebär att de behöver behandlas innan de kan återvinnas utan risk för människa och miljö.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700" dirty="0"/>
              <a:t>P.g.a. låga kostnader för deponering och bristande tillgång till, eller kunskap om, metoder för rening eller återvinning är deponering idag den huvudsakliga ”behandlingsmetoden” för massorna.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700" dirty="0"/>
              <a:t>Syftet med projektet har varit att undersöka om det idag finns kostnadseffektiva metoder tillgängliga för behandling av förorenade massor för att i förlängningen kunna förbättra hanteringen av dessa massor.</a:t>
            </a:r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7016827" cy="637410"/>
          </a:xfrm>
        </p:spPr>
        <p:txBody>
          <a:bodyPr anchor="ctr">
            <a:normAutofit/>
          </a:bodyPr>
          <a:lstStyle/>
          <a:p>
            <a:r>
              <a:rPr lang="sv-SE" sz="3200" dirty="0"/>
              <a:t>Utförande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6744834" cy="4258203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Projektet har utförts i två delar; dels en litteraturstudie, dels intervjuer med utvalda aktörer och aktiva inom branschen.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Endast kostnadseffektiva metoder som kan utföras ex situ, inkl. mobila metoder, för förorenade jordmassor har inkluderats.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Avgränsning har inte gjorts för specifika föroreningar, utan behandlingsmetoder för flera typer av föroreningar har tagits med.</a:t>
            </a:r>
          </a:p>
          <a:p>
            <a:endParaRPr lang="sv-SE" dirty="0"/>
          </a:p>
          <a:p>
            <a:pPr marL="285750" indent="-285750">
              <a:buFont typeface="Wingdings" charset="2"/>
              <a:buChar char="§"/>
            </a:pPr>
            <a:endParaRPr lang="sv-SE" sz="1200" dirty="0"/>
          </a:p>
        </p:txBody>
      </p:sp>
      <p:pic>
        <p:nvPicPr>
          <p:cNvPr id="8" name="Platshållare för bild 7" descr="Frågor">
            <a:extLst>
              <a:ext uri="{FF2B5EF4-FFF2-40B4-BE49-F238E27FC236}">
                <a16:creationId xmlns:a16="http://schemas.microsoft.com/office/drawing/2014/main" xmlns="" id="{648A3C3A-BAD9-C645-A66D-B6C0ECC0FCA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6168" r="6168"/>
          <a:stretch>
            <a:fillRect/>
          </a:stretch>
        </p:blipFill>
        <p:spPr>
          <a:xfrm>
            <a:off x="7926833" y="1397530"/>
            <a:ext cx="3143939" cy="3584989"/>
          </a:xfrm>
        </p:spPr>
      </p:pic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397530"/>
            <a:ext cx="6474410" cy="425820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Metoder som beskrivs är jordtvätt, siktning, termisk behandling, stabilisering/solidifiering samt kompostering.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Metoderna skiljer sig åt från varandra avseende flera faktorer, bl.a. kostnad, behandlingskapacitet samt vilka föroreningar som kan reduceras.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Viktigaste utgångspunkten vid val av metod är innehållet i massorna både med avseende på föroreningar men även sett till mängden finmaterial.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sv-SE" sz="2400" b="1" dirty="0"/>
          </a:p>
        </p:txBody>
      </p:sp>
      <p:pic>
        <p:nvPicPr>
          <p:cNvPr id="8" name="Platshållare för bild 7" descr="Checklista RTL">
            <a:extLst>
              <a:ext uri="{FF2B5EF4-FFF2-40B4-BE49-F238E27FC236}">
                <a16:creationId xmlns:a16="http://schemas.microsoft.com/office/drawing/2014/main" xmlns="" id="{1ED93D7A-C55A-A54C-B1F3-346EAC235CB9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6168" r="6168"/>
          <a:stretch>
            <a:fillRect/>
          </a:stretch>
        </p:blipFill>
        <p:spPr>
          <a:xfrm>
            <a:off x="7865305" y="2882898"/>
            <a:ext cx="1649560" cy="1880970"/>
          </a:xfrm>
        </p:spPr>
      </p:pic>
      <p:pic>
        <p:nvPicPr>
          <p:cNvPr id="10" name="Bild 9" descr="Lista">
            <a:extLst>
              <a:ext uri="{FF2B5EF4-FFF2-40B4-BE49-F238E27FC236}">
                <a16:creationId xmlns:a16="http://schemas.microsoft.com/office/drawing/2014/main" xmlns="" id="{A6CD4E84-D3DF-BD4D-B529-B7FDA33466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457971" y="1150173"/>
            <a:ext cx="1884445" cy="1884445"/>
          </a:xfrm>
          <a:prstGeom prst="rect">
            <a:avLst/>
          </a:prstGeom>
        </p:spPr>
      </p:pic>
      <p:pic>
        <p:nvPicPr>
          <p:cNvPr id="12" name="Bild 11" descr="Dokument">
            <a:extLst>
              <a:ext uri="{FF2B5EF4-FFF2-40B4-BE49-F238E27FC236}">
                <a16:creationId xmlns:a16="http://schemas.microsoft.com/office/drawing/2014/main" xmlns="" id="{0791B789-231E-C742-BFC0-197F679A81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251208" y="2882898"/>
            <a:ext cx="1884445" cy="188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7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Camilla Nilsson, vikarierande rådgivare för deponerings- och avfallsanläggningar</a:t>
            </a:r>
          </a:p>
          <a:p>
            <a:r>
              <a:rPr lang="sv-SE" kern="0" dirty="0"/>
              <a:t>Tel. 040- 35 66 24, e-post: camilla.nilsson@avfallsverige.se</a:t>
            </a:r>
          </a:p>
          <a:p>
            <a:r>
              <a:rPr lang="sv-SE" kern="0" dirty="0"/>
              <a:t>	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312</Words>
  <Application>Microsoft Macintosh PowerPoint</Application>
  <PresentationFormat>Bredbild</PresentationFormat>
  <Paragraphs>33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Wingdings</vt:lpstr>
      <vt:lpstr>AvfallSverige-mall</vt:lpstr>
      <vt:lpstr>Behandlingsmetoder av förorenade överskottsmassor</vt:lpstr>
      <vt:lpstr>PowerPoint-presentation</vt:lpstr>
      <vt:lpstr>Bakgrund</vt:lpstr>
      <vt:lpstr>Utförande</vt:lpstr>
      <vt:lpstr>Resultat</vt:lpstr>
      <vt:lpstr>Rapportinformation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Ytemissioner av deponigas</dc:title>
  <dc:creator>Kolmert Strickland, Åsa</dc:creator>
  <cp:lastModifiedBy>Jessica Christiansen</cp:lastModifiedBy>
  <cp:revision>38</cp:revision>
  <dcterms:created xsi:type="dcterms:W3CDTF">2020-04-14T19:06:08Z</dcterms:created>
  <dcterms:modified xsi:type="dcterms:W3CDTF">2020-09-24T13:27:51Z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f08ec5-d6d9-4227-8387-ccbfcb3632c4_Enabled">
    <vt:lpwstr>true</vt:lpwstr>
  </property>
  <property fmtid="{D5CDD505-2E9C-101B-9397-08002B2CF9AE}" pid="3" name="MSIP_Label_43f08ec5-d6d9-4227-8387-ccbfcb3632c4_SetDate">
    <vt:lpwstr>2020-09-23T07:04:51Z</vt:lpwstr>
  </property>
  <property fmtid="{D5CDD505-2E9C-101B-9397-08002B2CF9AE}" pid="4" name="MSIP_Label_43f08ec5-d6d9-4227-8387-ccbfcb3632c4_Method">
    <vt:lpwstr>Standard</vt:lpwstr>
  </property>
  <property fmtid="{D5CDD505-2E9C-101B-9397-08002B2CF9AE}" pid="5" name="MSIP_Label_43f08ec5-d6d9-4227-8387-ccbfcb3632c4_Name">
    <vt:lpwstr>Sweco Restricted</vt:lpwstr>
  </property>
  <property fmtid="{D5CDD505-2E9C-101B-9397-08002B2CF9AE}" pid="6" name="MSIP_Label_43f08ec5-d6d9-4227-8387-ccbfcb3632c4_SiteId">
    <vt:lpwstr>b7872ef0-9a00-4c18-8a4a-c7d25c778a9e</vt:lpwstr>
  </property>
  <property fmtid="{D5CDD505-2E9C-101B-9397-08002B2CF9AE}" pid="7" name="MSIP_Label_43f08ec5-d6d9-4227-8387-ccbfcb3632c4_ActionId">
    <vt:lpwstr>315a6ba7-04e1-49a9-b91e-000038427e38</vt:lpwstr>
  </property>
  <property fmtid="{D5CDD505-2E9C-101B-9397-08002B2CF9AE}" pid="8" name="MSIP_Label_43f08ec5-d6d9-4227-8387-ccbfcb3632c4_ContentBits">
    <vt:lpwstr>0</vt:lpwstr>
  </property>
</Properties>
</file>