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  <p:sldMasterId id="2147483756" r:id="rId5"/>
  </p:sldMasterIdLst>
  <p:notesMasterIdLst>
    <p:notesMasterId r:id="rId19"/>
  </p:notesMasterIdLst>
  <p:sldIdLst>
    <p:sldId id="291" r:id="rId6"/>
    <p:sldId id="293" r:id="rId7"/>
    <p:sldId id="295" r:id="rId8"/>
    <p:sldId id="297" r:id="rId9"/>
    <p:sldId id="304" r:id="rId10"/>
    <p:sldId id="296" r:id="rId11"/>
    <p:sldId id="305" r:id="rId12"/>
    <p:sldId id="301" r:id="rId13"/>
    <p:sldId id="302" r:id="rId14"/>
    <p:sldId id="303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7B"/>
    <a:srgbClr val="007079"/>
    <a:srgbClr val="EB715E"/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6170"/>
  </p:normalViewPr>
  <p:slideViewPr>
    <p:cSldViewPr snapToGrid="0" snapToObjects="1">
      <p:cViewPr varScale="1">
        <p:scale>
          <a:sx n="118" d="100"/>
          <a:sy n="118" d="100"/>
        </p:scale>
        <p:origin x="4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11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avfallsverige.se/rapporter-utveckling/rapporter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- Utan 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tshållare för text 27">
            <a:extLst>
              <a:ext uri="{FF2B5EF4-FFF2-40B4-BE49-F238E27FC236}">
                <a16:creationId xmlns:a16="http://schemas.microsoft.com/office/drawing/2014/main" id="{2A90C6C4-5147-BA1C-131B-9ACFBF3A1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433" y="3641125"/>
            <a:ext cx="6392620" cy="211249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Rapportnamn/titel</a:t>
            </a:r>
            <a:endParaRPr lang="en-GB" dirty="0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81323B37-5478-9F7D-794C-A89D10FF6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433" y="6088005"/>
            <a:ext cx="6381829" cy="2650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Rapportnummer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6EA7099-08C1-DAA8-4921-DD3008FDEB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4715696" y="30690"/>
            <a:ext cx="8936437" cy="7428415"/>
          </a:xfrm>
          <a:prstGeom prst="rect">
            <a:avLst/>
          </a:prstGeom>
        </p:spPr>
      </p:pic>
      <p:sp>
        <p:nvSpPr>
          <p:cNvPr id="4" name="Platshållare för datum 8">
            <a:extLst>
              <a:ext uri="{FF2B5EF4-FFF2-40B4-BE49-F238E27FC236}">
                <a16:creationId xmlns:a16="http://schemas.microsoft.com/office/drawing/2014/main" id="{760D5185-29B3-0404-651A-075BE29E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666" y="5937504"/>
            <a:ext cx="1381860" cy="415543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[Månad] 2025</a:t>
            </a:r>
            <a:endParaRPr lang="en-GB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EC8648E1-0184-67CB-1B7B-448E7BACF8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grafik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96273E7B-FCE0-5639-40DF-197981B929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Bild, grafik, tabeller eller diagram får vara här!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7D7304-3998-8823-FC41-96043A4AD17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DF4808B6-03A3-C92A-317E-7BAD8444BB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C5F2F2B-033D-9CF4-9DAA-888BF57530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 spalt + grafik 3">
    <p:bg>
      <p:bgPr>
        <a:solidFill>
          <a:srgbClr val="EB7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96273E7B-FCE0-5639-40DF-197981B929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Bild, grafik, tabeller eller diagram får vara här!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7D7304-3998-8823-FC41-96043A4AD17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DF4808B6-03A3-C92A-317E-7BAD8444BB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C5F2F2B-033D-9CF4-9DAA-888BF57530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 spalt + grafik 3">
    <p:bg>
      <p:bgPr>
        <a:solidFill>
          <a:srgbClr val="007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96273E7B-FCE0-5639-40DF-197981B9290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Bild, grafik, tabeller eller diagram får vara här!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7D7304-3998-8823-FC41-96043A4AD17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DF4808B6-03A3-C92A-317E-7BAD8444BB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C5F2F2B-033D-9CF4-9DAA-888BF57530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1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dator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Bildobjekt 3" descr="En bild som visar elektronik, bärbar dator, dator, Netbook&#10;&#10;Automatiskt genererad beskrivning">
            <a:extLst>
              <a:ext uri="{FF2B5EF4-FFF2-40B4-BE49-F238E27FC236}">
                <a16:creationId xmlns:a16="http://schemas.microsoft.com/office/drawing/2014/main" id="{84F7BB90-DE91-22BB-0DBD-534B9C3F37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73" y="1090888"/>
            <a:ext cx="7315200" cy="5270500"/>
          </a:xfrm>
          <a:prstGeom prst="rect">
            <a:avLst/>
          </a:prstGeom>
        </p:spPr>
      </p:pic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345B9E71-7525-78DF-18B2-C3422F7A09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101322" y="1245406"/>
            <a:ext cx="5508702" cy="3713356"/>
          </a:xfrm>
          <a:prstGeom prst="roundRect">
            <a:avLst>
              <a:gd name="adj" fmla="val 1635"/>
            </a:avLst>
          </a:prstGeom>
        </p:spPr>
        <p:txBody>
          <a:bodyPr anchor="ctr"/>
          <a:lstStyle>
            <a:lvl1pPr marL="0" indent="0" algn="ctr">
              <a:lnSpc>
                <a:spcPts val="1900"/>
              </a:lnSpc>
              <a:buNone/>
              <a:defRPr sz="1600" b="0" u="none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 eller skärmklipp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DC13E22C-3E92-E3BF-5E9E-DCC28974C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9141" y="2362327"/>
            <a:ext cx="3610356" cy="3809873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4D7AFE-ADD2-8892-E58F-9FDAA562BAB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641860" y="1250115"/>
            <a:ext cx="3610357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</a:t>
            </a:r>
            <a:br>
              <a:rPr lang="sv-SE" dirty="0"/>
            </a:br>
            <a:r>
              <a:rPr lang="sv-SE" dirty="0"/>
              <a:t>Max två rader.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1FDA79A3-EB38-AD80-59D4-E4C51BD4F2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foto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618674-4F15-F199-1C7F-35505A79C93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6661" y="1222118"/>
            <a:ext cx="4717139" cy="4716689"/>
          </a:xfrm>
          <a:prstGeom prst="round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Bilder får vara här!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47F1A5D-8915-4285-1A87-093A76CA5E9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28311"/>
            <a:ext cx="5257802" cy="879708"/>
          </a:xfrm>
        </p:spPr>
        <p:txBody>
          <a:bodyPr anchor="b">
            <a:no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3F4AA1E-61DF-0068-71B4-5DE9131C3F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8" y="2162294"/>
            <a:ext cx="5257802" cy="402758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8F2AD6B8-408E-7A4F-EC42-F086CA379D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foto 2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DC2AEEF8-80A8-4934-59DF-820B2E5BADC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6661" y="1222118"/>
            <a:ext cx="4717139" cy="4716689"/>
          </a:xfrm>
          <a:prstGeom prst="round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Bilder får vara här!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922915-1974-68D8-6988-889436A2F0F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5257802" cy="854517"/>
          </a:xfrm>
        </p:spPr>
        <p:txBody>
          <a:bodyPr anchor="b">
            <a:no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9E22F814-9754-C2E7-B083-D194ECD326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2148006"/>
            <a:ext cx="5257802" cy="402758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AE4241B5-3AA2-49C1-D7A3-2BD9CBDED7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1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fo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9C64D58F-AF51-EB6A-31B1-D133EC7607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6661" y="1222118"/>
            <a:ext cx="4717139" cy="4716689"/>
          </a:xfrm>
          <a:prstGeom prst="round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Bilder får vara här!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B6911C-F650-8D61-69AD-36E7547592C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5257802" cy="854517"/>
          </a:xfrm>
        </p:spPr>
        <p:txBody>
          <a:bodyPr anchor="b">
            <a:noAutofit/>
          </a:bodyPr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E5E99E-A591-B314-EE67-ADD5CE8B0B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8" y="2148006"/>
            <a:ext cx="5257802" cy="402758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EDF4474-D53B-0210-CC1B-954E88DFBF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BBC0A-642B-B4AE-1139-678A18A5C3C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7AEED9E-2071-0405-A350-355C235E32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10191750" cy="3841574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504A852-51A7-7279-8196-4EA5FFA765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2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spalter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BBC0A-642B-B4AE-1139-678A18A5C3C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7AEED9E-2071-0405-A350-355C235E32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7771800" cy="384157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504A852-51A7-7279-8196-4EA5FFA765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7C42714C-7C62-847F-8173-BC1FF6563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EF0C6075-C90B-641D-7862-9D874082B8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</p:spTree>
    <p:extLst>
      <p:ext uri="{BB962C8B-B14F-4D97-AF65-F5344CB8AC3E}">
        <p14:creationId xmlns:p14="http://schemas.microsoft.com/office/powerpoint/2010/main" val="1266509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spalter 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BBC0A-642B-B4AE-1139-678A18A5C3C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7AEED9E-2071-0405-A350-355C235E32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7771800" cy="384157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504A852-51A7-7279-8196-4EA5FFA765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7C42714C-7C62-847F-8173-BC1FF6563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EF0C6075-C90B-641D-7862-9D874082B8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</p:spTree>
    <p:extLst>
      <p:ext uri="{BB962C8B-B14F-4D97-AF65-F5344CB8AC3E}">
        <p14:creationId xmlns:p14="http://schemas.microsoft.com/office/powerpoint/2010/main" val="31673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text 27">
            <a:extLst>
              <a:ext uri="{FF2B5EF4-FFF2-40B4-BE49-F238E27FC236}">
                <a16:creationId xmlns:a16="http://schemas.microsoft.com/office/drawing/2014/main" id="{3FDC72F8-1B7E-496F-971F-1712B3ADE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73822C72-B98B-3C31-D3C0-834E4BEF57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2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F0B0448-CC79-13A2-F052-C1257795F71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4F64493-8E1C-7C09-0419-544DE38876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10191750" cy="3841574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4612A52E-1D86-3AEC-C5F2-7A04CAD69B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7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17B162B-ADEE-5B8E-614F-527891A9BB2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C53F62-1902-464F-B4A3-C75B1BF4D2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10191750" cy="3841574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BD352B0C-D83D-7E48-E1E9-95B9288731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5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pmärksamh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EBBC0A-642B-B4AE-1139-678A18A5C3C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560948" y="2038546"/>
            <a:ext cx="7070104" cy="2780907"/>
          </a:xfrm>
        </p:spPr>
        <p:txBody>
          <a:bodyPr anchor="ctr" anchorCtr="0"/>
          <a:lstStyle>
            <a:lvl1pPr algn="ctr">
              <a:lnSpc>
                <a:spcPts val="34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skriva din text</a:t>
            </a:r>
            <a:endParaRPr lang="en-GB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A0F5F71-656A-414B-9D66-3BDE0CD87A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3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m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tshållare för bild 97">
            <a:extLst>
              <a:ext uri="{FF2B5EF4-FFF2-40B4-BE49-F238E27FC236}">
                <a16:creationId xmlns:a16="http://schemas.microsoft.com/office/drawing/2014/main" id="{7CCECCD6-AA63-70E7-766C-B0278B641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2"/>
            <a:ext cx="12191997" cy="6857998"/>
          </a:xfrm>
          <a:custGeom>
            <a:avLst/>
            <a:gdLst>
              <a:gd name="connsiteX0" fmla="*/ 546395 w 12191997"/>
              <a:gd name="connsiteY0" fmla="*/ 627482 h 6857998"/>
              <a:gd name="connsiteX1" fmla="*/ 546395 w 12191997"/>
              <a:gd name="connsiteY1" fmla="*/ 634909 h 6857998"/>
              <a:gd name="connsiteX2" fmla="*/ 656628 w 12191997"/>
              <a:gd name="connsiteY2" fmla="*/ 715711 h 6857998"/>
              <a:gd name="connsiteX3" fmla="*/ 767089 w 12191997"/>
              <a:gd name="connsiteY3" fmla="*/ 634909 h 6857998"/>
              <a:gd name="connsiteX4" fmla="*/ 767089 w 12191997"/>
              <a:gd name="connsiteY4" fmla="*/ 627482 h 6857998"/>
              <a:gd name="connsiteX5" fmla="*/ 766864 w 12191997"/>
              <a:gd name="connsiteY5" fmla="*/ 627482 h 6857998"/>
              <a:gd name="connsiteX6" fmla="*/ 656628 w 12191997"/>
              <a:gd name="connsiteY6" fmla="*/ 691403 h 6857998"/>
              <a:gd name="connsiteX7" fmla="*/ 546395 w 12191997"/>
              <a:gd name="connsiteY7" fmla="*/ 627482 h 6857998"/>
              <a:gd name="connsiteX8" fmla="*/ 1798198 w 12191997"/>
              <a:gd name="connsiteY8" fmla="*/ 615554 h 6857998"/>
              <a:gd name="connsiteX9" fmla="*/ 1798198 w 12191997"/>
              <a:gd name="connsiteY9" fmla="*/ 616004 h 6857998"/>
              <a:gd name="connsiteX10" fmla="*/ 1798151 w 12191997"/>
              <a:gd name="connsiteY10" fmla="*/ 615787 h 6857998"/>
              <a:gd name="connsiteX11" fmla="*/ 1176243 w 12191997"/>
              <a:gd name="connsiteY11" fmla="*/ 609027 h 6857998"/>
              <a:gd name="connsiteX12" fmla="*/ 1178498 w 12191997"/>
              <a:gd name="connsiteY12" fmla="*/ 616004 h 6857998"/>
              <a:gd name="connsiteX13" fmla="*/ 1182330 w 12191997"/>
              <a:gd name="connsiteY13" fmla="*/ 625232 h 6857998"/>
              <a:gd name="connsiteX14" fmla="*/ 1182780 w 12191997"/>
              <a:gd name="connsiteY14" fmla="*/ 625457 h 6857998"/>
              <a:gd name="connsiteX15" fmla="*/ 1192248 w 12191997"/>
              <a:gd name="connsiteY15" fmla="*/ 647965 h 6857998"/>
              <a:gd name="connsiteX16" fmla="*/ 1160688 w 12191997"/>
              <a:gd name="connsiteY16" fmla="*/ 647965 h 6857998"/>
              <a:gd name="connsiteX17" fmla="*/ 1170157 w 12191997"/>
              <a:gd name="connsiteY17" fmla="*/ 625232 h 6857998"/>
              <a:gd name="connsiteX18" fmla="*/ 1173989 w 12191997"/>
              <a:gd name="connsiteY18" fmla="*/ 616004 h 6857998"/>
              <a:gd name="connsiteX19" fmla="*/ 1176243 w 12191997"/>
              <a:gd name="connsiteY19" fmla="*/ 609027 h 6857998"/>
              <a:gd name="connsiteX20" fmla="*/ 1764157 w 12191997"/>
              <a:gd name="connsiteY20" fmla="*/ 599349 h 6857998"/>
              <a:gd name="connsiteX21" fmla="*/ 1777008 w 12191997"/>
              <a:gd name="connsiteY21" fmla="*/ 599349 h 6857998"/>
              <a:gd name="connsiteX22" fmla="*/ 1786476 w 12191997"/>
              <a:gd name="connsiteY22" fmla="*/ 600699 h 6857998"/>
              <a:gd name="connsiteX23" fmla="*/ 1793013 w 12191997"/>
              <a:gd name="connsiteY23" fmla="*/ 604300 h 6857998"/>
              <a:gd name="connsiteX24" fmla="*/ 1796844 w 12191997"/>
              <a:gd name="connsiteY24" fmla="*/ 609702 h 6857998"/>
              <a:gd name="connsiteX25" fmla="*/ 1798151 w 12191997"/>
              <a:gd name="connsiteY25" fmla="*/ 615787 h 6857998"/>
              <a:gd name="connsiteX26" fmla="*/ 1796844 w 12191997"/>
              <a:gd name="connsiteY26" fmla="*/ 622306 h 6857998"/>
              <a:gd name="connsiteX27" fmla="*/ 1792787 w 12191997"/>
              <a:gd name="connsiteY27" fmla="*/ 627708 h 6857998"/>
              <a:gd name="connsiteX28" fmla="*/ 1786249 w 12191997"/>
              <a:gd name="connsiteY28" fmla="*/ 631309 h 6857998"/>
              <a:gd name="connsiteX29" fmla="*/ 1777232 w 12191997"/>
              <a:gd name="connsiteY29" fmla="*/ 632660 h 6857998"/>
              <a:gd name="connsiteX30" fmla="*/ 1764157 w 12191997"/>
              <a:gd name="connsiteY30" fmla="*/ 632660 h 6857998"/>
              <a:gd name="connsiteX31" fmla="*/ 656629 w 12191997"/>
              <a:gd name="connsiteY31" fmla="*/ 589895 h 6857998"/>
              <a:gd name="connsiteX32" fmla="*/ 593058 w 12191997"/>
              <a:gd name="connsiteY32" fmla="*/ 611952 h 6857998"/>
              <a:gd name="connsiteX33" fmla="*/ 608162 w 12191997"/>
              <a:gd name="connsiteY33" fmla="*/ 619155 h 6857998"/>
              <a:gd name="connsiteX34" fmla="*/ 656629 w 12191997"/>
              <a:gd name="connsiteY34" fmla="*/ 607001 h 6857998"/>
              <a:gd name="connsiteX35" fmla="*/ 656629 w 12191997"/>
              <a:gd name="connsiteY35" fmla="*/ 590120 h 6857998"/>
              <a:gd name="connsiteX36" fmla="*/ 939994 w 12191997"/>
              <a:gd name="connsiteY36" fmla="*/ 585845 h 6857998"/>
              <a:gd name="connsiteX37" fmla="*/ 987559 w 12191997"/>
              <a:gd name="connsiteY37" fmla="*/ 686679 h 6857998"/>
              <a:gd name="connsiteX38" fmla="*/ 996576 w 12191997"/>
              <a:gd name="connsiteY38" fmla="*/ 686679 h 6857998"/>
              <a:gd name="connsiteX39" fmla="*/ 1045269 w 12191997"/>
              <a:gd name="connsiteY39" fmla="*/ 585845 h 6857998"/>
              <a:gd name="connsiteX40" fmla="*/ 1028136 w 12191997"/>
              <a:gd name="connsiteY40" fmla="*/ 585845 h 6857998"/>
              <a:gd name="connsiteX41" fmla="*/ 1002438 w 12191997"/>
              <a:gd name="connsiteY41" fmla="*/ 640088 h 6857998"/>
              <a:gd name="connsiteX42" fmla="*/ 997027 w 12191997"/>
              <a:gd name="connsiteY42" fmla="*/ 651342 h 6857998"/>
              <a:gd name="connsiteX43" fmla="*/ 992293 w 12191997"/>
              <a:gd name="connsiteY43" fmla="*/ 661920 h 6857998"/>
              <a:gd name="connsiteX44" fmla="*/ 991842 w 12191997"/>
              <a:gd name="connsiteY44" fmla="*/ 661920 h 6857998"/>
              <a:gd name="connsiteX45" fmla="*/ 987559 w 12191997"/>
              <a:gd name="connsiteY45" fmla="*/ 650892 h 6857998"/>
              <a:gd name="connsiteX46" fmla="*/ 982600 w 12191997"/>
              <a:gd name="connsiteY46" fmla="*/ 640088 h 6857998"/>
              <a:gd name="connsiteX47" fmla="*/ 957127 w 12191997"/>
              <a:gd name="connsiteY47" fmla="*/ 585845 h 6857998"/>
              <a:gd name="connsiteX48" fmla="*/ 1060598 w 12191997"/>
              <a:gd name="connsiteY48" fmla="*/ 585845 h 6857998"/>
              <a:gd name="connsiteX49" fmla="*/ 1060598 w 12191997"/>
              <a:gd name="connsiteY49" fmla="*/ 686003 h 6857998"/>
              <a:gd name="connsiteX50" fmla="*/ 1076829 w 12191997"/>
              <a:gd name="connsiteY50" fmla="*/ 686003 h 6857998"/>
              <a:gd name="connsiteX51" fmla="*/ 1076829 w 12191997"/>
              <a:gd name="connsiteY51" fmla="*/ 642789 h 6857998"/>
              <a:gd name="connsiteX52" fmla="*/ 1119660 w 12191997"/>
              <a:gd name="connsiteY52" fmla="*/ 642789 h 6857998"/>
              <a:gd name="connsiteX53" fmla="*/ 1119660 w 12191997"/>
              <a:gd name="connsiteY53" fmla="*/ 629284 h 6857998"/>
              <a:gd name="connsiteX54" fmla="*/ 1076829 w 12191997"/>
              <a:gd name="connsiteY54" fmla="*/ 629284 h 6857998"/>
              <a:gd name="connsiteX55" fmla="*/ 1076829 w 12191997"/>
              <a:gd name="connsiteY55" fmla="*/ 599124 h 6857998"/>
              <a:gd name="connsiteX56" fmla="*/ 1120336 w 12191997"/>
              <a:gd name="connsiteY56" fmla="*/ 599124 h 6857998"/>
              <a:gd name="connsiteX57" fmla="*/ 1125747 w 12191997"/>
              <a:gd name="connsiteY57" fmla="*/ 585845 h 6857998"/>
              <a:gd name="connsiteX58" fmla="*/ 1320291 w 12191997"/>
              <a:gd name="connsiteY58" fmla="*/ 585844 h 6857998"/>
              <a:gd name="connsiteX59" fmla="*/ 1320291 w 12191997"/>
              <a:gd name="connsiteY59" fmla="*/ 686002 h 6857998"/>
              <a:gd name="connsiteX60" fmla="*/ 1380931 w 12191997"/>
              <a:gd name="connsiteY60" fmla="*/ 686002 h 6857998"/>
              <a:gd name="connsiteX61" fmla="*/ 1380931 w 12191997"/>
              <a:gd name="connsiteY61" fmla="*/ 672498 h 6857998"/>
              <a:gd name="connsiteX62" fmla="*/ 1336296 w 12191997"/>
              <a:gd name="connsiteY62" fmla="*/ 672498 h 6857998"/>
              <a:gd name="connsiteX63" fmla="*/ 1336296 w 12191997"/>
              <a:gd name="connsiteY63" fmla="*/ 585844 h 6857998"/>
              <a:gd name="connsiteX64" fmla="*/ 1244096 w 12191997"/>
              <a:gd name="connsiteY64" fmla="*/ 585844 h 6857998"/>
              <a:gd name="connsiteX65" fmla="*/ 1244096 w 12191997"/>
              <a:gd name="connsiteY65" fmla="*/ 686002 h 6857998"/>
              <a:gd name="connsiteX66" fmla="*/ 1305187 w 12191997"/>
              <a:gd name="connsiteY66" fmla="*/ 686002 h 6857998"/>
              <a:gd name="connsiteX67" fmla="*/ 1305187 w 12191997"/>
              <a:gd name="connsiteY67" fmla="*/ 672498 h 6857998"/>
              <a:gd name="connsiteX68" fmla="*/ 1260327 w 12191997"/>
              <a:gd name="connsiteY68" fmla="*/ 672498 h 6857998"/>
              <a:gd name="connsiteX69" fmla="*/ 1260327 w 12191997"/>
              <a:gd name="connsiteY69" fmla="*/ 585844 h 6857998"/>
              <a:gd name="connsiteX70" fmla="*/ 1536251 w 12191997"/>
              <a:gd name="connsiteY70" fmla="*/ 585844 h 6857998"/>
              <a:gd name="connsiteX71" fmla="*/ 1583816 w 12191997"/>
              <a:gd name="connsiteY71" fmla="*/ 686678 h 6857998"/>
              <a:gd name="connsiteX72" fmla="*/ 1593059 w 12191997"/>
              <a:gd name="connsiteY72" fmla="*/ 686678 h 6857998"/>
              <a:gd name="connsiteX73" fmla="*/ 1641751 w 12191997"/>
              <a:gd name="connsiteY73" fmla="*/ 585844 h 6857998"/>
              <a:gd name="connsiteX74" fmla="*/ 1624393 w 12191997"/>
              <a:gd name="connsiteY74" fmla="*/ 585844 h 6857998"/>
              <a:gd name="connsiteX75" fmla="*/ 1598694 w 12191997"/>
              <a:gd name="connsiteY75" fmla="*/ 640087 h 6857998"/>
              <a:gd name="connsiteX76" fmla="*/ 1593510 w 12191997"/>
              <a:gd name="connsiteY76" fmla="*/ 651341 h 6857998"/>
              <a:gd name="connsiteX77" fmla="*/ 1588776 w 12191997"/>
              <a:gd name="connsiteY77" fmla="*/ 661919 h 6857998"/>
              <a:gd name="connsiteX78" fmla="*/ 1588325 w 12191997"/>
              <a:gd name="connsiteY78" fmla="*/ 661919 h 6857998"/>
              <a:gd name="connsiteX79" fmla="*/ 1583816 w 12191997"/>
              <a:gd name="connsiteY79" fmla="*/ 650891 h 6857998"/>
              <a:gd name="connsiteX80" fmla="*/ 1578857 w 12191997"/>
              <a:gd name="connsiteY80" fmla="*/ 640087 h 6857998"/>
              <a:gd name="connsiteX81" fmla="*/ 1553383 w 12191997"/>
              <a:gd name="connsiteY81" fmla="*/ 585844 h 6857998"/>
              <a:gd name="connsiteX82" fmla="*/ 1658433 w 12191997"/>
              <a:gd name="connsiteY82" fmla="*/ 585844 h 6857998"/>
              <a:gd name="connsiteX83" fmla="*/ 1658433 w 12191997"/>
              <a:gd name="connsiteY83" fmla="*/ 686002 h 6857998"/>
              <a:gd name="connsiteX84" fmla="*/ 1721327 w 12191997"/>
              <a:gd name="connsiteY84" fmla="*/ 686002 h 6857998"/>
              <a:gd name="connsiteX85" fmla="*/ 1721327 w 12191997"/>
              <a:gd name="connsiteY85" fmla="*/ 672498 h 6857998"/>
              <a:gd name="connsiteX86" fmla="*/ 1674664 w 12191997"/>
              <a:gd name="connsiteY86" fmla="*/ 672498 h 6857998"/>
              <a:gd name="connsiteX87" fmla="*/ 1674664 w 12191997"/>
              <a:gd name="connsiteY87" fmla="*/ 641663 h 6857998"/>
              <a:gd name="connsiteX88" fmla="*/ 1717495 w 12191997"/>
              <a:gd name="connsiteY88" fmla="*/ 641663 h 6857998"/>
              <a:gd name="connsiteX89" fmla="*/ 1717495 w 12191997"/>
              <a:gd name="connsiteY89" fmla="*/ 628158 h 6857998"/>
              <a:gd name="connsiteX90" fmla="*/ 1674664 w 12191997"/>
              <a:gd name="connsiteY90" fmla="*/ 628158 h 6857998"/>
              <a:gd name="connsiteX91" fmla="*/ 1674664 w 12191997"/>
              <a:gd name="connsiteY91" fmla="*/ 599123 h 6857998"/>
              <a:gd name="connsiteX92" fmla="*/ 1718171 w 12191997"/>
              <a:gd name="connsiteY92" fmla="*/ 599123 h 6857998"/>
              <a:gd name="connsiteX93" fmla="*/ 1723582 w 12191997"/>
              <a:gd name="connsiteY93" fmla="*/ 585844 h 6857998"/>
              <a:gd name="connsiteX94" fmla="*/ 1846439 w 12191997"/>
              <a:gd name="connsiteY94" fmla="*/ 585844 h 6857998"/>
              <a:gd name="connsiteX95" fmla="*/ 1846439 w 12191997"/>
              <a:gd name="connsiteY95" fmla="*/ 686002 h 6857998"/>
              <a:gd name="connsiteX96" fmla="*/ 1862670 w 12191997"/>
              <a:gd name="connsiteY96" fmla="*/ 686002 h 6857998"/>
              <a:gd name="connsiteX97" fmla="*/ 1862670 w 12191997"/>
              <a:gd name="connsiteY97" fmla="*/ 585844 h 6857998"/>
              <a:gd name="connsiteX98" fmla="*/ 2001082 w 12191997"/>
              <a:gd name="connsiteY98" fmla="*/ 585844 h 6857998"/>
              <a:gd name="connsiteX99" fmla="*/ 2001082 w 12191997"/>
              <a:gd name="connsiteY99" fmla="*/ 686002 h 6857998"/>
              <a:gd name="connsiteX100" fmla="*/ 2063976 w 12191997"/>
              <a:gd name="connsiteY100" fmla="*/ 686002 h 6857998"/>
              <a:gd name="connsiteX101" fmla="*/ 2063976 w 12191997"/>
              <a:gd name="connsiteY101" fmla="*/ 672498 h 6857998"/>
              <a:gd name="connsiteX102" fmla="*/ 2017538 w 12191997"/>
              <a:gd name="connsiteY102" fmla="*/ 672498 h 6857998"/>
              <a:gd name="connsiteX103" fmla="*/ 2017538 w 12191997"/>
              <a:gd name="connsiteY103" fmla="*/ 641663 h 6857998"/>
              <a:gd name="connsiteX104" fmla="*/ 2060370 w 12191997"/>
              <a:gd name="connsiteY104" fmla="*/ 641663 h 6857998"/>
              <a:gd name="connsiteX105" fmla="*/ 2060370 w 12191997"/>
              <a:gd name="connsiteY105" fmla="*/ 628158 h 6857998"/>
              <a:gd name="connsiteX106" fmla="*/ 2017538 w 12191997"/>
              <a:gd name="connsiteY106" fmla="*/ 628158 h 6857998"/>
              <a:gd name="connsiteX107" fmla="*/ 2017538 w 12191997"/>
              <a:gd name="connsiteY107" fmla="*/ 599123 h 6857998"/>
              <a:gd name="connsiteX108" fmla="*/ 2061046 w 12191997"/>
              <a:gd name="connsiteY108" fmla="*/ 599123 h 6857998"/>
              <a:gd name="connsiteX109" fmla="*/ 2066456 w 12191997"/>
              <a:gd name="connsiteY109" fmla="*/ 585844 h 6857998"/>
              <a:gd name="connsiteX110" fmla="*/ 546395 w 12191997"/>
              <a:gd name="connsiteY110" fmla="*/ 585843 h 6857998"/>
              <a:gd name="connsiteX111" fmla="*/ 546395 w 12191997"/>
              <a:gd name="connsiteY111" fmla="*/ 593496 h 6857998"/>
              <a:gd name="connsiteX112" fmla="*/ 656629 w 12191997"/>
              <a:gd name="connsiteY112" fmla="*/ 674297 h 6857998"/>
              <a:gd name="connsiteX113" fmla="*/ 767089 w 12191997"/>
              <a:gd name="connsiteY113" fmla="*/ 593496 h 6857998"/>
              <a:gd name="connsiteX114" fmla="*/ 767089 w 12191997"/>
              <a:gd name="connsiteY114" fmla="*/ 585843 h 6857998"/>
              <a:gd name="connsiteX115" fmla="*/ 766864 w 12191997"/>
              <a:gd name="connsiteY115" fmla="*/ 585843 h 6857998"/>
              <a:gd name="connsiteX116" fmla="*/ 656629 w 12191997"/>
              <a:gd name="connsiteY116" fmla="*/ 649764 h 6857998"/>
              <a:gd name="connsiteX117" fmla="*/ 546395 w 12191997"/>
              <a:gd name="connsiteY117" fmla="*/ 585843 h 6857998"/>
              <a:gd name="connsiteX118" fmla="*/ 1748152 w 12191997"/>
              <a:gd name="connsiteY118" fmla="*/ 585619 h 6857998"/>
              <a:gd name="connsiteX119" fmla="*/ 1748152 w 12191997"/>
              <a:gd name="connsiteY119" fmla="*/ 685777 h 6857998"/>
              <a:gd name="connsiteX120" fmla="*/ 1764383 w 12191997"/>
              <a:gd name="connsiteY120" fmla="*/ 685777 h 6857998"/>
              <a:gd name="connsiteX121" fmla="*/ 1764383 w 12191997"/>
              <a:gd name="connsiteY121" fmla="*/ 646389 h 6857998"/>
              <a:gd name="connsiteX122" fmla="*/ 1777458 w 12191997"/>
              <a:gd name="connsiteY122" fmla="*/ 646389 h 6857998"/>
              <a:gd name="connsiteX123" fmla="*/ 1782869 w 12191997"/>
              <a:gd name="connsiteY123" fmla="*/ 649315 h 6857998"/>
              <a:gd name="connsiteX124" fmla="*/ 1790308 w 12191997"/>
              <a:gd name="connsiteY124" fmla="*/ 657643 h 6857998"/>
              <a:gd name="connsiteX125" fmla="*/ 1799550 w 12191997"/>
              <a:gd name="connsiteY125" fmla="*/ 670247 h 6857998"/>
              <a:gd name="connsiteX126" fmla="*/ 1810660 w 12191997"/>
              <a:gd name="connsiteY126" fmla="*/ 685777 h 6857998"/>
              <a:gd name="connsiteX127" fmla="*/ 1810370 w 12191997"/>
              <a:gd name="connsiteY127" fmla="*/ 685777 h 6857998"/>
              <a:gd name="connsiteX128" fmla="*/ 1810821 w 12191997"/>
              <a:gd name="connsiteY128" fmla="*/ 686002 h 6857998"/>
              <a:gd name="connsiteX129" fmla="*/ 1810660 w 12191997"/>
              <a:gd name="connsiteY129" fmla="*/ 685777 h 6857998"/>
              <a:gd name="connsiteX130" fmla="*/ 1829982 w 12191997"/>
              <a:gd name="connsiteY130" fmla="*/ 685777 h 6857998"/>
              <a:gd name="connsiteX131" fmla="*/ 1817810 w 12191997"/>
              <a:gd name="connsiteY131" fmla="*/ 669122 h 6857998"/>
              <a:gd name="connsiteX132" fmla="*/ 1807440 w 12191997"/>
              <a:gd name="connsiteY132" fmla="*/ 655392 h 6857998"/>
              <a:gd name="connsiteX133" fmla="*/ 1799550 w 12191997"/>
              <a:gd name="connsiteY133" fmla="*/ 645714 h 6857998"/>
              <a:gd name="connsiteX134" fmla="*/ 1794817 w 12191997"/>
              <a:gd name="connsiteY134" fmla="*/ 640987 h 6857998"/>
              <a:gd name="connsiteX135" fmla="*/ 1794817 w 12191997"/>
              <a:gd name="connsiteY135" fmla="*/ 640537 h 6857998"/>
              <a:gd name="connsiteX136" fmla="*/ 1803157 w 12191997"/>
              <a:gd name="connsiteY136" fmla="*/ 636486 h 6857998"/>
              <a:gd name="connsiteX137" fmla="*/ 1809694 w 12191997"/>
              <a:gd name="connsiteY137" fmla="*/ 630859 h 6857998"/>
              <a:gd name="connsiteX138" fmla="*/ 1814203 w 12191997"/>
              <a:gd name="connsiteY138" fmla="*/ 623657 h 6857998"/>
              <a:gd name="connsiteX139" fmla="*/ 1815780 w 12191997"/>
              <a:gd name="connsiteY139" fmla="*/ 614429 h 6857998"/>
              <a:gd name="connsiteX140" fmla="*/ 1813753 w 12191997"/>
              <a:gd name="connsiteY140" fmla="*/ 603400 h 6857998"/>
              <a:gd name="connsiteX141" fmla="*/ 1806764 w 12191997"/>
              <a:gd name="connsiteY141" fmla="*/ 594172 h 6857998"/>
              <a:gd name="connsiteX142" fmla="*/ 1794817 w 12191997"/>
              <a:gd name="connsiteY142" fmla="*/ 587870 h 6857998"/>
              <a:gd name="connsiteX143" fmla="*/ 1777232 w 12191997"/>
              <a:gd name="connsiteY143" fmla="*/ 585619 h 6857998"/>
              <a:gd name="connsiteX144" fmla="*/ 1171960 w 12191997"/>
              <a:gd name="connsiteY144" fmla="*/ 585394 h 6857998"/>
              <a:gd name="connsiteX145" fmla="*/ 1125973 w 12191997"/>
              <a:gd name="connsiteY145" fmla="*/ 686002 h 6857998"/>
              <a:gd name="connsiteX146" fmla="*/ 1143556 w 12191997"/>
              <a:gd name="connsiteY146" fmla="*/ 686002 h 6857998"/>
              <a:gd name="connsiteX147" fmla="*/ 1154828 w 12191997"/>
              <a:gd name="connsiteY147" fmla="*/ 661019 h 6857998"/>
              <a:gd name="connsiteX148" fmla="*/ 1198109 w 12191997"/>
              <a:gd name="connsiteY148" fmla="*/ 661019 h 6857998"/>
              <a:gd name="connsiteX149" fmla="*/ 1209607 w 12191997"/>
              <a:gd name="connsiteY149" fmla="*/ 686002 h 6857998"/>
              <a:gd name="connsiteX150" fmla="*/ 1209832 w 12191997"/>
              <a:gd name="connsiteY150" fmla="*/ 686002 h 6857998"/>
              <a:gd name="connsiteX151" fmla="*/ 1227189 w 12191997"/>
              <a:gd name="connsiteY151" fmla="*/ 686002 h 6857998"/>
              <a:gd name="connsiteX152" fmla="*/ 1181202 w 12191997"/>
              <a:gd name="connsiteY152" fmla="*/ 585394 h 6857998"/>
              <a:gd name="connsiteX153" fmla="*/ 1942922 w 12191997"/>
              <a:gd name="connsiteY153" fmla="*/ 584044 h 6857998"/>
              <a:gd name="connsiteX154" fmla="*/ 1917449 w 12191997"/>
              <a:gd name="connsiteY154" fmla="*/ 588320 h 6857998"/>
              <a:gd name="connsiteX155" fmla="*/ 1898287 w 12191997"/>
              <a:gd name="connsiteY155" fmla="*/ 599799 h 6857998"/>
              <a:gd name="connsiteX156" fmla="*/ 1886340 w 12191997"/>
              <a:gd name="connsiteY156" fmla="*/ 616680 h 6857998"/>
              <a:gd name="connsiteX157" fmla="*/ 1882282 w 12191997"/>
              <a:gd name="connsiteY157" fmla="*/ 637387 h 6857998"/>
              <a:gd name="connsiteX158" fmla="*/ 1886565 w 12191997"/>
              <a:gd name="connsiteY158" fmla="*/ 658994 h 6857998"/>
              <a:gd name="connsiteX159" fmla="*/ 1898513 w 12191997"/>
              <a:gd name="connsiteY159" fmla="*/ 674749 h 6857998"/>
              <a:gd name="connsiteX160" fmla="*/ 1916547 w 12191997"/>
              <a:gd name="connsiteY160" fmla="*/ 684427 h 6857998"/>
              <a:gd name="connsiteX161" fmla="*/ 1939541 w 12191997"/>
              <a:gd name="connsiteY161" fmla="*/ 687803 h 6857998"/>
              <a:gd name="connsiteX162" fmla="*/ 1949234 w 12191997"/>
              <a:gd name="connsiteY162" fmla="*/ 687353 h 6857998"/>
              <a:gd name="connsiteX163" fmla="*/ 1959153 w 12191997"/>
              <a:gd name="connsiteY163" fmla="*/ 685778 h 6857998"/>
              <a:gd name="connsiteX164" fmla="*/ 1968395 w 12191997"/>
              <a:gd name="connsiteY164" fmla="*/ 683752 h 6857998"/>
              <a:gd name="connsiteX165" fmla="*/ 1968846 w 12191997"/>
              <a:gd name="connsiteY165" fmla="*/ 683977 h 6857998"/>
              <a:gd name="connsiteX166" fmla="*/ 1976060 w 12191997"/>
              <a:gd name="connsiteY166" fmla="*/ 681276 h 6857998"/>
              <a:gd name="connsiteX167" fmla="*/ 1976060 w 12191997"/>
              <a:gd name="connsiteY167" fmla="*/ 636712 h 6857998"/>
              <a:gd name="connsiteX168" fmla="*/ 1959829 w 12191997"/>
              <a:gd name="connsiteY168" fmla="*/ 636712 h 6857998"/>
              <a:gd name="connsiteX169" fmla="*/ 1959829 w 12191997"/>
              <a:gd name="connsiteY169" fmla="*/ 672949 h 6857998"/>
              <a:gd name="connsiteX170" fmla="*/ 1950812 w 12191997"/>
              <a:gd name="connsiteY170" fmla="*/ 674749 h 6857998"/>
              <a:gd name="connsiteX171" fmla="*/ 1940442 w 12191997"/>
              <a:gd name="connsiteY171" fmla="*/ 675424 h 6857998"/>
              <a:gd name="connsiteX172" fmla="*/ 1924437 w 12191997"/>
              <a:gd name="connsiteY172" fmla="*/ 672723 h 6857998"/>
              <a:gd name="connsiteX173" fmla="*/ 1911588 w 12191997"/>
              <a:gd name="connsiteY173" fmla="*/ 665071 h 6857998"/>
              <a:gd name="connsiteX174" fmla="*/ 1902796 w 12191997"/>
              <a:gd name="connsiteY174" fmla="*/ 652917 h 6857998"/>
              <a:gd name="connsiteX175" fmla="*/ 1899640 w 12191997"/>
              <a:gd name="connsiteY175" fmla="*/ 637162 h 6857998"/>
              <a:gd name="connsiteX176" fmla="*/ 1902120 w 12191997"/>
              <a:gd name="connsiteY176" fmla="*/ 622307 h 6857998"/>
              <a:gd name="connsiteX177" fmla="*/ 1910235 w 12191997"/>
              <a:gd name="connsiteY177" fmla="*/ 609477 h 6857998"/>
              <a:gd name="connsiteX178" fmla="*/ 1924437 w 12191997"/>
              <a:gd name="connsiteY178" fmla="*/ 600474 h 6857998"/>
              <a:gd name="connsiteX179" fmla="*/ 1944951 w 12191997"/>
              <a:gd name="connsiteY179" fmla="*/ 597098 h 6857998"/>
              <a:gd name="connsiteX180" fmla="*/ 1958928 w 12191997"/>
              <a:gd name="connsiteY180" fmla="*/ 598899 h 6857998"/>
              <a:gd name="connsiteX181" fmla="*/ 1972904 w 12191997"/>
              <a:gd name="connsiteY181" fmla="*/ 604076 h 6857998"/>
              <a:gd name="connsiteX182" fmla="*/ 1972904 w 12191997"/>
              <a:gd name="connsiteY182" fmla="*/ 589221 h 6857998"/>
              <a:gd name="connsiteX183" fmla="*/ 1965690 w 12191997"/>
              <a:gd name="connsiteY183" fmla="*/ 586970 h 6857998"/>
              <a:gd name="connsiteX184" fmla="*/ 1958702 w 12191997"/>
              <a:gd name="connsiteY184" fmla="*/ 585169 h 6857998"/>
              <a:gd name="connsiteX185" fmla="*/ 1951263 w 12191997"/>
              <a:gd name="connsiteY185" fmla="*/ 584044 h 6857998"/>
              <a:gd name="connsiteX186" fmla="*/ 1942922 w 12191997"/>
              <a:gd name="connsiteY186" fmla="*/ 584044 h 6857998"/>
              <a:gd name="connsiteX187" fmla="*/ 886568 w 12191997"/>
              <a:gd name="connsiteY187" fmla="*/ 573691 h 6857998"/>
              <a:gd name="connsiteX188" fmla="*/ 888822 w 12191997"/>
              <a:gd name="connsiteY188" fmla="*/ 581118 h 6857998"/>
              <a:gd name="connsiteX189" fmla="*/ 892203 w 12191997"/>
              <a:gd name="connsiteY189" fmla="*/ 590346 h 6857998"/>
              <a:gd name="connsiteX190" fmla="*/ 892429 w 12191997"/>
              <a:gd name="connsiteY190" fmla="*/ 590572 h 6857998"/>
              <a:gd name="connsiteX191" fmla="*/ 892880 w 12191997"/>
              <a:gd name="connsiteY191" fmla="*/ 590572 h 6857998"/>
              <a:gd name="connsiteX192" fmla="*/ 910914 w 12191997"/>
              <a:gd name="connsiteY192" fmla="*/ 636487 h 6857998"/>
              <a:gd name="connsiteX193" fmla="*/ 861771 w 12191997"/>
              <a:gd name="connsiteY193" fmla="*/ 636487 h 6857998"/>
              <a:gd name="connsiteX194" fmla="*/ 880707 w 12191997"/>
              <a:gd name="connsiteY194" fmla="*/ 590572 h 6857998"/>
              <a:gd name="connsiteX195" fmla="*/ 884088 w 12191997"/>
              <a:gd name="connsiteY195" fmla="*/ 581343 h 6857998"/>
              <a:gd name="connsiteX196" fmla="*/ 886568 w 12191997"/>
              <a:gd name="connsiteY196" fmla="*/ 573691 h 6857998"/>
              <a:gd name="connsiteX197" fmla="*/ 656853 w 12191997"/>
              <a:gd name="connsiteY197" fmla="*/ 556133 h 6857998"/>
              <a:gd name="connsiteX198" fmla="*/ 576601 w 12191997"/>
              <a:gd name="connsiteY198" fmla="*/ 598447 h 6857998"/>
              <a:gd name="connsiteX199" fmla="*/ 583589 w 12191997"/>
              <a:gd name="connsiteY199" fmla="*/ 605424 h 6857998"/>
              <a:gd name="connsiteX200" fmla="*/ 656853 w 12191997"/>
              <a:gd name="connsiteY200" fmla="*/ 575264 h 6857998"/>
              <a:gd name="connsiteX201" fmla="*/ 656853 w 12191997"/>
              <a:gd name="connsiteY201" fmla="*/ 556358 h 6857998"/>
              <a:gd name="connsiteX202" fmla="*/ 881383 w 12191997"/>
              <a:gd name="connsiteY202" fmla="*/ 549833 h 6857998"/>
              <a:gd name="connsiteX203" fmla="*/ 822997 w 12191997"/>
              <a:gd name="connsiteY203" fmla="*/ 686003 h 6857998"/>
              <a:gd name="connsiteX204" fmla="*/ 840355 w 12191997"/>
              <a:gd name="connsiteY204" fmla="*/ 686003 h 6857998"/>
              <a:gd name="connsiteX205" fmla="*/ 855008 w 12191997"/>
              <a:gd name="connsiteY205" fmla="*/ 649766 h 6857998"/>
              <a:gd name="connsiteX206" fmla="*/ 916324 w 12191997"/>
              <a:gd name="connsiteY206" fmla="*/ 649766 h 6857998"/>
              <a:gd name="connsiteX207" fmla="*/ 932104 w 12191997"/>
              <a:gd name="connsiteY207" fmla="*/ 686003 h 6857998"/>
              <a:gd name="connsiteX208" fmla="*/ 949462 w 12191997"/>
              <a:gd name="connsiteY208" fmla="*/ 686003 h 6857998"/>
              <a:gd name="connsiteX209" fmla="*/ 890851 w 12191997"/>
              <a:gd name="connsiteY209" fmla="*/ 549833 h 6857998"/>
              <a:gd name="connsiteX210" fmla="*/ 1490714 w 12191997"/>
              <a:gd name="connsiteY210" fmla="*/ 548932 h 6857998"/>
              <a:gd name="connsiteX211" fmla="*/ 1472229 w 12191997"/>
              <a:gd name="connsiteY211" fmla="*/ 551408 h 6857998"/>
              <a:gd name="connsiteX212" fmla="*/ 1458478 w 12191997"/>
              <a:gd name="connsiteY212" fmla="*/ 558610 h 6857998"/>
              <a:gd name="connsiteX213" fmla="*/ 1449686 w 12191997"/>
              <a:gd name="connsiteY213" fmla="*/ 569414 h 6857998"/>
              <a:gd name="connsiteX214" fmla="*/ 1446755 w 12191997"/>
              <a:gd name="connsiteY214" fmla="*/ 582693 h 6857998"/>
              <a:gd name="connsiteX215" fmla="*/ 1449686 w 12191997"/>
              <a:gd name="connsiteY215" fmla="*/ 596423 h 6857998"/>
              <a:gd name="connsiteX216" fmla="*/ 1457576 w 12191997"/>
              <a:gd name="connsiteY216" fmla="*/ 607226 h 6857998"/>
              <a:gd name="connsiteX217" fmla="*/ 1468171 w 12191997"/>
              <a:gd name="connsiteY217" fmla="*/ 615329 h 6857998"/>
              <a:gd name="connsiteX218" fmla="*/ 1480344 w 12191997"/>
              <a:gd name="connsiteY218" fmla="*/ 622081 h 6857998"/>
              <a:gd name="connsiteX219" fmla="*/ 1492517 w 12191997"/>
              <a:gd name="connsiteY219" fmla="*/ 628383 h 6857998"/>
              <a:gd name="connsiteX220" fmla="*/ 1502887 w 12191997"/>
              <a:gd name="connsiteY220" fmla="*/ 635136 h 6857998"/>
              <a:gd name="connsiteX221" fmla="*/ 1510326 w 12191997"/>
              <a:gd name="connsiteY221" fmla="*/ 643463 h 6857998"/>
              <a:gd name="connsiteX222" fmla="*/ 1513031 w 12191997"/>
              <a:gd name="connsiteY222" fmla="*/ 654042 h 6857998"/>
              <a:gd name="connsiteX223" fmla="*/ 1510326 w 12191997"/>
              <a:gd name="connsiteY223" fmla="*/ 663270 h 6857998"/>
              <a:gd name="connsiteX224" fmla="*/ 1503112 w 12191997"/>
              <a:gd name="connsiteY224" fmla="*/ 669572 h 6857998"/>
              <a:gd name="connsiteX225" fmla="*/ 1493419 w 12191997"/>
              <a:gd name="connsiteY225" fmla="*/ 673173 h 6857998"/>
              <a:gd name="connsiteX226" fmla="*/ 1482824 w 12191997"/>
              <a:gd name="connsiteY226" fmla="*/ 674299 h 6857998"/>
              <a:gd name="connsiteX227" fmla="*/ 1472003 w 12191997"/>
              <a:gd name="connsiteY227" fmla="*/ 673398 h 6857998"/>
              <a:gd name="connsiteX228" fmla="*/ 1462761 w 12191997"/>
              <a:gd name="connsiteY228" fmla="*/ 671148 h 6857998"/>
              <a:gd name="connsiteX229" fmla="*/ 1455096 w 12191997"/>
              <a:gd name="connsiteY229" fmla="*/ 668222 h 6857998"/>
              <a:gd name="connsiteX230" fmla="*/ 1449460 w 12191997"/>
              <a:gd name="connsiteY230" fmla="*/ 665296 h 6857998"/>
              <a:gd name="connsiteX231" fmla="*/ 1441345 w 12191997"/>
              <a:gd name="connsiteY231" fmla="*/ 677450 h 6857998"/>
              <a:gd name="connsiteX232" fmla="*/ 1448559 w 12191997"/>
              <a:gd name="connsiteY232" fmla="*/ 681051 h 6857998"/>
              <a:gd name="connsiteX233" fmla="*/ 1457801 w 12191997"/>
              <a:gd name="connsiteY233" fmla="*/ 684427 h 6857998"/>
              <a:gd name="connsiteX234" fmla="*/ 1469298 w 12191997"/>
              <a:gd name="connsiteY234" fmla="*/ 686903 h 6857998"/>
              <a:gd name="connsiteX235" fmla="*/ 1483049 w 12191997"/>
              <a:gd name="connsiteY235" fmla="*/ 687803 h 6857998"/>
              <a:gd name="connsiteX236" fmla="*/ 1502211 w 12191997"/>
              <a:gd name="connsiteY236" fmla="*/ 685327 h 6857998"/>
              <a:gd name="connsiteX237" fmla="*/ 1517540 w 12191997"/>
              <a:gd name="connsiteY237" fmla="*/ 678125 h 6857998"/>
              <a:gd name="connsiteX238" fmla="*/ 1527684 w 12191997"/>
              <a:gd name="connsiteY238" fmla="*/ 667096 h 6857998"/>
              <a:gd name="connsiteX239" fmla="*/ 1531291 w 12191997"/>
              <a:gd name="connsiteY239" fmla="*/ 652691 h 6857998"/>
              <a:gd name="connsiteX240" fmla="*/ 1531065 w 12191997"/>
              <a:gd name="connsiteY240" fmla="*/ 652917 h 6857998"/>
              <a:gd name="connsiteX241" fmla="*/ 1528135 w 12191997"/>
              <a:gd name="connsiteY241" fmla="*/ 639412 h 6857998"/>
              <a:gd name="connsiteX242" fmla="*/ 1520470 w 12191997"/>
              <a:gd name="connsiteY242" fmla="*/ 628834 h 6857998"/>
              <a:gd name="connsiteX243" fmla="*/ 1509650 w 12191997"/>
              <a:gd name="connsiteY243" fmla="*/ 620281 h 6857998"/>
              <a:gd name="connsiteX244" fmla="*/ 1497026 w 12191997"/>
              <a:gd name="connsiteY244" fmla="*/ 613303 h 6857998"/>
              <a:gd name="connsiteX245" fmla="*/ 1484402 w 12191997"/>
              <a:gd name="connsiteY245" fmla="*/ 606776 h 6857998"/>
              <a:gd name="connsiteX246" fmla="*/ 1473581 w 12191997"/>
              <a:gd name="connsiteY246" fmla="*/ 599799 h 6857998"/>
              <a:gd name="connsiteX247" fmla="*/ 1465917 w 12191997"/>
              <a:gd name="connsiteY247" fmla="*/ 591696 h 6857998"/>
              <a:gd name="connsiteX248" fmla="*/ 1463212 w 12191997"/>
              <a:gd name="connsiteY248" fmla="*/ 581793 h 6857998"/>
              <a:gd name="connsiteX249" fmla="*/ 1465466 w 12191997"/>
              <a:gd name="connsiteY249" fmla="*/ 573240 h 6857998"/>
              <a:gd name="connsiteX250" fmla="*/ 1471552 w 12191997"/>
              <a:gd name="connsiteY250" fmla="*/ 567613 h 6857998"/>
              <a:gd name="connsiteX251" fmla="*/ 1480570 w 12191997"/>
              <a:gd name="connsiteY251" fmla="*/ 564237 h 6857998"/>
              <a:gd name="connsiteX252" fmla="*/ 1491165 w 12191997"/>
              <a:gd name="connsiteY252" fmla="*/ 563112 h 6857998"/>
              <a:gd name="connsiteX253" fmla="*/ 1500407 w 12191997"/>
              <a:gd name="connsiteY253" fmla="*/ 563787 h 6857998"/>
              <a:gd name="connsiteX254" fmla="*/ 1509424 w 12191997"/>
              <a:gd name="connsiteY254" fmla="*/ 565588 h 6857998"/>
              <a:gd name="connsiteX255" fmla="*/ 1517540 w 12191997"/>
              <a:gd name="connsiteY255" fmla="*/ 568288 h 6857998"/>
              <a:gd name="connsiteX256" fmla="*/ 1524303 w 12191997"/>
              <a:gd name="connsiteY256" fmla="*/ 571665 h 6857998"/>
              <a:gd name="connsiteX257" fmla="*/ 1524303 w 12191997"/>
              <a:gd name="connsiteY257" fmla="*/ 555459 h 6857998"/>
              <a:gd name="connsiteX258" fmla="*/ 1518667 w 12191997"/>
              <a:gd name="connsiteY258" fmla="*/ 553208 h 6857998"/>
              <a:gd name="connsiteX259" fmla="*/ 1511228 w 12191997"/>
              <a:gd name="connsiteY259" fmla="*/ 551183 h 6857998"/>
              <a:gd name="connsiteX260" fmla="*/ 1501985 w 12191997"/>
              <a:gd name="connsiteY260" fmla="*/ 549607 h 6857998"/>
              <a:gd name="connsiteX261" fmla="*/ 1490714 w 12191997"/>
              <a:gd name="connsiteY261" fmla="*/ 548932 h 6857998"/>
              <a:gd name="connsiteX262" fmla="*/ 656855 w 12191997"/>
              <a:gd name="connsiteY262" fmla="*/ 521248 h 6857998"/>
              <a:gd name="connsiteX263" fmla="*/ 566909 w 12191997"/>
              <a:gd name="connsiteY263" fmla="*/ 574365 h 6857998"/>
              <a:gd name="connsiteX264" fmla="*/ 569163 w 12191997"/>
              <a:gd name="connsiteY264" fmla="*/ 586519 h 6857998"/>
              <a:gd name="connsiteX265" fmla="*/ 656629 w 12191997"/>
              <a:gd name="connsiteY265" fmla="*/ 542404 h 6857998"/>
              <a:gd name="connsiteX266" fmla="*/ 656629 w 12191997"/>
              <a:gd name="connsiteY266" fmla="*/ 521473 h 6857998"/>
              <a:gd name="connsiteX267" fmla="*/ 0 w 12191997"/>
              <a:gd name="connsiteY267" fmla="*/ 0 h 6857998"/>
              <a:gd name="connsiteX268" fmla="*/ 12191997 w 12191997"/>
              <a:gd name="connsiteY268" fmla="*/ 0 h 6857998"/>
              <a:gd name="connsiteX269" fmla="*/ 12191997 w 12191997"/>
              <a:gd name="connsiteY269" fmla="*/ 6857998 h 6857998"/>
              <a:gd name="connsiteX270" fmla="*/ 0 w 12191997"/>
              <a:gd name="connsiteY27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12191997" h="6857998">
                <a:moveTo>
                  <a:pt x="546395" y="627482"/>
                </a:moveTo>
                <a:lnTo>
                  <a:pt x="546395" y="634909"/>
                </a:lnTo>
                <a:cubicBezTo>
                  <a:pt x="546395" y="679474"/>
                  <a:pt x="595764" y="715711"/>
                  <a:pt x="656628" y="715711"/>
                </a:cubicBezTo>
                <a:cubicBezTo>
                  <a:pt x="717494" y="715711"/>
                  <a:pt x="767089" y="679699"/>
                  <a:pt x="767089" y="634909"/>
                </a:cubicBezTo>
                <a:lnTo>
                  <a:pt x="767089" y="627482"/>
                </a:lnTo>
                <a:lnTo>
                  <a:pt x="766864" y="627482"/>
                </a:lnTo>
                <a:cubicBezTo>
                  <a:pt x="762130" y="663044"/>
                  <a:pt x="714564" y="691403"/>
                  <a:pt x="656628" y="691403"/>
                </a:cubicBezTo>
                <a:cubicBezTo>
                  <a:pt x="598694" y="691403"/>
                  <a:pt x="551129" y="663494"/>
                  <a:pt x="546395" y="627482"/>
                </a:cubicBezTo>
                <a:close/>
                <a:moveTo>
                  <a:pt x="1798198" y="615554"/>
                </a:moveTo>
                <a:lnTo>
                  <a:pt x="1798198" y="616004"/>
                </a:lnTo>
                <a:lnTo>
                  <a:pt x="1798151" y="615787"/>
                </a:lnTo>
                <a:close/>
                <a:moveTo>
                  <a:pt x="1176243" y="609027"/>
                </a:moveTo>
                <a:cubicBezTo>
                  <a:pt x="1176693" y="610827"/>
                  <a:pt x="1177371" y="613303"/>
                  <a:pt x="1178498" y="616004"/>
                </a:cubicBezTo>
                <a:cubicBezTo>
                  <a:pt x="1179625" y="618705"/>
                  <a:pt x="1180752" y="621631"/>
                  <a:pt x="1182330" y="625232"/>
                </a:cubicBezTo>
                <a:lnTo>
                  <a:pt x="1182780" y="625457"/>
                </a:lnTo>
                <a:lnTo>
                  <a:pt x="1192248" y="647965"/>
                </a:lnTo>
                <a:lnTo>
                  <a:pt x="1160688" y="647965"/>
                </a:lnTo>
                <a:lnTo>
                  <a:pt x="1170157" y="625232"/>
                </a:lnTo>
                <a:cubicBezTo>
                  <a:pt x="1171734" y="621631"/>
                  <a:pt x="1172862" y="618480"/>
                  <a:pt x="1173989" y="616004"/>
                </a:cubicBezTo>
                <a:cubicBezTo>
                  <a:pt x="1174665" y="613528"/>
                  <a:pt x="1175567" y="611053"/>
                  <a:pt x="1176243" y="609027"/>
                </a:cubicBezTo>
                <a:close/>
                <a:moveTo>
                  <a:pt x="1764157" y="599349"/>
                </a:moveTo>
                <a:lnTo>
                  <a:pt x="1777008" y="599349"/>
                </a:lnTo>
                <a:cubicBezTo>
                  <a:pt x="1780614" y="599349"/>
                  <a:pt x="1783771" y="599799"/>
                  <a:pt x="1786476" y="600699"/>
                </a:cubicBezTo>
                <a:cubicBezTo>
                  <a:pt x="1789180" y="601599"/>
                  <a:pt x="1791209" y="602725"/>
                  <a:pt x="1793013" y="604300"/>
                </a:cubicBezTo>
                <a:cubicBezTo>
                  <a:pt x="1794817" y="605876"/>
                  <a:pt x="1795943" y="607901"/>
                  <a:pt x="1796844" y="609702"/>
                </a:cubicBezTo>
                <a:lnTo>
                  <a:pt x="1798151" y="615787"/>
                </a:lnTo>
                <a:lnTo>
                  <a:pt x="1796844" y="622306"/>
                </a:lnTo>
                <a:cubicBezTo>
                  <a:pt x="1795943" y="624332"/>
                  <a:pt x="1794591" y="626132"/>
                  <a:pt x="1792787" y="627708"/>
                </a:cubicBezTo>
                <a:cubicBezTo>
                  <a:pt x="1790983" y="629509"/>
                  <a:pt x="1788954" y="630409"/>
                  <a:pt x="1786249" y="631309"/>
                </a:cubicBezTo>
                <a:cubicBezTo>
                  <a:pt x="1783545" y="632209"/>
                  <a:pt x="1780614" y="632660"/>
                  <a:pt x="1777232" y="632660"/>
                </a:cubicBezTo>
                <a:lnTo>
                  <a:pt x="1764157" y="632660"/>
                </a:lnTo>
                <a:close/>
                <a:moveTo>
                  <a:pt x="656629" y="589895"/>
                </a:moveTo>
                <a:cubicBezTo>
                  <a:pt x="629126" y="589895"/>
                  <a:pt x="605682" y="598898"/>
                  <a:pt x="593058" y="611952"/>
                </a:cubicBezTo>
                <a:cubicBezTo>
                  <a:pt x="597792" y="614653"/>
                  <a:pt x="602526" y="617129"/>
                  <a:pt x="608162" y="619155"/>
                </a:cubicBezTo>
                <a:cubicBezTo>
                  <a:pt x="621011" y="611727"/>
                  <a:pt x="637918" y="607001"/>
                  <a:pt x="656629" y="607001"/>
                </a:cubicBezTo>
                <a:lnTo>
                  <a:pt x="656629" y="590120"/>
                </a:lnTo>
                <a:close/>
                <a:moveTo>
                  <a:pt x="939994" y="585845"/>
                </a:moveTo>
                <a:lnTo>
                  <a:pt x="987559" y="686679"/>
                </a:lnTo>
                <a:lnTo>
                  <a:pt x="996576" y="686679"/>
                </a:lnTo>
                <a:lnTo>
                  <a:pt x="1045269" y="585845"/>
                </a:lnTo>
                <a:lnTo>
                  <a:pt x="1028136" y="585845"/>
                </a:lnTo>
                <a:lnTo>
                  <a:pt x="1002438" y="640088"/>
                </a:lnTo>
                <a:cubicBezTo>
                  <a:pt x="1000409" y="644139"/>
                  <a:pt x="998831" y="647966"/>
                  <a:pt x="997027" y="651342"/>
                </a:cubicBezTo>
                <a:cubicBezTo>
                  <a:pt x="995449" y="654718"/>
                  <a:pt x="993871" y="658319"/>
                  <a:pt x="992293" y="661920"/>
                </a:cubicBezTo>
                <a:lnTo>
                  <a:pt x="991842" y="661920"/>
                </a:lnTo>
                <a:cubicBezTo>
                  <a:pt x="990490" y="658319"/>
                  <a:pt x="989363" y="654718"/>
                  <a:pt x="987559" y="650892"/>
                </a:cubicBezTo>
                <a:cubicBezTo>
                  <a:pt x="985981" y="647065"/>
                  <a:pt x="984403" y="643464"/>
                  <a:pt x="982600" y="640088"/>
                </a:cubicBezTo>
                <a:lnTo>
                  <a:pt x="957127" y="585845"/>
                </a:lnTo>
                <a:close/>
                <a:moveTo>
                  <a:pt x="1060598" y="585845"/>
                </a:moveTo>
                <a:lnTo>
                  <a:pt x="1060598" y="686003"/>
                </a:lnTo>
                <a:lnTo>
                  <a:pt x="1076829" y="686003"/>
                </a:lnTo>
                <a:lnTo>
                  <a:pt x="1076829" y="642789"/>
                </a:lnTo>
                <a:lnTo>
                  <a:pt x="1119660" y="642789"/>
                </a:lnTo>
                <a:lnTo>
                  <a:pt x="1119660" y="629284"/>
                </a:lnTo>
                <a:lnTo>
                  <a:pt x="1076829" y="629284"/>
                </a:lnTo>
                <a:lnTo>
                  <a:pt x="1076829" y="599124"/>
                </a:lnTo>
                <a:lnTo>
                  <a:pt x="1120336" y="599124"/>
                </a:lnTo>
                <a:lnTo>
                  <a:pt x="1125747" y="585845"/>
                </a:lnTo>
                <a:close/>
                <a:moveTo>
                  <a:pt x="1320291" y="585844"/>
                </a:moveTo>
                <a:lnTo>
                  <a:pt x="1320291" y="686002"/>
                </a:lnTo>
                <a:lnTo>
                  <a:pt x="1380931" y="686002"/>
                </a:lnTo>
                <a:lnTo>
                  <a:pt x="1380931" y="672498"/>
                </a:lnTo>
                <a:lnTo>
                  <a:pt x="1336296" y="672498"/>
                </a:lnTo>
                <a:lnTo>
                  <a:pt x="1336296" y="585844"/>
                </a:lnTo>
                <a:close/>
                <a:moveTo>
                  <a:pt x="1244096" y="585844"/>
                </a:moveTo>
                <a:lnTo>
                  <a:pt x="1244096" y="686002"/>
                </a:lnTo>
                <a:lnTo>
                  <a:pt x="1305187" y="686002"/>
                </a:lnTo>
                <a:lnTo>
                  <a:pt x="1305187" y="672498"/>
                </a:lnTo>
                <a:lnTo>
                  <a:pt x="1260327" y="672498"/>
                </a:lnTo>
                <a:lnTo>
                  <a:pt x="1260327" y="585844"/>
                </a:lnTo>
                <a:close/>
                <a:moveTo>
                  <a:pt x="1536251" y="585844"/>
                </a:moveTo>
                <a:lnTo>
                  <a:pt x="1583816" y="686678"/>
                </a:lnTo>
                <a:lnTo>
                  <a:pt x="1593059" y="686678"/>
                </a:lnTo>
                <a:lnTo>
                  <a:pt x="1641751" y="585844"/>
                </a:lnTo>
                <a:lnTo>
                  <a:pt x="1624393" y="585844"/>
                </a:lnTo>
                <a:lnTo>
                  <a:pt x="1598694" y="640087"/>
                </a:lnTo>
                <a:cubicBezTo>
                  <a:pt x="1596891" y="644138"/>
                  <a:pt x="1595313" y="647965"/>
                  <a:pt x="1593510" y="651341"/>
                </a:cubicBezTo>
                <a:cubicBezTo>
                  <a:pt x="1591932" y="654717"/>
                  <a:pt x="1590354" y="658318"/>
                  <a:pt x="1588776" y="661919"/>
                </a:cubicBezTo>
                <a:lnTo>
                  <a:pt x="1588325" y="661919"/>
                </a:lnTo>
                <a:cubicBezTo>
                  <a:pt x="1586747" y="658318"/>
                  <a:pt x="1585620" y="654717"/>
                  <a:pt x="1583816" y="650891"/>
                </a:cubicBezTo>
                <a:cubicBezTo>
                  <a:pt x="1582238" y="647064"/>
                  <a:pt x="1580660" y="643463"/>
                  <a:pt x="1578857" y="640087"/>
                </a:cubicBezTo>
                <a:lnTo>
                  <a:pt x="1553383" y="585844"/>
                </a:lnTo>
                <a:close/>
                <a:moveTo>
                  <a:pt x="1658433" y="585844"/>
                </a:moveTo>
                <a:lnTo>
                  <a:pt x="1658433" y="686002"/>
                </a:lnTo>
                <a:lnTo>
                  <a:pt x="1721327" y="686002"/>
                </a:lnTo>
                <a:lnTo>
                  <a:pt x="1721327" y="672498"/>
                </a:lnTo>
                <a:lnTo>
                  <a:pt x="1674664" y="672498"/>
                </a:lnTo>
                <a:lnTo>
                  <a:pt x="1674664" y="641663"/>
                </a:lnTo>
                <a:lnTo>
                  <a:pt x="1717495" y="641663"/>
                </a:lnTo>
                <a:lnTo>
                  <a:pt x="1717495" y="628158"/>
                </a:lnTo>
                <a:lnTo>
                  <a:pt x="1674664" y="628158"/>
                </a:lnTo>
                <a:lnTo>
                  <a:pt x="1674664" y="599123"/>
                </a:lnTo>
                <a:lnTo>
                  <a:pt x="1718171" y="599123"/>
                </a:lnTo>
                <a:lnTo>
                  <a:pt x="1723582" y="585844"/>
                </a:lnTo>
                <a:close/>
                <a:moveTo>
                  <a:pt x="1846439" y="585844"/>
                </a:moveTo>
                <a:lnTo>
                  <a:pt x="1846439" y="686002"/>
                </a:lnTo>
                <a:lnTo>
                  <a:pt x="1862670" y="686002"/>
                </a:lnTo>
                <a:lnTo>
                  <a:pt x="1862670" y="585844"/>
                </a:lnTo>
                <a:close/>
                <a:moveTo>
                  <a:pt x="2001082" y="585844"/>
                </a:moveTo>
                <a:lnTo>
                  <a:pt x="2001082" y="686002"/>
                </a:lnTo>
                <a:lnTo>
                  <a:pt x="2063976" y="686002"/>
                </a:lnTo>
                <a:lnTo>
                  <a:pt x="2063976" y="672498"/>
                </a:lnTo>
                <a:lnTo>
                  <a:pt x="2017538" y="672498"/>
                </a:lnTo>
                <a:lnTo>
                  <a:pt x="2017538" y="641663"/>
                </a:lnTo>
                <a:lnTo>
                  <a:pt x="2060370" y="641663"/>
                </a:lnTo>
                <a:lnTo>
                  <a:pt x="2060370" y="628158"/>
                </a:lnTo>
                <a:lnTo>
                  <a:pt x="2017538" y="628158"/>
                </a:lnTo>
                <a:lnTo>
                  <a:pt x="2017538" y="599123"/>
                </a:lnTo>
                <a:lnTo>
                  <a:pt x="2061046" y="599123"/>
                </a:lnTo>
                <a:lnTo>
                  <a:pt x="2066456" y="585844"/>
                </a:lnTo>
                <a:close/>
                <a:moveTo>
                  <a:pt x="546395" y="585843"/>
                </a:moveTo>
                <a:lnTo>
                  <a:pt x="546395" y="593496"/>
                </a:lnTo>
                <a:cubicBezTo>
                  <a:pt x="546395" y="638060"/>
                  <a:pt x="595764" y="674297"/>
                  <a:pt x="656629" y="674297"/>
                </a:cubicBezTo>
                <a:cubicBezTo>
                  <a:pt x="717495" y="674297"/>
                  <a:pt x="767089" y="638285"/>
                  <a:pt x="767089" y="593496"/>
                </a:cubicBezTo>
                <a:lnTo>
                  <a:pt x="767089" y="585843"/>
                </a:lnTo>
                <a:lnTo>
                  <a:pt x="766864" y="585843"/>
                </a:lnTo>
                <a:cubicBezTo>
                  <a:pt x="762130" y="621630"/>
                  <a:pt x="714564" y="649764"/>
                  <a:pt x="656629" y="649764"/>
                </a:cubicBezTo>
                <a:cubicBezTo>
                  <a:pt x="598694" y="649764"/>
                  <a:pt x="551129" y="621855"/>
                  <a:pt x="546395" y="585843"/>
                </a:cubicBezTo>
                <a:close/>
                <a:moveTo>
                  <a:pt x="1748152" y="585619"/>
                </a:moveTo>
                <a:lnTo>
                  <a:pt x="1748152" y="685777"/>
                </a:lnTo>
                <a:lnTo>
                  <a:pt x="1764383" y="685777"/>
                </a:lnTo>
                <a:lnTo>
                  <a:pt x="1764383" y="646389"/>
                </a:lnTo>
                <a:lnTo>
                  <a:pt x="1777458" y="646389"/>
                </a:lnTo>
                <a:cubicBezTo>
                  <a:pt x="1778810" y="646389"/>
                  <a:pt x="1780839" y="647289"/>
                  <a:pt x="1782869" y="649315"/>
                </a:cubicBezTo>
                <a:cubicBezTo>
                  <a:pt x="1784897" y="651341"/>
                  <a:pt x="1787602" y="654042"/>
                  <a:pt x="1790308" y="657643"/>
                </a:cubicBezTo>
                <a:cubicBezTo>
                  <a:pt x="1793013" y="661244"/>
                  <a:pt x="1796168" y="665295"/>
                  <a:pt x="1799550" y="670247"/>
                </a:cubicBezTo>
                <a:lnTo>
                  <a:pt x="1810660" y="685777"/>
                </a:lnTo>
                <a:lnTo>
                  <a:pt x="1810370" y="685777"/>
                </a:lnTo>
                <a:lnTo>
                  <a:pt x="1810821" y="686002"/>
                </a:lnTo>
                <a:lnTo>
                  <a:pt x="1810660" y="685777"/>
                </a:lnTo>
                <a:lnTo>
                  <a:pt x="1829982" y="685777"/>
                </a:lnTo>
                <a:cubicBezTo>
                  <a:pt x="1825699" y="679700"/>
                  <a:pt x="1821641" y="674524"/>
                  <a:pt x="1817810" y="669122"/>
                </a:cubicBezTo>
                <a:cubicBezTo>
                  <a:pt x="1813977" y="663945"/>
                  <a:pt x="1810596" y="659444"/>
                  <a:pt x="1807440" y="655392"/>
                </a:cubicBezTo>
                <a:cubicBezTo>
                  <a:pt x="1804509" y="651341"/>
                  <a:pt x="1801805" y="648415"/>
                  <a:pt x="1799550" y="645714"/>
                </a:cubicBezTo>
                <a:cubicBezTo>
                  <a:pt x="1797296" y="643013"/>
                  <a:pt x="1795943" y="641663"/>
                  <a:pt x="1794817" y="640987"/>
                </a:cubicBezTo>
                <a:lnTo>
                  <a:pt x="1794817" y="640537"/>
                </a:lnTo>
                <a:cubicBezTo>
                  <a:pt x="1797746" y="639412"/>
                  <a:pt x="1800677" y="638061"/>
                  <a:pt x="1803157" y="636486"/>
                </a:cubicBezTo>
                <a:cubicBezTo>
                  <a:pt x="1805637" y="634910"/>
                  <a:pt x="1807890" y="632885"/>
                  <a:pt x="1809694" y="630859"/>
                </a:cubicBezTo>
                <a:cubicBezTo>
                  <a:pt x="1811723" y="628833"/>
                  <a:pt x="1813075" y="626358"/>
                  <a:pt x="1814203" y="623657"/>
                </a:cubicBezTo>
                <a:cubicBezTo>
                  <a:pt x="1815105" y="620731"/>
                  <a:pt x="1815780" y="618255"/>
                  <a:pt x="1815780" y="614429"/>
                </a:cubicBezTo>
                <a:cubicBezTo>
                  <a:pt x="1815780" y="610602"/>
                  <a:pt x="1815331" y="606776"/>
                  <a:pt x="1813753" y="603400"/>
                </a:cubicBezTo>
                <a:cubicBezTo>
                  <a:pt x="1812399" y="599799"/>
                  <a:pt x="1809920" y="596648"/>
                  <a:pt x="1806764" y="594172"/>
                </a:cubicBezTo>
                <a:cubicBezTo>
                  <a:pt x="1803833" y="591471"/>
                  <a:pt x="1799550" y="589220"/>
                  <a:pt x="1794817" y="587870"/>
                </a:cubicBezTo>
                <a:cubicBezTo>
                  <a:pt x="1790082" y="586519"/>
                  <a:pt x="1783995" y="585619"/>
                  <a:pt x="1777232" y="585619"/>
                </a:cubicBezTo>
                <a:close/>
                <a:moveTo>
                  <a:pt x="1171960" y="585394"/>
                </a:moveTo>
                <a:lnTo>
                  <a:pt x="1125973" y="686002"/>
                </a:lnTo>
                <a:lnTo>
                  <a:pt x="1143556" y="686002"/>
                </a:lnTo>
                <a:lnTo>
                  <a:pt x="1154828" y="661019"/>
                </a:lnTo>
                <a:lnTo>
                  <a:pt x="1198109" y="661019"/>
                </a:lnTo>
                <a:lnTo>
                  <a:pt x="1209607" y="686002"/>
                </a:lnTo>
                <a:lnTo>
                  <a:pt x="1209832" y="686002"/>
                </a:lnTo>
                <a:lnTo>
                  <a:pt x="1227189" y="686002"/>
                </a:lnTo>
                <a:lnTo>
                  <a:pt x="1181202" y="585394"/>
                </a:lnTo>
                <a:close/>
                <a:moveTo>
                  <a:pt x="1942922" y="584044"/>
                </a:moveTo>
                <a:cubicBezTo>
                  <a:pt x="1933454" y="584044"/>
                  <a:pt x="1924888" y="585620"/>
                  <a:pt x="1917449" y="588320"/>
                </a:cubicBezTo>
                <a:cubicBezTo>
                  <a:pt x="1909784" y="591021"/>
                  <a:pt x="1903472" y="594848"/>
                  <a:pt x="1898287" y="599799"/>
                </a:cubicBezTo>
                <a:cubicBezTo>
                  <a:pt x="1893103" y="604526"/>
                  <a:pt x="1889045" y="610378"/>
                  <a:pt x="1886340" y="616680"/>
                </a:cubicBezTo>
                <a:cubicBezTo>
                  <a:pt x="1883860" y="623207"/>
                  <a:pt x="1882282" y="629059"/>
                  <a:pt x="1882282" y="637387"/>
                </a:cubicBezTo>
                <a:cubicBezTo>
                  <a:pt x="1882282" y="645715"/>
                  <a:pt x="1883635" y="652692"/>
                  <a:pt x="1886565" y="658994"/>
                </a:cubicBezTo>
                <a:cubicBezTo>
                  <a:pt x="1889270" y="665296"/>
                  <a:pt x="1893328" y="670698"/>
                  <a:pt x="1898513" y="674749"/>
                </a:cubicBezTo>
                <a:cubicBezTo>
                  <a:pt x="1903698" y="678801"/>
                  <a:pt x="1909559" y="682177"/>
                  <a:pt x="1916547" y="684427"/>
                </a:cubicBezTo>
                <a:cubicBezTo>
                  <a:pt x="1923535" y="686678"/>
                  <a:pt x="1931200" y="687803"/>
                  <a:pt x="1939541" y="687803"/>
                </a:cubicBezTo>
                <a:cubicBezTo>
                  <a:pt x="1942697" y="687803"/>
                  <a:pt x="1945853" y="687803"/>
                  <a:pt x="1949234" y="687353"/>
                </a:cubicBezTo>
                <a:cubicBezTo>
                  <a:pt x="1952615" y="686903"/>
                  <a:pt x="1955771" y="686228"/>
                  <a:pt x="1959153" y="685778"/>
                </a:cubicBezTo>
                <a:cubicBezTo>
                  <a:pt x="1962534" y="685328"/>
                  <a:pt x="1965690" y="684652"/>
                  <a:pt x="1968395" y="683752"/>
                </a:cubicBezTo>
                <a:lnTo>
                  <a:pt x="1968846" y="683977"/>
                </a:lnTo>
                <a:cubicBezTo>
                  <a:pt x="1971551" y="683077"/>
                  <a:pt x="1974031" y="682402"/>
                  <a:pt x="1976060" y="681276"/>
                </a:cubicBezTo>
                <a:lnTo>
                  <a:pt x="1976060" y="636712"/>
                </a:lnTo>
                <a:lnTo>
                  <a:pt x="1959829" y="636712"/>
                </a:lnTo>
                <a:lnTo>
                  <a:pt x="1959829" y="672949"/>
                </a:lnTo>
                <a:cubicBezTo>
                  <a:pt x="1957124" y="673624"/>
                  <a:pt x="1954193" y="674299"/>
                  <a:pt x="1950812" y="674749"/>
                </a:cubicBezTo>
                <a:cubicBezTo>
                  <a:pt x="1947656" y="675424"/>
                  <a:pt x="1946303" y="675424"/>
                  <a:pt x="1940442" y="675424"/>
                </a:cubicBezTo>
                <a:cubicBezTo>
                  <a:pt x="1934581" y="675424"/>
                  <a:pt x="1929396" y="674524"/>
                  <a:pt x="1924437" y="672723"/>
                </a:cubicBezTo>
                <a:cubicBezTo>
                  <a:pt x="1919478" y="670923"/>
                  <a:pt x="1915194" y="668447"/>
                  <a:pt x="1911588" y="665071"/>
                </a:cubicBezTo>
                <a:cubicBezTo>
                  <a:pt x="1907755" y="661695"/>
                  <a:pt x="1904825" y="657643"/>
                  <a:pt x="1902796" y="652917"/>
                </a:cubicBezTo>
                <a:cubicBezTo>
                  <a:pt x="1900767" y="648190"/>
                  <a:pt x="1899640" y="642338"/>
                  <a:pt x="1899640" y="637162"/>
                </a:cubicBezTo>
                <a:cubicBezTo>
                  <a:pt x="1899640" y="631985"/>
                  <a:pt x="1900316" y="627258"/>
                  <a:pt x="1902120" y="622307"/>
                </a:cubicBezTo>
                <a:cubicBezTo>
                  <a:pt x="1903923" y="617355"/>
                  <a:pt x="1906628" y="613079"/>
                  <a:pt x="1910235" y="609477"/>
                </a:cubicBezTo>
                <a:cubicBezTo>
                  <a:pt x="1914067" y="605651"/>
                  <a:pt x="1918801" y="602500"/>
                  <a:pt x="1924437" y="600474"/>
                </a:cubicBezTo>
                <a:cubicBezTo>
                  <a:pt x="1930073" y="598224"/>
                  <a:pt x="1936835" y="597098"/>
                  <a:pt x="1944951" y="597098"/>
                </a:cubicBezTo>
                <a:cubicBezTo>
                  <a:pt x="1949685" y="597098"/>
                  <a:pt x="1954193" y="597548"/>
                  <a:pt x="1958928" y="598899"/>
                </a:cubicBezTo>
                <a:cubicBezTo>
                  <a:pt x="1963661" y="600249"/>
                  <a:pt x="1968170" y="602050"/>
                  <a:pt x="1972904" y="604076"/>
                </a:cubicBezTo>
                <a:lnTo>
                  <a:pt x="1972904" y="589221"/>
                </a:lnTo>
                <a:cubicBezTo>
                  <a:pt x="1970424" y="588545"/>
                  <a:pt x="1967945" y="587645"/>
                  <a:pt x="1965690" y="586970"/>
                </a:cubicBezTo>
                <a:cubicBezTo>
                  <a:pt x="1963436" y="586295"/>
                  <a:pt x="1960956" y="585620"/>
                  <a:pt x="1958702" y="585169"/>
                </a:cubicBezTo>
                <a:cubicBezTo>
                  <a:pt x="1956448" y="584719"/>
                  <a:pt x="1953743" y="584044"/>
                  <a:pt x="1951263" y="584044"/>
                </a:cubicBezTo>
                <a:cubicBezTo>
                  <a:pt x="1948558" y="584044"/>
                  <a:pt x="1952390" y="584044"/>
                  <a:pt x="1942922" y="584044"/>
                </a:cubicBezTo>
                <a:close/>
                <a:moveTo>
                  <a:pt x="886568" y="573691"/>
                </a:moveTo>
                <a:cubicBezTo>
                  <a:pt x="887019" y="575717"/>
                  <a:pt x="887920" y="578417"/>
                  <a:pt x="888822" y="581118"/>
                </a:cubicBezTo>
                <a:cubicBezTo>
                  <a:pt x="889724" y="583819"/>
                  <a:pt x="890851" y="586745"/>
                  <a:pt x="892203" y="590346"/>
                </a:cubicBezTo>
                <a:lnTo>
                  <a:pt x="892429" y="590572"/>
                </a:lnTo>
                <a:lnTo>
                  <a:pt x="892880" y="590572"/>
                </a:lnTo>
                <a:lnTo>
                  <a:pt x="910914" y="636487"/>
                </a:lnTo>
                <a:lnTo>
                  <a:pt x="861771" y="636487"/>
                </a:lnTo>
                <a:lnTo>
                  <a:pt x="880707" y="590572"/>
                </a:lnTo>
                <a:cubicBezTo>
                  <a:pt x="882059" y="586970"/>
                  <a:pt x="883186" y="583819"/>
                  <a:pt x="884088" y="581343"/>
                </a:cubicBezTo>
                <a:cubicBezTo>
                  <a:pt x="884990" y="578868"/>
                  <a:pt x="885891" y="576167"/>
                  <a:pt x="886568" y="573691"/>
                </a:cubicBezTo>
                <a:close/>
                <a:moveTo>
                  <a:pt x="656853" y="556133"/>
                </a:moveTo>
                <a:cubicBezTo>
                  <a:pt x="615375" y="556133"/>
                  <a:pt x="581335" y="574589"/>
                  <a:pt x="576601" y="598447"/>
                </a:cubicBezTo>
                <a:cubicBezTo>
                  <a:pt x="578630" y="600698"/>
                  <a:pt x="581110" y="603174"/>
                  <a:pt x="583589" y="605424"/>
                </a:cubicBezTo>
                <a:cubicBezTo>
                  <a:pt x="596439" y="588319"/>
                  <a:pt x="624392" y="575264"/>
                  <a:pt x="656853" y="575264"/>
                </a:cubicBezTo>
                <a:lnTo>
                  <a:pt x="656853" y="556358"/>
                </a:lnTo>
                <a:close/>
                <a:moveTo>
                  <a:pt x="881383" y="549833"/>
                </a:moveTo>
                <a:lnTo>
                  <a:pt x="822997" y="686003"/>
                </a:lnTo>
                <a:lnTo>
                  <a:pt x="840355" y="686003"/>
                </a:lnTo>
                <a:lnTo>
                  <a:pt x="855008" y="649766"/>
                </a:lnTo>
                <a:lnTo>
                  <a:pt x="916324" y="649766"/>
                </a:lnTo>
                <a:lnTo>
                  <a:pt x="932104" y="686003"/>
                </a:lnTo>
                <a:lnTo>
                  <a:pt x="949462" y="686003"/>
                </a:lnTo>
                <a:lnTo>
                  <a:pt x="890851" y="549833"/>
                </a:lnTo>
                <a:close/>
                <a:moveTo>
                  <a:pt x="1490714" y="548932"/>
                </a:moveTo>
                <a:cubicBezTo>
                  <a:pt x="1483951" y="548932"/>
                  <a:pt x="1477864" y="549607"/>
                  <a:pt x="1472229" y="551408"/>
                </a:cubicBezTo>
                <a:cubicBezTo>
                  <a:pt x="1466818" y="553208"/>
                  <a:pt x="1462310" y="555684"/>
                  <a:pt x="1458478" y="558610"/>
                </a:cubicBezTo>
                <a:cubicBezTo>
                  <a:pt x="1454645" y="561761"/>
                  <a:pt x="1451489" y="565362"/>
                  <a:pt x="1449686" y="569414"/>
                </a:cubicBezTo>
                <a:cubicBezTo>
                  <a:pt x="1447882" y="573465"/>
                  <a:pt x="1446755" y="577742"/>
                  <a:pt x="1446755" y="582693"/>
                </a:cubicBezTo>
                <a:cubicBezTo>
                  <a:pt x="1446755" y="587645"/>
                  <a:pt x="1447882" y="592371"/>
                  <a:pt x="1449686" y="596423"/>
                </a:cubicBezTo>
                <a:cubicBezTo>
                  <a:pt x="1451715" y="600474"/>
                  <a:pt x="1454194" y="604075"/>
                  <a:pt x="1457576" y="607226"/>
                </a:cubicBezTo>
                <a:cubicBezTo>
                  <a:pt x="1460732" y="610152"/>
                  <a:pt x="1464113" y="613078"/>
                  <a:pt x="1468171" y="615329"/>
                </a:cubicBezTo>
                <a:cubicBezTo>
                  <a:pt x="1472229" y="617580"/>
                  <a:pt x="1476286" y="620056"/>
                  <a:pt x="1480344" y="622081"/>
                </a:cubicBezTo>
                <a:cubicBezTo>
                  <a:pt x="1484627" y="624107"/>
                  <a:pt x="1488685" y="626358"/>
                  <a:pt x="1492517" y="628383"/>
                </a:cubicBezTo>
                <a:cubicBezTo>
                  <a:pt x="1496350" y="630409"/>
                  <a:pt x="1499956" y="632660"/>
                  <a:pt x="1502887" y="635136"/>
                </a:cubicBezTo>
                <a:cubicBezTo>
                  <a:pt x="1506043" y="637837"/>
                  <a:pt x="1508523" y="640537"/>
                  <a:pt x="1510326" y="643463"/>
                </a:cubicBezTo>
                <a:cubicBezTo>
                  <a:pt x="1512129" y="646389"/>
                  <a:pt x="1513031" y="650441"/>
                  <a:pt x="1513031" y="654042"/>
                </a:cubicBezTo>
                <a:cubicBezTo>
                  <a:pt x="1513031" y="657643"/>
                  <a:pt x="1512129" y="660794"/>
                  <a:pt x="1510326" y="663270"/>
                </a:cubicBezTo>
                <a:cubicBezTo>
                  <a:pt x="1508523" y="665746"/>
                  <a:pt x="1506043" y="667771"/>
                  <a:pt x="1503112" y="669572"/>
                </a:cubicBezTo>
                <a:cubicBezTo>
                  <a:pt x="1500182" y="671373"/>
                  <a:pt x="1497026" y="672273"/>
                  <a:pt x="1493419" y="673173"/>
                </a:cubicBezTo>
                <a:cubicBezTo>
                  <a:pt x="1489812" y="673849"/>
                  <a:pt x="1486656" y="674299"/>
                  <a:pt x="1482824" y="674299"/>
                </a:cubicBezTo>
                <a:cubicBezTo>
                  <a:pt x="1478992" y="674299"/>
                  <a:pt x="1475385" y="674074"/>
                  <a:pt x="1472003" y="673398"/>
                </a:cubicBezTo>
                <a:cubicBezTo>
                  <a:pt x="1468622" y="672948"/>
                  <a:pt x="1465691" y="672048"/>
                  <a:pt x="1462761" y="671148"/>
                </a:cubicBezTo>
                <a:cubicBezTo>
                  <a:pt x="1459830" y="670247"/>
                  <a:pt x="1457125" y="669347"/>
                  <a:pt x="1455096" y="668222"/>
                </a:cubicBezTo>
                <a:cubicBezTo>
                  <a:pt x="1452616" y="667096"/>
                  <a:pt x="1451038" y="666196"/>
                  <a:pt x="1449460" y="665296"/>
                </a:cubicBezTo>
                <a:lnTo>
                  <a:pt x="1441345" y="677450"/>
                </a:lnTo>
                <a:cubicBezTo>
                  <a:pt x="1443374" y="678575"/>
                  <a:pt x="1445854" y="679700"/>
                  <a:pt x="1448559" y="681051"/>
                </a:cubicBezTo>
                <a:cubicBezTo>
                  <a:pt x="1451264" y="682401"/>
                  <a:pt x="1454420" y="683527"/>
                  <a:pt x="1457801" y="684427"/>
                </a:cubicBezTo>
                <a:cubicBezTo>
                  <a:pt x="1461183" y="685327"/>
                  <a:pt x="1465015" y="686228"/>
                  <a:pt x="1469298" y="686903"/>
                </a:cubicBezTo>
                <a:cubicBezTo>
                  <a:pt x="1473581" y="687353"/>
                  <a:pt x="1476286" y="687803"/>
                  <a:pt x="1483049" y="687803"/>
                </a:cubicBezTo>
                <a:cubicBezTo>
                  <a:pt x="1489812" y="687803"/>
                  <a:pt x="1496350" y="687128"/>
                  <a:pt x="1502211" y="685327"/>
                </a:cubicBezTo>
                <a:cubicBezTo>
                  <a:pt x="1508297" y="683752"/>
                  <a:pt x="1513257" y="681276"/>
                  <a:pt x="1517540" y="678125"/>
                </a:cubicBezTo>
                <a:cubicBezTo>
                  <a:pt x="1522048" y="675199"/>
                  <a:pt x="1525204" y="671373"/>
                  <a:pt x="1527684" y="667096"/>
                </a:cubicBezTo>
                <a:cubicBezTo>
                  <a:pt x="1529938" y="662595"/>
                  <a:pt x="1531291" y="658093"/>
                  <a:pt x="1531291" y="652691"/>
                </a:cubicBezTo>
                <a:lnTo>
                  <a:pt x="1531065" y="652917"/>
                </a:lnTo>
                <a:cubicBezTo>
                  <a:pt x="1531065" y="647965"/>
                  <a:pt x="1529938" y="643463"/>
                  <a:pt x="1528135" y="639412"/>
                </a:cubicBezTo>
                <a:cubicBezTo>
                  <a:pt x="1526106" y="635361"/>
                  <a:pt x="1523626" y="631985"/>
                  <a:pt x="1520470" y="628834"/>
                </a:cubicBezTo>
                <a:cubicBezTo>
                  <a:pt x="1517314" y="625683"/>
                  <a:pt x="1513707" y="622757"/>
                  <a:pt x="1509650" y="620281"/>
                </a:cubicBezTo>
                <a:cubicBezTo>
                  <a:pt x="1505367" y="618030"/>
                  <a:pt x="1501309" y="615329"/>
                  <a:pt x="1497026" y="613303"/>
                </a:cubicBezTo>
                <a:cubicBezTo>
                  <a:pt x="1492743" y="611278"/>
                  <a:pt x="1488460" y="608802"/>
                  <a:pt x="1484402" y="606776"/>
                </a:cubicBezTo>
                <a:cubicBezTo>
                  <a:pt x="1480344" y="604525"/>
                  <a:pt x="1476737" y="602050"/>
                  <a:pt x="1473581" y="599799"/>
                </a:cubicBezTo>
                <a:cubicBezTo>
                  <a:pt x="1470425" y="597323"/>
                  <a:pt x="1467720" y="594622"/>
                  <a:pt x="1465917" y="591696"/>
                </a:cubicBezTo>
                <a:cubicBezTo>
                  <a:pt x="1464113" y="588770"/>
                  <a:pt x="1463212" y="585169"/>
                  <a:pt x="1463212" y="581793"/>
                </a:cubicBezTo>
                <a:cubicBezTo>
                  <a:pt x="1463212" y="578417"/>
                  <a:pt x="1463888" y="575491"/>
                  <a:pt x="1465466" y="573240"/>
                </a:cubicBezTo>
                <a:cubicBezTo>
                  <a:pt x="1466818" y="570989"/>
                  <a:pt x="1468847" y="569189"/>
                  <a:pt x="1471552" y="567613"/>
                </a:cubicBezTo>
                <a:cubicBezTo>
                  <a:pt x="1474258" y="566038"/>
                  <a:pt x="1477188" y="564912"/>
                  <a:pt x="1480570" y="564237"/>
                </a:cubicBezTo>
                <a:cubicBezTo>
                  <a:pt x="1483951" y="563562"/>
                  <a:pt x="1488009" y="563112"/>
                  <a:pt x="1491165" y="563112"/>
                </a:cubicBezTo>
                <a:cubicBezTo>
                  <a:pt x="1494321" y="563112"/>
                  <a:pt x="1497251" y="563337"/>
                  <a:pt x="1500407" y="563787"/>
                </a:cubicBezTo>
                <a:cubicBezTo>
                  <a:pt x="1503563" y="564012"/>
                  <a:pt x="1506494" y="564687"/>
                  <a:pt x="1509424" y="565588"/>
                </a:cubicBezTo>
                <a:cubicBezTo>
                  <a:pt x="1512129" y="566488"/>
                  <a:pt x="1515060" y="567163"/>
                  <a:pt x="1517540" y="568288"/>
                </a:cubicBezTo>
                <a:cubicBezTo>
                  <a:pt x="1520019" y="569414"/>
                  <a:pt x="1522274" y="570314"/>
                  <a:pt x="1524303" y="571665"/>
                </a:cubicBezTo>
                <a:lnTo>
                  <a:pt x="1524303" y="555459"/>
                </a:lnTo>
                <a:cubicBezTo>
                  <a:pt x="1522950" y="554784"/>
                  <a:pt x="1520696" y="553884"/>
                  <a:pt x="1518667" y="553208"/>
                </a:cubicBezTo>
                <a:cubicBezTo>
                  <a:pt x="1516638" y="552533"/>
                  <a:pt x="1513933" y="551858"/>
                  <a:pt x="1511228" y="551183"/>
                </a:cubicBezTo>
                <a:cubicBezTo>
                  <a:pt x="1508297" y="550508"/>
                  <a:pt x="1505367" y="550057"/>
                  <a:pt x="1501985" y="549607"/>
                </a:cubicBezTo>
                <a:cubicBezTo>
                  <a:pt x="1498604" y="548932"/>
                  <a:pt x="1497477" y="548932"/>
                  <a:pt x="1490714" y="548932"/>
                </a:cubicBezTo>
                <a:close/>
                <a:moveTo>
                  <a:pt x="656855" y="521248"/>
                </a:moveTo>
                <a:cubicBezTo>
                  <a:pt x="607035" y="521248"/>
                  <a:pt x="566909" y="545106"/>
                  <a:pt x="566909" y="574365"/>
                </a:cubicBezTo>
                <a:cubicBezTo>
                  <a:pt x="566909" y="603625"/>
                  <a:pt x="567811" y="582692"/>
                  <a:pt x="569163" y="586519"/>
                </a:cubicBezTo>
                <a:cubicBezTo>
                  <a:pt x="578406" y="562436"/>
                  <a:pt x="614249" y="542404"/>
                  <a:pt x="656629" y="542404"/>
                </a:cubicBezTo>
                <a:lnTo>
                  <a:pt x="656629" y="521473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739BF77E-4110-7BDC-8CF9-9436E515AA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718413"/>
            <a:ext cx="4907507" cy="649808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marL="0" indent="0" algn="l">
              <a:lnSpc>
                <a:spcPts val="1900"/>
              </a:lnSpc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Plats för kort bildtext,</a:t>
            </a:r>
            <a:br>
              <a:rPr lang="sv-SE" dirty="0"/>
            </a:br>
            <a:r>
              <a:rPr lang="sv-SE" dirty="0"/>
              <a:t>max två rader.</a:t>
            </a:r>
          </a:p>
        </p:txBody>
      </p:sp>
    </p:spTree>
    <p:extLst>
      <p:ext uri="{BB962C8B-B14F-4D97-AF65-F5344CB8AC3E}">
        <p14:creationId xmlns:p14="http://schemas.microsoft.com/office/powerpoint/2010/main" val="313105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 m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6AA496A3-C36F-877F-6548-E671241F0D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3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- Generell 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6">
            <a:extLst>
              <a:ext uri="{FF2B5EF4-FFF2-40B4-BE49-F238E27FC236}">
                <a16:creationId xmlns:a16="http://schemas.microsoft.com/office/drawing/2014/main" id="{9066AF9A-55C9-553D-FD52-B31DCBF43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94122" y="506239"/>
            <a:ext cx="5734175" cy="4833615"/>
          </a:xfrm>
          <a:custGeom>
            <a:avLst/>
            <a:gdLst>
              <a:gd name="connsiteX0" fmla="*/ 0 w 5413671"/>
              <a:gd name="connsiteY0" fmla="*/ 2331000 h 4662000"/>
              <a:gd name="connsiteX1" fmla="*/ 2706836 w 5413671"/>
              <a:gd name="connsiteY1" fmla="*/ 0 h 4662000"/>
              <a:gd name="connsiteX2" fmla="*/ 5413672 w 5413671"/>
              <a:gd name="connsiteY2" fmla="*/ 2331000 h 4662000"/>
              <a:gd name="connsiteX3" fmla="*/ 2706836 w 5413671"/>
              <a:gd name="connsiteY3" fmla="*/ 4662000 h 4662000"/>
              <a:gd name="connsiteX4" fmla="*/ 0 w 5413671"/>
              <a:gd name="connsiteY4" fmla="*/ 2331000 h 4662000"/>
              <a:gd name="connsiteX0" fmla="*/ 7475 w 5421147"/>
              <a:gd name="connsiteY0" fmla="*/ 2331000 h 4556745"/>
              <a:gd name="connsiteX1" fmla="*/ 2714311 w 5421147"/>
              <a:gd name="connsiteY1" fmla="*/ 0 h 4556745"/>
              <a:gd name="connsiteX2" fmla="*/ 5421147 w 5421147"/>
              <a:gd name="connsiteY2" fmla="*/ 2331000 h 4556745"/>
              <a:gd name="connsiteX3" fmla="*/ 3431359 w 5421147"/>
              <a:gd name="connsiteY3" fmla="*/ 4556745 h 4556745"/>
              <a:gd name="connsiteX4" fmla="*/ 7475 w 5421147"/>
              <a:gd name="connsiteY4" fmla="*/ 2331000 h 4556745"/>
              <a:gd name="connsiteX0" fmla="*/ 2182 w 5415854"/>
              <a:gd name="connsiteY0" fmla="*/ 2324422 h 4550167"/>
              <a:gd name="connsiteX1" fmla="*/ 3011625 w 5415854"/>
              <a:gd name="connsiteY1" fmla="*/ 0 h 4550167"/>
              <a:gd name="connsiteX2" fmla="*/ 5415854 w 5415854"/>
              <a:gd name="connsiteY2" fmla="*/ 2324422 h 4550167"/>
              <a:gd name="connsiteX3" fmla="*/ 3426066 w 5415854"/>
              <a:gd name="connsiteY3" fmla="*/ 4550167 h 4550167"/>
              <a:gd name="connsiteX4" fmla="*/ 2182 w 5415854"/>
              <a:gd name="connsiteY4" fmla="*/ 2324422 h 4550167"/>
              <a:gd name="connsiteX0" fmla="*/ 1 w 5413673"/>
              <a:gd name="connsiteY0" fmla="*/ 2324422 h 4504118"/>
              <a:gd name="connsiteX1" fmla="*/ 3009444 w 5413673"/>
              <a:gd name="connsiteY1" fmla="*/ 0 h 4504118"/>
              <a:gd name="connsiteX2" fmla="*/ 5413673 w 5413673"/>
              <a:gd name="connsiteY2" fmla="*/ 2324422 h 4504118"/>
              <a:gd name="connsiteX3" fmla="*/ 3016023 w 5413673"/>
              <a:gd name="connsiteY3" fmla="*/ 4504118 h 4504118"/>
              <a:gd name="connsiteX4" fmla="*/ 1 w 5413673"/>
              <a:gd name="connsiteY4" fmla="*/ 2324422 h 4504118"/>
              <a:gd name="connsiteX0" fmla="*/ 0 w 5538662"/>
              <a:gd name="connsiteY0" fmla="*/ 2331000 h 4504118"/>
              <a:gd name="connsiteX1" fmla="*/ 3134433 w 5538662"/>
              <a:gd name="connsiteY1" fmla="*/ 0 h 4504118"/>
              <a:gd name="connsiteX2" fmla="*/ 5538662 w 5538662"/>
              <a:gd name="connsiteY2" fmla="*/ 2324422 h 4504118"/>
              <a:gd name="connsiteX3" fmla="*/ 3141012 w 5538662"/>
              <a:gd name="connsiteY3" fmla="*/ 4504118 h 4504118"/>
              <a:gd name="connsiteX4" fmla="*/ 0 w 5538662"/>
              <a:gd name="connsiteY4" fmla="*/ 2331000 h 4504118"/>
              <a:gd name="connsiteX0" fmla="*/ 0 w 5387358"/>
              <a:gd name="connsiteY0" fmla="*/ 2331000 h 4504118"/>
              <a:gd name="connsiteX1" fmla="*/ 3134433 w 5387358"/>
              <a:gd name="connsiteY1" fmla="*/ 0 h 4504118"/>
              <a:gd name="connsiteX2" fmla="*/ 5387358 w 5387358"/>
              <a:gd name="connsiteY2" fmla="*/ 2324422 h 4504118"/>
              <a:gd name="connsiteX3" fmla="*/ 3141012 w 5387358"/>
              <a:gd name="connsiteY3" fmla="*/ 4504118 h 4504118"/>
              <a:gd name="connsiteX4" fmla="*/ 0 w 5387358"/>
              <a:gd name="connsiteY4" fmla="*/ 2331000 h 4504118"/>
              <a:gd name="connsiteX0" fmla="*/ 966 w 5388324"/>
              <a:gd name="connsiteY0" fmla="*/ 2331000 h 4537011"/>
              <a:gd name="connsiteX1" fmla="*/ 3135399 w 5388324"/>
              <a:gd name="connsiteY1" fmla="*/ 0 h 4537011"/>
              <a:gd name="connsiteX2" fmla="*/ 5388324 w 5388324"/>
              <a:gd name="connsiteY2" fmla="*/ 2324422 h 4537011"/>
              <a:gd name="connsiteX3" fmla="*/ 3464321 w 5388324"/>
              <a:gd name="connsiteY3" fmla="*/ 4537011 h 4537011"/>
              <a:gd name="connsiteX4" fmla="*/ 966 w 5388324"/>
              <a:gd name="connsiteY4" fmla="*/ 2331000 h 4537011"/>
              <a:gd name="connsiteX0" fmla="*/ 2356 w 5389714"/>
              <a:gd name="connsiteY0" fmla="*/ 2357313 h 4563324"/>
              <a:gd name="connsiteX1" fmla="*/ 2965750 w 5389714"/>
              <a:gd name="connsiteY1" fmla="*/ 0 h 4563324"/>
              <a:gd name="connsiteX2" fmla="*/ 5389714 w 5389714"/>
              <a:gd name="connsiteY2" fmla="*/ 2350735 h 4563324"/>
              <a:gd name="connsiteX3" fmla="*/ 3465711 w 5389714"/>
              <a:gd name="connsiteY3" fmla="*/ 4563324 h 4563324"/>
              <a:gd name="connsiteX4" fmla="*/ 2356 w 5389714"/>
              <a:gd name="connsiteY4" fmla="*/ 2357313 h 4563324"/>
              <a:gd name="connsiteX0" fmla="*/ 2338 w 5409432"/>
              <a:gd name="connsiteY0" fmla="*/ 2588584 h 4565260"/>
              <a:gd name="connsiteX1" fmla="*/ 2985468 w 5409432"/>
              <a:gd name="connsiteY1" fmla="*/ 1027 h 4565260"/>
              <a:gd name="connsiteX2" fmla="*/ 5409432 w 5409432"/>
              <a:gd name="connsiteY2" fmla="*/ 2351762 h 4565260"/>
              <a:gd name="connsiteX3" fmla="*/ 3485429 w 5409432"/>
              <a:gd name="connsiteY3" fmla="*/ 4564351 h 4565260"/>
              <a:gd name="connsiteX4" fmla="*/ 2338 w 5409432"/>
              <a:gd name="connsiteY4" fmla="*/ 2588584 h 4565260"/>
              <a:gd name="connsiteX0" fmla="*/ 1676 w 5408770"/>
              <a:gd name="connsiteY0" fmla="*/ 2588584 h 4565665"/>
              <a:gd name="connsiteX1" fmla="*/ 2984806 w 5408770"/>
              <a:gd name="connsiteY1" fmla="*/ 1027 h 4565665"/>
              <a:gd name="connsiteX2" fmla="*/ 5408770 w 5408770"/>
              <a:gd name="connsiteY2" fmla="*/ 2351762 h 4565665"/>
              <a:gd name="connsiteX3" fmla="*/ 3484767 w 5408770"/>
              <a:gd name="connsiteY3" fmla="*/ 4564351 h 4565665"/>
              <a:gd name="connsiteX4" fmla="*/ 1676 w 5408770"/>
              <a:gd name="connsiteY4" fmla="*/ 2588584 h 4565665"/>
              <a:gd name="connsiteX0" fmla="*/ 138 w 5407232"/>
              <a:gd name="connsiteY0" fmla="*/ 2588584 h 4565456"/>
              <a:gd name="connsiteX1" fmla="*/ 2983268 w 5407232"/>
              <a:gd name="connsiteY1" fmla="*/ 1027 h 4565456"/>
              <a:gd name="connsiteX2" fmla="*/ 5407232 w 5407232"/>
              <a:gd name="connsiteY2" fmla="*/ 2351762 h 4565456"/>
              <a:gd name="connsiteX3" fmla="*/ 3483229 w 5407232"/>
              <a:gd name="connsiteY3" fmla="*/ 4564351 h 4565456"/>
              <a:gd name="connsiteX4" fmla="*/ 138 w 5407232"/>
              <a:gd name="connsiteY4" fmla="*/ 2588584 h 4565456"/>
              <a:gd name="connsiteX0" fmla="*/ 146 w 5407240"/>
              <a:gd name="connsiteY0" fmla="*/ 2588584 h 4565922"/>
              <a:gd name="connsiteX1" fmla="*/ 2983276 w 5407240"/>
              <a:gd name="connsiteY1" fmla="*/ 1027 h 4565922"/>
              <a:gd name="connsiteX2" fmla="*/ 5407240 w 5407240"/>
              <a:gd name="connsiteY2" fmla="*/ 2351762 h 4565922"/>
              <a:gd name="connsiteX3" fmla="*/ 3483237 w 5407240"/>
              <a:gd name="connsiteY3" fmla="*/ 4564351 h 4565922"/>
              <a:gd name="connsiteX4" fmla="*/ 146 w 5407240"/>
              <a:gd name="connsiteY4" fmla="*/ 2588584 h 4565922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8711"/>
              <a:gd name="connsiteY0" fmla="*/ 2593351 h 4570689"/>
              <a:gd name="connsiteX1" fmla="*/ 2983276 w 5408711"/>
              <a:gd name="connsiteY1" fmla="*/ 5794 h 4570689"/>
              <a:gd name="connsiteX2" fmla="*/ 5407240 w 5408711"/>
              <a:gd name="connsiteY2" fmla="*/ 2356529 h 4570689"/>
              <a:gd name="connsiteX3" fmla="*/ 3483237 w 5408711"/>
              <a:gd name="connsiteY3" fmla="*/ 4569118 h 4570689"/>
              <a:gd name="connsiteX4" fmla="*/ 146 w 5408711"/>
              <a:gd name="connsiteY4" fmla="*/ 2593351 h 4570689"/>
              <a:gd name="connsiteX0" fmla="*/ 146 w 5408711"/>
              <a:gd name="connsiteY0" fmla="*/ 2593351 h 4570408"/>
              <a:gd name="connsiteX1" fmla="*/ 2983276 w 5408711"/>
              <a:gd name="connsiteY1" fmla="*/ 5794 h 4570408"/>
              <a:gd name="connsiteX2" fmla="*/ 5407240 w 5408711"/>
              <a:gd name="connsiteY2" fmla="*/ 2356529 h 4570408"/>
              <a:gd name="connsiteX3" fmla="*/ 3483237 w 5408711"/>
              <a:gd name="connsiteY3" fmla="*/ 4569118 h 4570408"/>
              <a:gd name="connsiteX4" fmla="*/ 146 w 5408711"/>
              <a:gd name="connsiteY4" fmla="*/ 2593351 h 4570408"/>
              <a:gd name="connsiteX0" fmla="*/ 146 w 5408688"/>
              <a:gd name="connsiteY0" fmla="*/ 2588779 h 4565836"/>
              <a:gd name="connsiteX1" fmla="*/ 2983276 w 5408688"/>
              <a:gd name="connsiteY1" fmla="*/ 1222 h 4565836"/>
              <a:gd name="connsiteX2" fmla="*/ 5407240 w 5408688"/>
              <a:gd name="connsiteY2" fmla="*/ 2351957 h 4565836"/>
              <a:gd name="connsiteX3" fmla="*/ 3483237 w 5408688"/>
              <a:gd name="connsiteY3" fmla="*/ 4564546 h 4565836"/>
              <a:gd name="connsiteX4" fmla="*/ 146 w 5408688"/>
              <a:gd name="connsiteY4" fmla="*/ 2588779 h 4565836"/>
              <a:gd name="connsiteX0" fmla="*/ 3008 w 5411623"/>
              <a:gd name="connsiteY0" fmla="*/ 2582205 h 4559262"/>
              <a:gd name="connsiteX1" fmla="*/ 3025609 w 5411623"/>
              <a:gd name="connsiteY1" fmla="*/ 1226 h 4559262"/>
              <a:gd name="connsiteX2" fmla="*/ 5410102 w 5411623"/>
              <a:gd name="connsiteY2" fmla="*/ 2345383 h 4559262"/>
              <a:gd name="connsiteX3" fmla="*/ 3486099 w 5411623"/>
              <a:gd name="connsiteY3" fmla="*/ 4557972 h 4559262"/>
              <a:gd name="connsiteX4" fmla="*/ 3008 w 5411623"/>
              <a:gd name="connsiteY4" fmla="*/ 2582205 h 4559262"/>
              <a:gd name="connsiteX0" fmla="*/ 147 w 5408762"/>
              <a:gd name="connsiteY0" fmla="*/ 2582205 h 4559262"/>
              <a:gd name="connsiteX1" fmla="*/ 3022748 w 5408762"/>
              <a:gd name="connsiteY1" fmla="*/ 1226 h 4559262"/>
              <a:gd name="connsiteX2" fmla="*/ 5407241 w 5408762"/>
              <a:gd name="connsiteY2" fmla="*/ 2345383 h 4559262"/>
              <a:gd name="connsiteX3" fmla="*/ 3483238 w 5408762"/>
              <a:gd name="connsiteY3" fmla="*/ 4557972 h 4559262"/>
              <a:gd name="connsiteX4" fmla="*/ 147 w 5408762"/>
              <a:gd name="connsiteY4" fmla="*/ 2582205 h 4559262"/>
              <a:gd name="connsiteX0" fmla="*/ 67 w 5408682"/>
              <a:gd name="connsiteY0" fmla="*/ 2582205 h 4559262"/>
              <a:gd name="connsiteX1" fmla="*/ 3022668 w 5408682"/>
              <a:gd name="connsiteY1" fmla="*/ 1226 h 4559262"/>
              <a:gd name="connsiteX2" fmla="*/ 5407161 w 5408682"/>
              <a:gd name="connsiteY2" fmla="*/ 2345383 h 4559262"/>
              <a:gd name="connsiteX3" fmla="*/ 3483158 w 5408682"/>
              <a:gd name="connsiteY3" fmla="*/ 4557972 h 4559262"/>
              <a:gd name="connsiteX4" fmla="*/ 67 w 5408682"/>
              <a:gd name="connsiteY4" fmla="*/ 2582205 h 4559262"/>
              <a:gd name="connsiteX0" fmla="*/ 2 w 5408617"/>
              <a:gd name="connsiteY0" fmla="*/ 2582205 h 4559262"/>
              <a:gd name="connsiteX1" fmla="*/ 3022603 w 5408617"/>
              <a:gd name="connsiteY1" fmla="*/ 1226 h 4559262"/>
              <a:gd name="connsiteX2" fmla="*/ 5407096 w 5408617"/>
              <a:gd name="connsiteY2" fmla="*/ 2345383 h 4559262"/>
              <a:gd name="connsiteX3" fmla="*/ 3483093 w 5408617"/>
              <a:gd name="connsiteY3" fmla="*/ 4557972 h 4559262"/>
              <a:gd name="connsiteX4" fmla="*/ 2 w 5408617"/>
              <a:gd name="connsiteY4" fmla="*/ 2582205 h 4559262"/>
              <a:gd name="connsiteX0" fmla="*/ 2 w 5407142"/>
              <a:gd name="connsiteY0" fmla="*/ 2582296 h 4559353"/>
              <a:gd name="connsiteX1" fmla="*/ 3022603 w 5407142"/>
              <a:gd name="connsiteY1" fmla="*/ 1317 h 4559353"/>
              <a:gd name="connsiteX2" fmla="*/ 5407096 w 5407142"/>
              <a:gd name="connsiteY2" fmla="*/ 2345474 h 4559353"/>
              <a:gd name="connsiteX3" fmla="*/ 3483093 w 5407142"/>
              <a:gd name="connsiteY3" fmla="*/ 4558063 h 4559353"/>
              <a:gd name="connsiteX4" fmla="*/ 2 w 5407142"/>
              <a:gd name="connsiteY4" fmla="*/ 2582296 h 4559353"/>
              <a:gd name="connsiteX0" fmla="*/ 2 w 5407142"/>
              <a:gd name="connsiteY0" fmla="*/ 2582296 h 4559360"/>
              <a:gd name="connsiteX1" fmla="*/ 3022603 w 5407142"/>
              <a:gd name="connsiteY1" fmla="*/ 1317 h 4559360"/>
              <a:gd name="connsiteX2" fmla="*/ 5407096 w 5407142"/>
              <a:gd name="connsiteY2" fmla="*/ 2345474 h 4559360"/>
              <a:gd name="connsiteX3" fmla="*/ 3483093 w 5407142"/>
              <a:gd name="connsiteY3" fmla="*/ 4558063 h 4559360"/>
              <a:gd name="connsiteX4" fmla="*/ 2 w 5407142"/>
              <a:gd name="connsiteY4" fmla="*/ 2582296 h 4559360"/>
              <a:gd name="connsiteX0" fmla="*/ 2 w 5407142"/>
              <a:gd name="connsiteY0" fmla="*/ 2581172 h 4558236"/>
              <a:gd name="connsiteX1" fmla="*/ 3022603 w 5407142"/>
              <a:gd name="connsiteY1" fmla="*/ 193 h 4558236"/>
              <a:gd name="connsiteX2" fmla="*/ 5407096 w 5407142"/>
              <a:gd name="connsiteY2" fmla="*/ 2344350 h 4558236"/>
              <a:gd name="connsiteX3" fmla="*/ 3483093 w 5407142"/>
              <a:gd name="connsiteY3" fmla="*/ 4556939 h 4558236"/>
              <a:gd name="connsiteX4" fmla="*/ 2 w 5407142"/>
              <a:gd name="connsiteY4" fmla="*/ 2581172 h 4558236"/>
              <a:gd name="connsiteX0" fmla="*/ 2 w 5407497"/>
              <a:gd name="connsiteY0" fmla="*/ 2581179 h 4558243"/>
              <a:gd name="connsiteX1" fmla="*/ 3022603 w 5407497"/>
              <a:gd name="connsiteY1" fmla="*/ 200 h 4558243"/>
              <a:gd name="connsiteX2" fmla="*/ 5407096 w 5407497"/>
              <a:gd name="connsiteY2" fmla="*/ 2344357 h 4558243"/>
              <a:gd name="connsiteX3" fmla="*/ 3483093 w 5407497"/>
              <a:gd name="connsiteY3" fmla="*/ 4556946 h 4558243"/>
              <a:gd name="connsiteX4" fmla="*/ 2 w 5407497"/>
              <a:gd name="connsiteY4" fmla="*/ 2581179 h 455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497" h="4558243">
                <a:moveTo>
                  <a:pt x="2" y="2581179"/>
                </a:moveTo>
                <a:cubicBezTo>
                  <a:pt x="2194" y="1552006"/>
                  <a:pt x="1325432" y="19935"/>
                  <a:pt x="3022603" y="200"/>
                </a:cubicBezTo>
                <a:cubicBezTo>
                  <a:pt x="4719774" y="-19535"/>
                  <a:pt x="5426831" y="1418793"/>
                  <a:pt x="5407096" y="2344357"/>
                </a:cubicBezTo>
                <a:cubicBezTo>
                  <a:pt x="5393939" y="3414645"/>
                  <a:pt x="4548735" y="4602995"/>
                  <a:pt x="3483093" y="4556946"/>
                </a:cubicBezTo>
                <a:cubicBezTo>
                  <a:pt x="2417451" y="4510897"/>
                  <a:pt x="-2190" y="3610352"/>
                  <a:pt x="2" y="2581179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Platshållare för text 27">
            <a:extLst>
              <a:ext uri="{FF2B5EF4-FFF2-40B4-BE49-F238E27FC236}">
                <a16:creationId xmlns:a16="http://schemas.microsoft.com/office/drawing/2014/main" id="{2A90C6C4-5147-BA1C-131B-9ACFBF3A1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434" y="3641125"/>
            <a:ext cx="5634670" cy="211249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Presentationstitel</a:t>
            </a:r>
            <a:endParaRPr lang="en-GB" dirty="0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81323B37-5478-9F7D-794C-A89D10FF6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433" y="608800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latshållare för datum 8">
            <a:extLst>
              <a:ext uri="{FF2B5EF4-FFF2-40B4-BE49-F238E27FC236}">
                <a16:creationId xmlns:a16="http://schemas.microsoft.com/office/drawing/2014/main" id="{B012E12D-30FA-0936-D164-D66971B2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7114" y="4856286"/>
            <a:ext cx="1252707" cy="376705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D1BA1D9-5C84-3846-ADBF-EE392DE2C240}" type="datetime1">
              <a:rPr lang="sv-SE" smtClean="0"/>
              <a:pPr/>
              <a:t>2026-04-29</a:t>
            </a:fld>
            <a:endParaRPr lang="en-GB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CBC24BB-F567-3E41-A10B-6107608316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- Egen 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6">
            <a:extLst>
              <a:ext uri="{FF2B5EF4-FFF2-40B4-BE49-F238E27FC236}">
                <a16:creationId xmlns:a16="http://schemas.microsoft.com/office/drawing/2014/main" id="{9066AF9A-55C9-553D-FD52-B31DCBF43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90758" y="504953"/>
            <a:ext cx="5734174" cy="4833615"/>
          </a:xfrm>
          <a:custGeom>
            <a:avLst/>
            <a:gdLst>
              <a:gd name="connsiteX0" fmla="*/ 0 w 5413671"/>
              <a:gd name="connsiteY0" fmla="*/ 2331000 h 4662000"/>
              <a:gd name="connsiteX1" fmla="*/ 2706836 w 5413671"/>
              <a:gd name="connsiteY1" fmla="*/ 0 h 4662000"/>
              <a:gd name="connsiteX2" fmla="*/ 5413672 w 5413671"/>
              <a:gd name="connsiteY2" fmla="*/ 2331000 h 4662000"/>
              <a:gd name="connsiteX3" fmla="*/ 2706836 w 5413671"/>
              <a:gd name="connsiteY3" fmla="*/ 4662000 h 4662000"/>
              <a:gd name="connsiteX4" fmla="*/ 0 w 5413671"/>
              <a:gd name="connsiteY4" fmla="*/ 2331000 h 4662000"/>
              <a:gd name="connsiteX0" fmla="*/ 7475 w 5421147"/>
              <a:gd name="connsiteY0" fmla="*/ 2331000 h 4556745"/>
              <a:gd name="connsiteX1" fmla="*/ 2714311 w 5421147"/>
              <a:gd name="connsiteY1" fmla="*/ 0 h 4556745"/>
              <a:gd name="connsiteX2" fmla="*/ 5421147 w 5421147"/>
              <a:gd name="connsiteY2" fmla="*/ 2331000 h 4556745"/>
              <a:gd name="connsiteX3" fmla="*/ 3431359 w 5421147"/>
              <a:gd name="connsiteY3" fmla="*/ 4556745 h 4556745"/>
              <a:gd name="connsiteX4" fmla="*/ 7475 w 5421147"/>
              <a:gd name="connsiteY4" fmla="*/ 2331000 h 4556745"/>
              <a:gd name="connsiteX0" fmla="*/ 2182 w 5415854"/>
              <a:gd name="connsiteY0" fmla="*/ 2324422 h 4550167"/>
              <a:gd name="connsiteX1" fmla="*/ 3011625 w 5415854"/>
              <a:gd name="connsiteY1" fmla="*/ 0 h 4550167"/>
              <a:gd name="connsiteX2" fmla="*/ 5415854 w 5415854"/>
              <a:gd name="connsiteY2" fmla="*/ 2324422 h 4550167"/>
              <a:gd name="connsiteX3" fmla="*/ 3426066 w 5415854"/>
              <a:gd name="connsiteY3" fmla="*/ 4550167 h 4550167"/>
              <a:gd name="connsiteX4" fmla="*/ 2182 w 5415854"/>
              <a:gd name="connsiteY4" fmla="*/ 2324422 h 4550167"/>
              <a:gd name="connsiteX0" fmla="*/ 1 w 5413673"/>
              <a:gd name="connsiteY0" fmla="*/ 2324422 h 4504118"/>
              <a:gd name="connsiteX1" fmla="*/ 3009444 w 5413673"/>
              <a:gd name="connsiteY1" fmla="*/ 0 h 4504118"/>
              <a:gd name="connsiteX2" fmla="*/ 5413673 w 5413673"/>
              <a:gd name="connsiteY2" fmla="*/ 2324422 h 4504118"/>
              <a:gd name="connsiteX3" fmla="*/ 3016023 w 5413673"/>
              <a:gd name="connsiteY3" fmla="*/ 4504118 h 4504118"/>
              <a:gd name="connsiteX4" fmla="*/ 1 w 5413673"/>
              <a:gd name="connsiteY4" fmla="*/ 2324422 h 4504118"/>
              <a:gd name="connsiteX0" fmla="*/ 0 w 5538662"/>
              <a:gd name="connsiteY0" fmla="*/ 2331000 h 4504118"/>
              <a:gd name="connsiteX1" fmla="*/ 3134433 w 5538662"/>
              <a:gd name="connsiteY1" fmla="*/ 0 h 4504118"/>
              <a:gd name="connsiteX2" fmla="*/ 5538662 w 5538662"/>
              <a:gd name="connsiteY2" fmla="*/ 2324422 h 4504118"/>
              <a:gd name="connsiteX3" fmla="*/ 3141012 w 5538662"/>
              <a:gd name="connsiteY3" fmla="*/ 4504118 h 4504118"/>
              <a:gd name="connsiteX4" fmla="*/ 0 w 5538662"/>
              <a:gd name="connsiteY4" fmla="*/ 2331000 h 4504118"/>
              <a:gd name="connsiteX0" fmla="*/ 0 w 5387358"/>
              <a:gd name="connsiteY0" fmla="*/ 2331000 h 4504118"/>
              <a:gd name="connsiteX1" fmla="*/ 3134433 w 5387358"/>
              <a:gd name="connsiteY1" fmla="*/ 0 h 4504118"/>
              <a:gd name="connsiteX2" fmla="*/ 5387358 w 5387358"/>
              <a:gd name="connsiteY2" fmla="*/ 2324422 h 4504118"/>
              <a:gd name="connsiteX3" fmla="*/ 3141012 w 5387358"/>
              <a:gd name="connsiteY3" fmla="*/ 4504118 h 4504118"/>
              <a:gd name="connsiteX4" fmla="*/ 0 w 5387358"/>
              <a:gd name="connsiteY4" fmla="*/ 2331000 h 4504118"/>
              <a:gd name="connsiteX0" fmla="*/ 966 w 5388324"/>
              <a:gd name="connsiteY0" fmla="*/ 2331000 h 4537011"/>
              <a:gd name="connsiteX1" fmla="*/ 3135399 w 5388324"/>
              <a:gd name="connsiteY1" fmla="*/ 0 h 4537011"/>
              <a:gd name="connsiteX2" fmla="*/ 5388324 w 5388324"/>
              <a:gd name="connsiteY2" fmla="*/ 2324422 h 4537011"/>
              <a:gd name="connsiteX3" fmla="*/ 3464321 w 5388324"/>
              <a:gd name="connsiteY3" fmla="*/ 4537011 h 4537011"/>
              <a:gd name="connsiteX4" fmla="*/ 966 w 5388324"/>
              <a:gd name="connsiteY4" fmla="*/ 2331000 h 4537011"/>
              <a:gd name="connsiteX0" fmla="*/ 2356 w 5389714"/>
              <a:gd name="connsiteY0" fmla="*/ 2357313 h 4563324"/>
              <a:gd name="connsiteX1" fmla="*/ 2965750 w 5389714"/>
              <a:gd name="connsiteY1" fmla="*/ 0 h 4563324"/>
              <a:gd name="connsiteX2" fmla="*/ 5389714 w 5389714"/>
              <a:gd name="connsiteY2" fmla="*/ 2350735 h 4563324"/>
              <a:gd name="connsiteX3" fmla="*/ 3465711 w 5389714"/>
              <a:gd name="connsiteY3" fmla="*/ 4563324 h 4563324"/>
              <a:gd name="connsiteX4" fmla="*/ 2356 w 5389714"/>
              <a:gd name="connsiteY4" fmla="*/ 2357313 h 4563324"/>
              <a:gd name="connsiteX0" fmla="*/ 2338 w 5409432"/>
              <a:gd name="connsiteY0" fmla="*/ 2588584 h 4565260"/>
              <a:gd name="connsiteX1" fmla="*/ 2985468 w 5409432"/>
              <a:gd name="connsiteY1" fmla="*/ 1027 h 4565260"/>
              <a:gd name="connsiteX2" fmla="*/ 5409432 w 5409432"/>
              <a:gd name="connsiteY2" fmla="*/ 2351762 h 4565260"/>
              <a:gd name="connsiteX3" fmla="*/ 3485429 w 5409432"/>
              <a:gd name="connsiteY3" fmla="*/ 4564351 h 4565260"/>
              <a:gd name="connsiteX4" fmla="*/ 2338 w 5409432"/>
              <a:gd name="connsiteY4" fmla="*/ 2588584 h 4565260"/>
              <a:gd name="connsiteX0" fmla="*/ 1676 w 5408770"/>
              <a:gd name="connsiteY0" fmla="*/ 2588584 h 4565665"/>
              <a:gd name="connsiteX1" fmla="*/ 2984806 w 5408770"/>
              <a:gd name="connsiteY1" fmla="*/ 1027 h 4565665"/>
              <a:gd name="connsiteX2" fmla="*/ 5408770 w 5408770"/>
              <a:gd name="connsiteY2" fmla="*/ 2351762 h 4565665"/>
              <a:gd name="connsiteX3" fmla="*/ 3484767 w 5408770"/>
              <a:gd name="connsiteY3" fmla="*/ 4564351 h 4565665"/>
              <a:gd name="connsiteX4" fmla="*/ 1676 w 5408770"/>
              <a:gd name="connsiteY4" fmla="*/ 2588584 h 4565665"/>
              <a:gd name="connsiteX0" fmla="*/ 138 w 5407232"/>
              <a:gd name="connsiteY0" fmla="*/ 2588584 h 4565456"/>
              <a:gd name="connsiteX1" fmla="*/ 2983268 w 5407232"/>
              <a:gd name="connsiteY1" fmla="*/ 1027 h 4565456"/>
              <a:gd name="connsiteX2" fmla="*/ 5407232 w 5407232"/>
              <a:gd name="connsiteY2" fmla="*/ 2351762 h 4565456"/>
              <a:gd name="connsiteX3" fmla="*/ 3483229 w 5407232"/>
              <a:gd name="connsiteY3" fmla="*/ 4564351 h 4565456"/>
              <a:gd name="connsiteX4" fmla="*/ 138 w 5407232"/>
              <a:gd name="connsiteY4" fmla="*/ 2588584 h 4565456"/>
              <a:gd name="connsiteX0" fmla="*/ 146 w 5407240"/>
              <a:gd name="connsiteY0" fmla="*/ 2588584 h 4565922"/>
              <a:gd name="connsiteX1" fmla="*/ 2983276 w 5407240"/>
              <a:gd name="connsiteY1" fmla="*/ 1027 h 4565922"/>
              <a:gd name="connsiteX2" fmla="*/ 5407240 w 5407240"/>
              <a:gd name="connsiteY2" fmla="*/ 2351762 h 4565922"/>
              <a:gd name="connsiteX3" fmla="*/ 3483237 w 5407240"/>
              <a:gd name="connsiteY3" fmla="*/ 4564351 h 4565922"/>
              <a:gd name="connsiteX4" fmla="*/ 146 w 5407240"/>
              <a:gd name="connsiteY4" fmla="*/ 2588584 h 4565922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8711"/>
              <a:gd name="connsiteY0" fmla="*/ 2593351 h 4570689"/>
              <a:gd name="connsiteX1" fmla="*/ 2983276 w 5408711"/>
              <a:gd name="connsiteY1" fmla="*/ 5794 h 4570689"/>
              <a:gd name="connsiteX2" fmla="*/ 5407240 w 5408711"/>
              <a:gd name="connsiteY2" fmla="*/ 2356529 h 4570689"/>
              <a:gd name="connsiteX3" fmla="*/ 3483237 w 5408711"/>
              <a:gd name="connsiteY3" fmla="*/ 4569118 h 4570689"/>
              <a:gd name="connsiteX4" fmla="*/ 146 w 5408711"/>
              <a:gd name="connsiteY4" fmla="*/ 2593351 h 4570689"/>
              <a:gd name="connsiteX0" fmla="*/ 146 w 5408711"/>
              <a:gd name="connsiteY0" fmla="*/ 2593351 h 4570408"/>
              <a:gd name="connsiteX1" fmla="*/ 2983276 w 5408711"/>
              <a:gd name="connsiteY1" fmla="*/ 5794 h 4570408"/>
              <a:gd name="connsiteX2" fmla="*/ 5407240 w 5408711"/>
              <a:gd name="connsiteY2" fmla="*/ 2356529 h 4570408"/>
              <a:gd name="connsiteX3" fmla="*/ 3483237 w 5408711"/>
              <a:gd name="connsiteY3" fmla="*/ 4569118 h 4570408"/>
              <a:gd name="connsiteX4" fmla="*/ 146 w 5408711"/>
              <a:gd name="connsiteY4" fmla="*/ 2593351 h 4570408"/>
              <a:gd name="connsiteX0" fmla="*/ 146 w 5408688"/>
              <a:gd name="connsiteY0" fmla="*/ 2588779 h 4565836"/>
              <a:gd name="connsiteX1" fmla="*/ 2983276 w 5408688"/>
              <a:gd name="connsiteY1" fmla="*/ 1222 h 4565836"/>
              <a:gd name="connsiteX2" fmla="*/ 5407240 w 5408688"/>
              <a:gd name="connsiteY2" fmla="*/ 2351957 h 4565836"/>
              <a:gd name="connsiteX3" fmla="*/ 3483237 w 5408688"/>
              <a:gd name="connsiteY3" fmla="*/ 4564546 h 4565836"/>
              <a:gd name="connsiteX4" fmla="*/ 146 w 5408688"/>
              <a:gd name="connsiteY4" fmla="*/ 2588779 h 4565836"/>
              <a:gd name="connsiteX0" fmla="*/ 3008 w 5411623"/>
              <a:gd name="connsiteY0" fmla="*/ 2582205 h 4559262"/>
              <a:gd name="connsiteX1" fmla="*/ 3025609 w 5411623"/>
              <a:gd name="connsiteY1" fmla="*/ 1226 h 4559262"/>
              <a:gd name="connsiteX2" fmla="*/ 5410102 w 5411623"/>
              <a:gd name="connsiteY2" fmla="*/ 2345383 h 4559262"/>
              <a:gd name="connsiteX3" fmla="*/ 3486099 w 5411623"/>
              <a:gd name="connsiteY3" fmla="*/ 4557972 h 4559262"/>
              <a:gd name="connsiteX4" fmla="*/ 3008 w 5411623"/>
              <a:gd name="connsiteY4" fmla="*/ 2582205 h 4559262"/>
              <a:gd name="connsiteX0" fmla="*/ 147 w 5408762"/>
              <a:gd name="connsiteY0" fmla="*/ 2582205 h 4559262"/>
              <a:gd name="connsiteX1" fmla="*/ 3022748 w 5408762"/>
              <a:gd name="connsiteY1" fmla="*/ 1226 h 4559262"/>
              <a:gd name="connsiteX2" fmla="*/ 5407241 w 5408762"/>
              <a:gd name="connsiteY2" fmla="*/ 2345383 h 4559262"/>
              <a:gd name="connsiteX3" fmla="*/ 3483238 w 5408762"/>
              <a:gd name="connsiteY3" fmla="*/ 4557972 h 4559262"/>
              <a:gd name="connsiteX4" fmla="*/ 147 w 5408762"/>
              <a:gd name="connsiteY4" fmla="*/ 2582205 h 4559262"/>
              <a:gd name="connsiteX0" fmla="*/ 67 w 5408682"/>
              <a:gd name="connsiteY0" fmla="*/ 2582205 h 4559262"/>
              <a:gd name="connsiteX1" fmla="*/ 3022668 w 5408682"/>
              <a:gd name="connsiteY1" fmla="*/ 1226 h 4559262"/>
              <a:gd name="connsiteX2" fmla="*/ 5407161 w 5408682"/>
              <a:gd name="connsiteY2" fmla="*/ 2345383 h 4559262"/>
              <a:gd name="connsiteX3" fmla="*/ 3483158 w 5408682"/>
              <a:gd name="connsiteY3" fmla="*/ 4557972 h 4559262"/>
              <a:gd name="connsiteX4" fmla="*/ 67 w 5408682"/>
              <a:gd name="connsiteY4" fmla="*/ 2582205 h 4559262"/>
              <a:gd name="connsiteX0" fmla="*/ 2 w 5408617"/>
              <a:gd name="connsiteY0" fmla="*/ 2582205 h 4559262"/>
              <a:gd name="connsiteX1" fmla="*/ 3022603 w 5408617"/>
              <a:gd name="connsiteY1" fmla="*/ 1226 h 4559262"/>
              <a:gd name="connsiteX2" fmla="*/ 5407096 w 5408617"/>
              <a:gd name="connsiteY2" fmla="*/ 2345383 h 4559262"/>
              <a:gd name="connsiteX3" fmla="*/ 3483093 w 5408617"/>
              <a:gd name="connsiteY3" fmla="*/ 4557972 h 4559262"/>
              <a:gd name="connsiteX4" fmla="*/ 2 w 5408617"/>
              <a:gd name="connsiteY4" fmla="*/ 2582205 h 4559262"/>
              <a:gd name="connsiteX0" fmla="*/ 2 w 5407142"/>
              <a:gd name="connsiteY0" fmla="*/ 2582296 h 4559353"/>
              <a:gd name="connsiteX1" fmla="*/ 3022603 w 5407142"/>
              <a:gd name="connsiteY1" fmla="*/ 1317 h 4559353"/>
              <a:gd name="connsiteX2" fmla="*/ 5407096 w 5407142"/>
              <a:gd name="connsiteY2" fmla="*/ 2345474 h 4559353"/>
              <a:gd name="connsiteX3" fmla="*/ 3483093 w 5407142"/>
              <a:gd name="connsiteY3" fmla="*/ 4558063 h 4559353"/>
              <a:gd name="connsiteX4" fmla="*/ 2 w 5407142"/>
              <a:gd name="connsiteY4" fmla="*/ 2582296 h 4559353"/>
              <a:gd name="connsiteX0" fmla="*/ 2 w 5407142"/>
              <a:gd name="connsiteY0" fmla="*/ 2582296 h 4559360"/>
              <a:gd name="connsiteX1" fmla="*/ 3022603 w 5407142"/>
              <a:gd name="connsiteY1" fmla="*/ 1317 h 4559360"/>
              <a:gd name="connsiteX2" fmla="*/ 5407096 w 5407142"/>
              <a:gd name="connsiteY2" fmla="*/ 2345474 h 4559360"/>
              <a:gd name="connsiteX3" fmla="*/ 3483093 w 5407142"/>
              <a:gd name="connsiteY3" fmla="*/ 4558063 h 4559360"/>
              <a:gd name="connsiteX4" fmla="*/ 2 w 5407142"/>
              <a:gd name="connsiteY4" fmla="*/ 2582296 h 4559360"/>
              <a:gd name="connsiteX0" fmla="*/ 2 w 5407142"/>
              <a:gd name="connsiteY0" fmla="*/ 2581172 h 4558236"/>
              <a:gd name="connsiteX1" fmla="*/ 3022603 w 5407142"/>
              <a:gd name="connsiteY1" fmla="*/ 193 h 4558236"/>
              <a:gd name="connsiteX2" fmla="*/ 5407096 w 5407142"/>
              <a:gd name="connsiteY2" fmla="*/ 2344350 h 4558236"/>
              <a:gd name="connsiteX3" fmla="*/ 3483093 w 5407142"/>
              <a:gd name="connsiteY3" fmla="*/ 4556939 h 4558236"/>
              <a:gd name="connsiteX4" fmla="*/ 2 w 5407142"/>
              <a:gd name="connsiteY4" fmla="*/ 2581172 h 4558236"/>
              <a:gd name="connsiteX0" fmla="*/ 2 w 5407497"/>
              <a:gd name="connsiteY0" fmla="*/ 2581179 h 4558243"/>
              <a:gd name="connsiteX1" fmla="*/ 3022603 w 5407497"/>
              <a:gd name="connsiteY1" fmla="*/ 200 h 4558243"/>
              <a:gd name="connsiteX2" fmla="*/ 5407096 w 5407497"/>
              <a:gd name="connsiteY2" fmla="*/ 2344357 h 4558243"/>
              <a:gd name="connsiteX3" fmla="*/ 3483093 w 5407497"/>
              <a:gd name="connsiteY3" fmla="*/ 4556946 h 4558243"/>
              <a:gd name="connsiteX4" fmla="*/ 2 w 5407497"/>
              <a:gd name="connsiteY4" fmla="*/ 2581179 h 455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497" h="4558243">
                <a:moveTo>
                  <a:pt x="2" y="2581179"/>
                </a:moveTo>
                <a:cubicBezTo>
                  <a:pt x="2194" y="1552006"/>
                  <a:pt x="1325432" y="19935"/>
                  <a:pt x="3022603" y="200"/>
                </a:cubicBezTo>
                <a:cubicBezTo>
                  <a:pt x="4719774" y="-19535"/>
                  <a:pt x="5426831" y="1418793"/>
                  <a:pt x="5407096" y="2344357"/>
                </a:cubicBezTo>
                <a:cubicBezTo>
                  <a:pt x="5393939" y="3414645"/>
                  <a:pt x="4548735" y="4602995"/>
                  <a:pt x="3483093" y="4556946"/>
                </a:cubicBezTo>
                <a:cubicBezTo>
                  <a:pt x="2417451" y="4510897"/>
                  <a:pt x="-2190" y="3610352"/>
                  <a:pt x="2" y="2581179"/>
                </a:cubicBezTo>
                <a:close/>
              </a:path>
            </a:pathLst>
          </a:custGeom>
          <a:solidFill>
            <a:srgbClr val="E7EBEA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DD963936-D10D-935D-0685-D578DEC4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6639" y="4846766"/>
            <a:ext cx="1252707" cy="376705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D1BA1D9-5C84-3846-ADBF-EE392DE2C240}" type="datetime1">
              <a:rPr lang="sv-SE" smtClean="0"/>
              <a:pPr/>
              <a:t>2026-04-29</a:t>
            </a:fld>
            <a:endParaRPr lang="en-GB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tshållare för text 27">
            <a:extLst>
              <a:ext uri="{FF2B5EF4-FFF2-40B4-BE49-F238E27FC236}">
                <a16:creationId xmlns:a16="http://schemas.microsoft.com/office/drawing/2014/main" id="{2A90C6C4-5147-BA1C-131B-9ACFBF3A1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434" y="3641125"/>
            <a:ext cx="5634670" cy="211249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Presentationstitel</a:t>
            </a:r>
            <a:endParaRPr lang="en-GB" dirty="0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81323B37-5478-9F7D-794C-A89D10FF6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433" y="608800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7A1C3A0D-8DB4-77CF-9C36-B7B697406D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4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!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82DA768-8A3E-360B-B227-B3A672B88816}"/>
              </a:ext>
            </a:extLst>
          </p:cNvPr>
          <p:cNvSpPr txBox="1"/>
          <p:nvPr/>
        </p:nvSpPr>
        <p:spPr>
          <a:xfrm>
            <a:off x="839788" y="3247573"/>
            <a:ext cx="2569421" cy="8790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Tack!</a:t>
            </a:r>
            <a:endParaRPr kumimoji="0" lang="en-GB" sz="8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29F9366A-5046-3C35-EA46-B549725B5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866291"/>
            <a:ext cx="6381829" cy="265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Presentatör Presentatörisson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3E6452B5-4D08-BF29-3BEF-577E7A0394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4" name="Platshållare för text 20">
            <a:extLst>
              <a:ext uri="{FF2B5EF4-FFF2-40B4-BE49-F238E27FC236}">
                <a16:creationId xmlns:a16="http://schemas.microsoft.com/office/drawing/2014/main" id="{D0124130-4BAA-2520-FE00-8C07141F97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6109914"/>
            <a:ext cx="6381829" cy="2650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Kontaktuppgifter (e-post, telefonnummer)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0598703-8388-4E84-F030-E736F754DB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E2A85E9-8F87-F56D-30DA-7220D761E9A6}"/>
              </a:ext>
            </a:extLst>
          </p:cNvPr>
          <p:cNvSpPr txBox="1"/>
          <p:nvPr userDrawn="1"/>
        </p:nvSpPr>
        <p:spPr>
          <a:xfrm>
            <a:off x="839787" y="4063741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b="1" dirty="0">
                <a:solidFill>
                  <a:schemeClr val="bg1"/>
                </a:solidFill>
              </a:rPr>
              <a:t>www.avfallsverige.se</a:t>
            </a:r>
          </a:p>
        </p:txBody>
      </p:sp>
    </p:spTree>
    <p:extLst>
      <p:ext uri="{BB962C8B-B14F-4D97-AF65-F5344CB8AC3E}">
        <p14:creationId xmlns:p14="http://schemas.microsoft.com/office/powerpoint/2010/main" val="391350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ck!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3E6452B5-4D08-BF29-3BEF-577E7A0394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82DA768-8A3E-360B-B227-B3A672B88816}"/>
              </a:ext>
            </a:extLst>
          </p:cNvPr>
          <p:cNvSpPr txBox="1"/>
          <p:nvPr/>
        </p:nvSpPr>
        <p:spPr>
          <a:xfrm>
            <a:off x="839788" y="3649541"/>
            <a:ext cx="5071773" cy="733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Rapportinformation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latshållare för text 20">
            <a:extLst>
              <a:ext uri="{FF2B5EF4-FFF2-40B4-BE49-F238E27FC236}">
                <a16:creationId xmlns:a16="http://schemas.microsoft.com/office/drawing/2014/main" id="{0259E376-F30F-560B-5A60-776C9B329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973" y="5830963"/>
            <a:ext cx="6381829" cy="24094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B1E68A35-9F07-6705-4A97-B2983E96B393}"/>
              </a:ext>
            </a:extLst>
          </p:cNvPr>
          <p:cNvSpPr/>
          <p:nvPr userDrawn="1"/>
        </p:nvSpPr>
        <p:spPr>
          <a:xfrm>
            <a:off x="8299776" y="3486744"/>
            <a:ext cx="2868168" cy="2868169"/>
          </a:xfrm>
          <a:prstGeom prst="roundRect">
            <a:avLst>
              <a:gd name="adj" fmla="val 8161"/>
            </a:avLst>
          </a:prstGeom>
          <a:solidFill>
            <a:srgbClr val="EB7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29F9366A-5046-3C35-EA46-B549725B5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973" y="6113965"/>
            <a:ext cx="6381829" cy="24094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 err="1"/>
              <a:t>namn.namnsson@avfallsverige.se</a:t>
            </a:r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0598703-8388-4E84-F030-E736F754DB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E641E048-896C-F4CB-D46F-DEE1A43E94A9}"/>
              </a:ext>
            </a:extLst>
          </p:cNvPr>
          <p:cNvSpPr txBox="1">
            <a:spLocks/>
          </p:cNvSpPr>
          <p:nvPr userDrawn="1"/>
        </p:nvSpPr>
        <p:spPr>
          <a:xfrm>
            <a:off x="774729" y="5452714"/>
            <a:ext cx="378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chemeClr val="bg1"/>
                </a:solidFill>
              </a:rPr>
              <a:t>Mer information 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1C1E3A84-6913-9121-7A7D-9C9A000225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08097" y="3595065"/>
            <a:ext cx="2651527" cy="2651528"/>
          </a:xfrm>
          <a:prstGeom prst="roundRect">
            <a:avLst>
              <a:gd name="adj" fmla="val 6256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</a:t>
            </a:r>
            <a:br>
              <a:rPr lang="sv-SE" dirty="0"/>
            </a:br>
            <a:r>
              <a:rPr lang="sv-SE" dirty="0"/>
              <a:t>-KOD TILL RAPPORTEN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617776C-1252-1AAC-F393-4F697A444DB3}"/>
              </a:ext>
            </a:extLst>
          </p:cNvPr>
          <p:cNvSpPr txBox="1"/>
          <p:nvPr userDrawn="1"/>
        </p:nvSpPr>
        <p:spPr>
          <a:xfrm>
            <a:off x="774729" y="448678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u="none" kern="0" dirty="0">
                <a:solidFill>
                  <a:schemeClr val="bg1"/>
                </a:solidFill>
              </a:rPr>
              <a:t>Rapporten finns för nedladdning </a:t>
            </a:r>
            <a:br>
              <a:rPr lang="sv-SE" sz="1800" b="0" u="none" kern="0" dirty="0">
                <a:solidFill>
                  <a:schemeClr val="bg1"/>
                </a:solidFill>
              </a:rPr>
            </a:br>
            <a:r>
              <a:rPr lang="sv-SE" sz="1800" b="0" i="1" u="none" kern="0" dirty="0">
                <a:solidFill>
                  <a:schemeClr val="bg1"/>
                </a:solidFill>
              </a:rPr>
              <a:t>(kostnadsfritt för Avfall Sveriges medlemmar) </a:t>
            </a:r>
            <a:br>
              <a:rPr lang="sv-SE" sz="1800" b="0" u="none" kern="0" dirty="0">
                <a:solidFill>
                  <a:schemeClr val="bg1"/>
                </a:solidFill>
              </a:rPr>
            </a:br>
            <a:r>
              <a:rPr lang="sv-SE" sz="1800" b="0" u="none" kern="0" dirty="0">
                <a:solidFill>
                  <a:schemeClr val="bg1"/>
                </a:solidFill>
              </a:rPr>
              <a:t>på A</a:t>
            </a:r>
            <a:r>
              <a:rPr lang="sv-SE" sz="1800" b="0" u="none" kern="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vfall Sveriges hemsida</a:t>
            </a:r>
            <a:endParaRPr lang="sv-SE" sz="1800" b="0" u="none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5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Platshållare för text 27">
            <a:extLst>
              <a:ext uri="{FF2B5EF4-FFF2-40B4-BE49-F238E27FC236}">
                <a16:creationId xmlns:a16="http://schemas.microsoft.com/office/drawing/2014/main" id="{8F9523E0-C20C-A7A0-FA65-B1FD577A68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54AC8C8-D520-C8C3-B88E-09D3C89ACD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1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!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82DA768-8A3E-360B-B227-B3A672B88816}"/>
              </a:ext>
            </a:extLst>
          </p:cNvPr>
          <p:cNvSpPr txBox="1"/>
          <p:nvPr/>
        </p:nvSpPr>
        <p:spPr>
          <a:xfrm>
            <a:off x="839788" y="3247573"/>
            <a:ext cx="3867021" cy="8790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Thanks</a:t>
            </a:r>
            <a:r>
              <a:rPr kumimoji="0" lang="sv-SE" sz="8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!</a:t>
            </a:r>
            <a:endParaRPr kumimoji="0" lang="en-GB" sz="8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latshållare för text 20">
            <a:extLst>
              <a:ext uri="{FF2B5EF4-FFF2-40B4-BE49-F238E27FC236}">
                <a16:creationId xmlns:a16="http://schemas.microsoft.com/office/drawing/2014/main" id="{0259E376-F30F-560B-5A60-776C9B329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549477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29F9366A-5046-3C35-EA46-B549725B5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866291"/>
            <a:ext cx="6381829" cy="265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 err="1"/>
              <a:t>namn.namnsson@avfallsverige.se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3E6452B5-4D08-BF29-3BEF-577E7A0394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4" name="Platshållare för text 20">
            <a:extLst>
              <a:ext uri="{FF2B5EF4-FFF2-40B4-BE49-F238E27FC236}">
                <a16:creationId xmlns:a16="http://schemas.microsoft.com/office/drawing/2014/main" id="{D0124130-4BAA-2520-FE00-8C07141F97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6109914"/>
            <a:ext cx="6381829" cy="2650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br>
              <a:rPr lang="sv-SE" dirty="0"/>
            </a:br>
            <a:r>
              <a:rPr lang="sv-SE" dirty="0"/>
              <a:t>070-123 45 67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0598703-8388-4E84-F030-E736F754DB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31660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- Generell 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6">
            <a:extLst>
              <a:ext uri="{FF2B5EF4-FFF2-40B4-BE49-F238E27FC236}">
                <a16:creationId xmlns:a16="http://schemas.microsoft.com/office/drawing/2014/main" id="{9066AF9A-55C9-553D-FD52-B31DCBF43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94122" y="506239"/>
            <a:ext cx="5734175" cy="4833615"/>
          </a:xfrm>
          <a:custGeom>
            <a:avLst/>
            <a:gdLst>
              <a:gd name="connsiteX0" fmla="*/ 0 w 5413671"/>
              <a:gd name="connsiteY0" fmla="*/ 2331000 h 4662000"/>
              <a:gd name="connsiteX1" fmla="*/ 2706836 w 5413671"/>
              <a:gd name="connsiteY1" fmla="*/ 0 h 4662000"/>
              <a:gd name="connsiteX2" fmla="*/ 5413672 w 5413671"/>
              <a:gd name="connsiteY2" fmla="*/ 2331000 h 4662000"/>
              <a:gd name="connsiteX3" fmla="*/ 2706836 w 5413671"/>
              <a:gd name="connsiteY3" fmla="*/ 4662000 h 4662000"/>
              <a:gd name="connsiteX4" fmla="*/ 0 w 5413671"/>
              <a:gd name="connsiteY4" fmla="*/ 2331000 h 4662000"/>
              <a:gd name="connsiteX0" fmla="*/ 7475 w 5421147"/>
              <a:gd name="connsiteY0" fmla="*/ 2331000 h 4556745"/>
              <a:gd name="connsiteX1" fmla="*/ 2714311 w 5421147"/>
              <a:gd name="connsiteY1" fmla="*/ 0 h 4556745"/>
              <a:gd name="connsiteX2" fmla="*/ 5421147 w 5421147"/>
              <a:gd name="connsiteY2" fmla="*/ 2331000 h 4556745"/>
              <a:gd name="connsiteX3" fmla="*/ 3431359 w 5421147"/>
              <a:gd name="connsiteY3" fmla="*/ 4556745 h 4556745"/>
              <a:gd name="connsiteX4" fmla="*/ 7475 w 5421147"/>
              <a:gd name="connsiteY4" fmla="*/ 2331000 h 4556745"/>
              <a:gd name="connsiteX0" fmla="*/ 2182 w 5415854"/>
              <a:gd name="connsiteY0" fmla="*/ 2324422 h 4550167"/>
              <a:gd name="connsiteX1" fmla="*/ 3011625 w 5415854"/>
              <a:gd name="connsiteY1" fmla="*/ 0 h 4550167"/>
              <a:gd name="connsiteX2" fmla="*/ 5415854 w 5415854"/>
              <a:gd name="connsiteY2" fmla="*/ 2324422 h 4550167"/>
              <a:gd name="connsiteX3" fmla="*/ 3426066 w 5415854"/>
              <a:gd name="connsiteY3" fmla="*/ 4550167 h 4550167"/>
              <a:gd name="connsiteX4" fmla="*/ 2182 w 5415854"/>
              <a:gd name="connsiteY4" fmla="*/ 2324422 h 4550167"/>
              <a:gd name="connsiteX0" fmla="*/ 1 w 5413673"/>
              <a:gd name="connsiteY0" fmla="*/ 2324422 h 4504118"/>
              <a:gd name="connsiteX1" fmla="*/ 3009444 w 5413673"/>
              <a:gd name="connsiteY1" fmla="*/ 0 h 4504118"/>
              <a:gd name="connsiteX2" fmla="*/ 5413673 w 5413673"/>
              <a:gd name="connsiteY2" fmla="*/ 2324422 h 4504118"/>
              <a:gd name="connsiteX3" fmla="*/ 3016023 w 5413673"/>
              <a:gd name="connsiteY3" fmla="*/ 4504118 h 4504118"/>
              <a:gd name="connsiteX4" fmla="*/ 1 w 5413673"/>
              <a:gd name="connsiteY4" fmla="*/ 2324422 h 4504118"/>
              <a:gd name="connsiteX0" fmla="*/ 0 w 5538662"/>
              <a:gd name="connsiteY0" fmla="*/ 2331000 h 4504118"/>
              <a:gd name="connsiteX1" fmla="*/ 3134433 w 5538662"/>
              <a:gd name="connsiteY1" fmla="*/ 0 h 4504118"/>
              <a:gd name="connsiteX2" fmla="*/ 5538662 w 5538662"/>
              <a:gd name="connsiteY2" fmla="*/ 2324422 h 4504118"/>
              <a:gd name="connsiteX3" fmla="*/ 3141012 w 5538662"/>
              <a:gd name="connsiteY3" fmla="*/ 4504118 h 4504118"/>
              <a:gd name="connsiteX4" fmla="*/ 0 w 5538662"/>
              <a:gd name="connsiteY4" fmla="*/ 2331000 h 4504118"/>
              <a:gd name="connsiteX0" fmla="*/ 0 w 5387358"/>
              <a:gd name="connsiteY0" fmla="*/ 2331000 h 4504118"/>
              <a:gd name="connsiteX1" fmla="*/ 3134433 w 5387358"/>
              <a:gd name="connsiteY1" fmla="*/ 0 h 4504118"/>
              <a:gd name="connsiteX2" fmla="*/ 5387358 w 5387358"/>
              <a:gd name="connsiteY2" fmla="*/ 2324422 h 4504118"/>
              <a:gd name="connsiteX3" fmla="*/ 3141012 w 5387358"/>
              <a:gd name="connsiteY3" fmla="*/ 4504118 h 4504118"/>
              <a:gd name="connsiteX4" fmla="*/ 0 w 5387358"/>
              <a:gd name="connsiteY4" fmla="*/ 2331000 h 4504118"/>
              <a:gd name="connsiteX0" fmla="*/ 966 w 5388324"/>
              <a:gd name="connsiteY0" fmla="*/ 2331000 h 4537011"/>
              <a:gd name="connsiteX1" fmla="*/ 3135399 w 5388324"/>
              <a:gd name="connsiteY1" fmla="*/ 0 h 4537011"/>
              <a:gd name="connsiteX2" fmla="*/ 5388324 w 5388324"/>
              <a:gd name="connsiteY2" fmla="*/ 2324422 h 4537011"/>
              <a:gd name="connsiteX3" fmla="*/ 3464321 w 5388324"/>
              <a:gd name="connsiteY3" fmla="*/ 4537011 h 4537011"/>
              <a:gd name="connsiteX4" fmla="*/ 966 w 5388324"/>
              <a:gd name="connsiteY4" fmla="*/ 2331000 h 4537011"/>
              <a:gd name="connsiteX0" fmla="*/ 2356 w 5389714"/>
              <a:gd name="connsiteY0" fmla="*/ 2357313 h 4563324"/>
              <a:gd name="connsiteX1" fmla="*/ 2965750 w 5389714"/>
              <a:gd name="connsiteY1" fmla="*/ 0 h 4563324"/>
              <a:gd name="connsiteX2" fmla="*/ 5389714 w 5389714"/>
              <a:gd name="connsiteY2" fmla="*/ 2350735 h 4563324"/>
              <a:gd name="connsiteX3" fmla="*/ 3465711 w 5389714"/>
              <a:gd name="connsiteY3" fmla="*/ 4563324 h 4563324"/>
              <a:gd name="connsiteX4" fmla="*/ 2356 w 5389714"/>
              <a:gd name="connsiteY4" fmla="*/ 2357313 h 4563324"/>
              <a:gd name="connsiteX0" fmla="*/ 2338 w 5409432"/>
              <a:gd name="connsiteY0" fmla="*/ 2588584 h 4565260"/>
              <a:gd name="connsiteX1" fmla="*/ 2985468 w 5409432"/>
              <a:gd name="connsiteY1" fmla="*/ 1027 h 4565260"/>
              <a:gd name="connsiteX2" fmla="*/ 5409432 w 5409432"/>
              <a:gd name="connsiteY2" fmla="*/ 2351762 h 4565260"/>
              <a:gd name="connsiteX3" fmla="*/ 3485429 w 5409432"/>
              <a:gd name="connsiteY3" fmla="*/ 4564351 h 4565260"/>
              <a:gd name="connsiteX4" fmla="*/ 2338 w 5409432"/>
              <a:gd name="connsiteY4" fmla="*/ 2588584 h 4565260"/>
              <a:gd name="connsiteX0" fmla="*/ 1676 w 5408770"/>
              <a:gd name="connsiteY0" fmla="*/ 2588584 h 4565665"/>
              <a:gd name="connsiteX1" fmla="*/ 2984806 w 5408770"/>
              <a:gd name="connsiteY1" fmla="*/ 1027 h 4565665"/>
              <a:gd name="connsiteX2" fmla="*/ 5408770 w 5408770"/>
              <a:gd name="connsiteY2" fmla="*/ 2351762 h 4565665"/>
              <a:gd name="connsiteX3" fmla="*/ 3484767 w 5408770"/>
              <a:gd name="connsiteY3" fmla="*/ 4564351 h 4565665"/>
              <a:gd name="connsiteX4" fmla="*/ 1676 w 5408770"/>
              <a:gd name="connsiteY4" fmla="*/ 2588584 h 4565665"/>
              <a:gd name="connsiteX0" fmla="*/ 138 w 5407232"/>
              <a:gd name="connsiteY0" fmla="*/ 2588584 h 4565456"/>
              <a:gd name="connsiteX1" fmla="*/ 2983268 w 5407232"/>
              <a:gd name="connsiteY1" fmla="*/ 1027 h 4565456"/>
              <a:gd name="connsiteX2" fmla="*/ 5407232 w 5407232"/>
              <a:gd name="connsiteY2" fmla="*/ 2351762 h 4565456"/>
              <a:gd name="connsiteX3" fmla="*/ 3483229 w 5407232"/>
              <a:gd name="connsiteY3" fmla="*/ 4564351 h 4565456"/>
              <a:gd name="connsiteX4" fmla="*/ 138 w 5407232"/>
              <a:gd name="connsiteY4" fmla="*/ 2588584 h 4565456"/>
              <a:gd name="connsiteX0" fmla="*/ 146 w 5407240"/>
              <a:gd name="connsiteY0" fmla="*/ 2588584 h 4565922"/>
              <a:gd name="connsiteX1" fmla="*/ 2983276 w 5407240"/>
              <a:gd name="connsiteY1" fmla="*/ 1027 h 4565922"/>
              <a:gd name="connsiteX2" fmla="*/ 5407240 w 5407240"/>
              <a:gd name="connsiteY2" fmla="*/ 2351762 h 4565922"/>
              <a:gd name="connsiteX3" fmla="*/ 3483237 w 5407240"/>
              <a:gd name="connsiteY3" fmla="*/ 4564351 h 4565922"/>
              <a:gd name="connsiteX4" fmla="*/ 146 w 5407240"/>
              <a:gd name="connsiteY4" fmla="*/ 2588584 h 4565922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8711"/>
              <a:gd name="connsiteY0" fmla="*/ 2593351 h 4570689"/>
              <a:gd name="connsiteX1" fmla="*/ 2983276 w 5408711"/>
              <a:gd name="connsiteY1" fmla="*/ 5794 h 4570689"/>
              <a:gd name="connsiteX2" fmla="*/ 5407240 w 5408711"/>
              <a:gd name="connsiteY2" fmla="*/ 2356529 h 4570689"/>
              <a:gd name="connsiteX3" fmla="*/ 3483237 w 5408711"/>
              <a:gd name="connsiteY3" fmla="*/ 4569118 h 4570689"/>
              <a:gd name="connsiteX4" fmla="*/ 146 w 5408711"/>
              <a:gd name="connsiteY4" fmla="*/ 2593351 h 4570689"/>
              <a:gd name="connsiteX0" fmla="*/ 146 w 5408711"/>
              <a:gd name="connsiteY0" fmla="*/ 2593351 h 4570408"/>
              <a:gd name="connsiteX1" fmla="*/ 2983276 w 5408711"/>
              <a:gd name="connsiteY1" fmla="*/ 5794 h 4570408"/>
              <a:gd name="connsiteX2" fmla="*/ 5407240 w 5408711"/>
              <a:gd name="connsiteY2" fmla="*/ 2356529 h 4570408"/>
              <a:gd name="connsiteX3" fmla="*/ 3483237 w 5408711"/>
              <a:gd name="connsiteY3" fmla="*/ 4569118 h 4570408"/>
              <a:gd name="connsiteX4" fmla="*/ 146 w 5408711"/>
              <a:gd name="connsiteY4" fmla="*/ 2593351 h 4570408"/>
              <a:gd name="connsiteX0" fmla="*/ 146 w 5408688"/>
              <a:gd name="connsiteY0" fmla="*/ 2588779 h 4565836"/>
              <a:gd name="connsiteX1" fmla="*/ 2983276 w 5408688"/>
              <a:gd name="connsiteY1" fmla="*/ 1222 h 4565836"/>
              <a:gd name="connsiteX2" fmla="*/ 5407240 w 5408688"/>
              <a:gd name="connsiteY2" fmla="*/ 2351957 h 4565836"/>
              <a:gd name="connsiteX3" fmla="*/ 3483237 w 5408688"/>
              <a:gd name="connsiteY3" fmla="*/ 4564546 h 4565836"/>
              <a:gd name="connsiteX4" fmla="*/ 146 w 5408688"/>
              <a:gd name="connsiteY4" fmla="*/ 2588779 h 4565836"/>
              <a:gd name="connsiteX0" fmla="*/ 3008 w 5411623"/>
              <a:gd name="connsiteY0" fmla="*/ 2582205 h 4559262"/>
              <a:gd name="connsiteX1" fmla="*/ 3025609 w 5411623"/>
              <a:gd name="connsiteY1" fmla="*/ 1226 h 4559262"/>
              <a:gd name="connsiteX2" fmla="*/ 5410102 w 5411623"/>
              <a:gd name="connsiteY2" fmla="*/ 2345383 h 4559262"/>
              <a:gd name="connsiteX3" fmla="*/ 3486099 w 5411623"/>
              <a:gd name="connsiteY3" fmla="*/ 4557972 h 4559262"/>
              <a:gd name="connsiteX4" fmla="*/ 3008 w 5411623"/>
              <a:gd name="connsiteY4" fmla="*/ 2582205 h 4559262"/>
              <a:gd name="connsiteX0" fmla="*/ 147 w 5408762"/>
              <a:gd name="connsiteY0" fmla="*/ 2582205 h 4559262"/>
              <a:gd name="connsiteX1" fmla="*/ 3022748 w 5408762"/>
              <a:gd name="connsiteY1" fmla="*/ 1226 h 4559262"/>
              <a:gd name="connsiteX2" fmla="*/ 5407241 w 5408762"/>
              <a:gd name="connsiteY2" fmla="*/ 2345383 h 4559262"/>
              <a:gd name="connsiteX3" fmla="*/ 3483238 w 5408762"/>
              <a:gd name="connsiteY3" fmla="*/ 4557972 h 4559262"/>
              <a:gd name="connsiteX4" fmla="*/ 147 w 5408762"/>
              <a:gd name="connsiteY4" fmla="*/ 2582205 h 4559262"/>
              <a:gd name="connsiteX0" fmla="*/ 67 w 5408682"/>
              <a:gd name="connsiteY0" fmla="*/ 2582205 h 4559262"/>
              <a:gd name="connsiteX1" fmla="*/ 3022668 w 5408682"/>
              <a:gd name="connsiteY1" fmla="*/ 1226 h 4559262"/>
              <a:gd name="connsiteX2" fmla="*/ 5407161 w 5408682"/>
              <a:gd name="connsiteY2" fmla="*/ 2345383 h 4559262"/>
              <a:gd name="connsiteX3" fmla="*/ 3483158 w 5408682"/>
              <a:gd name="connsiteY3" fmla="*/ 4557972 h 4559262"/>
              <a:gd name="connsiteX4" fmla="*/ 67 w 5408682"/>
              <a:gd name="connsiteY4" fmla="*/ 2582205 h 4559262"/>
              <a:gd name="connsiteX0" fmla="*/ 2 w 5408617"/>
              <a:gd name="connsiteY0" fmla="*/ 2582205 h 4559262"/>
              <a:gd name="connsiteX1" fmla="*/ 3022603 w 5408617"/>
              <a:gd name="connsiteY1" fmla="*/ 1226 h 4559262"/>
              <a:gd name="connsiteX2" fmla="*/ 5407096 w 5408617"/>
              <a:gd name="connsiteY2" fmla="*/ 2345383 h 4559262"/>
              <a:gd name="connsiteX3" fmla="*/ 3483093 w 5408617"/>
              <a:gd name="connsiteY3" fmla="*/ 4557972 h 4559262"/>
              <a:gd name="connsiteX4" fmla="*/ 2 w 5408617"/>
              <a:gd name="connsiteY4" fmla="*/ 2582205 h 4559262"/>
              <a:gd name="connsiteX0" fmla="*/ 2 w 5407142"/>
              <a:gd name="connsiteY0" fmla="*/ 2582296 h 4559353"/>
              <a:gd name="connsiteX1" fmla="*/ 3022603 w 5407142"/>
              <a:gd name="connsiteY1" fmla="*/ 1317 h 4559353"/>
              <a:gd name="connsiteX2" fmla="*/ 5407096 w 5407142"/>
              <a:gd name="connsiteY2" fmla="*/ 2345474 h 4559353"/>
              <a:gd name="connsiteX3" fmla="*/ 3483093 w 5407142"/>
              <a:gd name="connsiteY3" fmla="*/ 4558063 h 4559353"/>
              <a:gd name="connsiteX4" fmla="*/ 2 w 5407142"/>
              <a:gd name="connsiteY4" fmla="*/ 2582296 h 4559353"/>
              <a:gd name="connsiteX0" fmla="*/ 2 w 5407142"/>
              <a:gd name="connsiteY0" fmla="*/ 2582296 h 4559360"/>
              <a:gd name="connsiteX1" fmla="*/ 3022603 w 5407142"/>
              <a:gd name="connsiteY1" fmla="*/ 1317 h 4559360"/>
              <a:gd name="connsiteX2" fmla="*/ 5407096 w 5407142"/>
              <a:gd name="connsiteY2" fmla="*/ 2345474 h 4559360"/>
              <a:gd name="connsiteX3" fmla="*/ 3483093 w 5407142"/>
              <a:gd name="connsiteY3" fmla="*/ 4558063 h 4559360"/>
              <a:gd name="connsiteX4" fmla="*/ 2 w 5407142"/>
              <a:gd name="connsiteY4" fmla="*/ 2582296 h 4559360"/>
              <a:gd name="connsiteX0" fmla="*/ 2 w 5407142"/>
              <a:gd name="connsiteY0" fmla="*/ 2581172 h 4558236"/>
              <a:gd name="connsiteX1" fmla="*/ 3022603 w 5407142"/>
              <a:gd name="connsiteY1" fmla="*/ 193 h 4558236"/>
              <a:gd name="connsiteX2" fmla="*/ 5407096 w 5407142"/>
              <a:gd name="connsiteY2" fmla="*/ 2344350 h 4558236"/>
              <a:gd name="connsiteX3" fmla="*/ 3483093 w 5407142"/>
              <a:gd name="connsiteY3" fmla="*/ 4556939 h 4558236"/>
              <a:gd name="connsiteX4" fmla="*/ 2 w 5407142"/>
              <a:gd name="connsiteY4" fmla="*/ 2581172 h 4558236"/>
              <a:gd name="connsiteX0" fmla="*/ 2 w 5407497"/>
              <a:gd name="connsiteY0" fmla="*/ 2581179 h 4558243"/>
              <a:gd name="connsiteX1" fmla="*/ 3022603 w 5407497"/>
              <a:gd name="connsiteY1" fmla="*/ 200 h 4558243"/>
              <a:gd name="connsiteX2" fmla="*/ 5407096 w 5407497"/>
              <a:gd name="connsiteY2" fmla="*/ 2344357 h 4558243"/>
              <a:gd name="connsiteX3" fmla="*/ 3483093 w 5407497"/>
              <a:gd name="connsiteY3" fmla="*/ 4556946 h 4558243"/>
              <a:gd name="connsiteX4" fmla="*/ 2 w 5407497"/>
              <a:gd name="connsiteY4" fmla="*/ 2581179 h 455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497" h="4558243">
                <a:moveTo>
                  <a:pt x="2" y="2581179"/>
                </a:moveTo>
                <a:cubicBezTo>
                  <a:pt x="2194" y="1552006"/>
                  <a:pt x="1325432" y="19935"/>
                  <a:pt x="3022603" y="200"/>
                </a:cubicBezTo>
                <a:cubicBezTo>
                  <a:pt x="4719774" y="-19535"/>
                  <a:pt x="5426831" y="1418793"/>
                  <a:pt x="5407096" y="2344357"/>
                </a:cubicBezTo>
                <a:cubicBezTo>
                  <a:pt x="5393939" y="3414645"/>
                  <a:pt x="4548735" y="4602995"/>
                  <a:pt x="3483093" y="4556946"/>
                </a:cubicBezTo>
                <a:cubicBezTo>
                  <a:pt x="2417451" y="4510897"/>
                  <a:pt x="-2190" y="3610352"/>
                  <a:pt x="2" y="2581179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Platshållare för text 27">
            <a:extLst>
              <a:ext uri="{FF2B5EF4-FFF2-40B4-BE49-F238E27FC236}">
                <a16:creationId xmlns:a16="http://schemas.microsoft.com/office/drawing/2014/main" id="{2A90C6C4-5147-BA1C-131B-9ACFBF3A1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434" y="3641125"/>
            <a:ext cx="5634670" cy="211249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Presentationstitel</a:t>
            </a:r>
            <a:endParaRPr lang="en-GB" dirty="0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81323B37-5478-9F7D-794C-A89D10FF6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433" y="608800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latshållare för datum 8">
            <a:extLst>
              <a:ext uri="{FF2B5EF4-FFF2-40B4-BE49-F238E27FC236}">
                <a16:creationId xmlns:a16="http://schemas.microsoft.com/office/drawing/2014/main" id="{B012E12D-30FA-0936-D164-D66971B2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7114" y="4856286"/>
            <a:ext cx="1252707" cy="376705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D1BA1D9-5C84-3846-ADBF-EE392DE2C240}" type="datetime1">
              <a:rPr lang="sv-SE" smtClean="0"/>
              <a:pPr/>
              <a:t>2026-04-29</a:t>
            </a:fld>
            <a:endParaRPr lang="en-GB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CBC24BB-F567-3E41-A10B-6107608316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- Egen 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6">
            <a:extLst>
              <a:ext uri="{FF2B5EF4-FFF2-40B4-BE49-F238E27FC236}">
                <a16:creationId xmlns:a16="http://schemas.microsoft.com/office/drawing/2014/main" id="{9066AF9A-55C9-553D-FD52-B31DCBF43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90758" y="504953"/>
            <a:ext cx="5734174" cy="4833615"/>
          </a:xfrm>
          <a:custGeom>
            <a:avLst/>
            <a:gdLst>
              <a:gd name="connsiteX0" fmla="*/ 0 w 5413671"/>
              <a:gd name="connsiteY0" fmla="*/ 2331000 h 4662000"/>
              <a:gd name="connsiteX1" fmla="*/ 2706836 w 5413671"/>
              <a:gd name="connsiteY1" fmla="*/ 0 h 4662000"/>
              <a:gd name="connsiteX2" fmla="*/ 5413672 w 5413671"/>
              <a:gd name="connsiteY2" fmla="*/ 2331000 h 4662000"/>
              <a:gd name="connsiteX3" fmla="*/ 2706836 w 5413671"/>
              <a:gd name="connsiteY3" fmla="*/ 4662000 h 4662000"/>
              <a:gd name="connsiteX4" fmla="*/ 0 w 5413671"/>
              <a:gd name="connsiteY4" fmla="*/ 2331000 h 4662000"/>
              <a:gd name="connsiteX0" fmla="*/ 7475 w 5421147"/>
              <a:gd name="connsiteY0" fmla="*/ 2331000 h 4556745"/>
              <a:gd name="connsiteX1" fmla="*/ 2714311 w 5421147"/>
              <a:gd name="connsiteY1" fmla="*/ 0 h 4556745"/>
              <a:gd name="connsiteX2" fmla="*/ 5421147 w 5421147"/>
              <a:gd name="connsiteY2" fmla="*/ 2331000 h 4556745"/>
              <a:gd name="connsiteX3" fmla="*/ 3431359 w 5421147"/>
              <a:gd name="connsiteY3" fmla="*/ 4556745 h 4556745"/>
              <a:gd name="connsiteX4" fmla="*/ 7475 w 5421147"/>
              <a:gd name="connsiteY4" fmla="*/ 2331000 h 4556745"/>
              <a:gd name="connsiteX0" fmla="*/ 2182 w 5415854"/>
              <a:gd name="connsiteY0" fmla="*/ 2324422 h 4550167"/>
              <a:gd name="connsiteX1" fmla="*/ 3011625 w 5415854"/>
              <a:gd name="connsiteY1" fmla="*/ 0 h 4550167"/>
              <a:gd name="connsiteX2" fmla="*/ 5415854 w 5415854"/>
              <a:gd name="connsiteY2" fmla="*/ 2324422 h 4550167"/>
              <a:gd name="connsiteX3" fmla="*/ 3426066 w 5415854"/>
              <a:gd name="connsiteY3" fmla="*/ 4550167 h 4550167"/>
              <a:gd name="connsiteX4" fmla="*/ 2182 w 5415854"/>
              <a:gd name="connsiteY4" fmla="*/ 2324422 h 4550167"/>
              <a:gd name="connsiteX0" fmla="*/ 1 w 5413673"/>
              <a:gd name="connsiteY0" fmla="*/ 2324422 h 4504118"/>
              <a:gd name="connsiteX1" fmla="*/ 3009444 w 5413673"/>
              <a:gd name="connsiteY1" fmla="*/ 0 h 4504118"/>
              <a:gd name="connsiteX2" fmla="*/ 5413673 w 5413673"/>
              <a:gd name="connsiteY2" fmla="*/ 2324422 h 4504118"/>
              <a:gd name="connsiteX3" fmla="*/ 3016023 w 5413673"/>
              <a:gd name="connsiteY3" fmla="*/ 4504118 h 4504118"/>
              <a:gd name="connsiteX4" fmla="*/ 1 w 5413673"/>
              <a:gd name="connsiteY4" fmla="*/ 2324422 h 4504118"/>
              <a:gd name="connsiteX0" fmla="*/ 0 w 5538662"/>
              <a:gd name="connsiteY0" fmla="*/ 2331000 h 4504118"/>
              <a:gd name="connsiteX1" fmla="*/ 3134433 w 5538662"/>
              <a:gd name="connsiteY1" fmla="*/ 0 h 4504118"/>
              <a:gd name="connsiteX2" fmla="*/ 5538662 w 5538662"/>
              <a:gd name="connsiteY2" fmla="*/ 2324422 h 4504118"/>
              <a:gd name="connsiteX3" fmla="*/ 3141012 w 5538662"/>
              <a:gd name="connsiteY3" fmla="*/ 4504118 h 4504118"/>
              <a:gd name="connsiteX4" fmla="*/ 0 w 5538662"/>
              <a:gd name="connsiteY4" fmla="*/ 2331000 h 4504118"/>
              <a:gd name="connsiteX0" fmla="*/ 0 w 5387358"/>
              <a:gd name="connsiteY0" fmla="*/ 2331000 h 4504118"/>
              <a:gd name="connsiteX1" fmla="*/ 3134433 w 5387358"/>
              <a:gd name="connsiteY1" fmla="*/ 0 h 4504118"/>
              <a:gd name="connsiteX2" fmla="*/ 5387358 w 5387358"/>
              <a:gd name="connsiteY2" fmla="*/ 2324422 h 4504118"/>
              <a:gd name="connsiteX3" fmla="*/ 3141012 w 5387358"/>
              <a:gd name="connsiteY3" fmla="*/ 4504118 h 4504118"/>
              <a:gd name="connsiteX4" fmla="*/ 0 w 5387358"/>
              <a:gd name="connsiteY4" fmla="*/ 2331000 h 4504118"/>
              <a:gd name="connsiteX0" fmla="*/ 966 w 5388324"/>
              <a:gd name="connsiteY0" fmla="*/ 2331000 h 4537011"/>
              <a:gd name="connsiteX1" fmla="*/ 3135399 w 5388324"/>
              <a:gd name="connsiteY1" fmla="*/ 0 h 4537011"/>
              <a:gd name="connsiteX2" fmla="*/ 5388324 w 5388324"/>
              <a:gd name="connsiteY2" fmla="*/ 2324422 h 4537011"/>
              <a:gd name="connsiteX3" fmla="*/ 3464321 w 5388324"/>
              <a:gd name="connsiteY3" fmla="*/ 4537011 h 4537011"/>
              <a:gd name="connsiteX4" fmla="*/ 966 w 5388324"/>
              <a:gd name="connsiteY4" fmla="*/ 2331000 h 4537011"/>
              <a:gd name="connsiteX0" fmla="*/ 2356 w 5389714"/>
              <a:gd name="connsiteY0" fmla="*/ 2357313 h 4563324"/>
              <a:gd name="connsiteX1" fmla="*/ 2965750 w 5389714"/>
              <a:gd name="connsiteY1" fmla="*/ 0 h 4563324"/>
              <a:gd name="connsiteX2" fmla="*/ 5389714 w 5389714"/>
              <a:gd name="connsiteY2" fmla="*/ 2350735 h 4563324"/>
              <a:gd name="connsiteX3" fmla="*/ 3465711 w 5389714"/>
              <a:gd name="connsiteY3" fmla="*/ 4563324 h 4563324"/>
              <a:gd name="connsiteX4" fmla="*/ 2356 w 5389714"/>
              <a:gd name="connsiteY4" fmla="*/ 2357313 h 4563324"/>
              <a:gd name="connsiteX0" fmla="*/ 2338 w 5409432"/>
              <a:gd name="connsiteY0" fmla="*/ 2588584 h 4565260"/>
              <a:gd name="connsiteX1" fmla="*/ 2985468 w 5409432"/>
              <a:gd name="connsiteY1" fmla="*/ 1027 h 4565260"/>
              <a:gd name="connsiteX2" fmla="*/ 5409432 w 5409432"/>
              <a:gd name="connsiteY2" fmla="*/ 2351762 h 4565260"/>
              <a:gd name="connsiteX3" fmla="*/ 3485429 w 5409432"/>
              <a:gd name="connsiteY3" fmla="*/ 4564351 h 4565260"/>
              <a:gd name="connsiteX4" fmla="*/ 2338 w 5409432"/>
              <a:gd name="connsiteY4" fmla="*/ 2588584 h 4565260"/>
              <a:gd name="connsiteX0" fmla="*/ 1676 w 5408770"/>
              <a:gd name="connsiteY0" fmla="*/ 2588584 h 4565665"/>
              <a:gd name="connsiteX1" fmla="*/ 2984806 w 5408770"/>
              <a:gd name="connsiteY1" fmla="*/ 1027 h 4565665"/>
              <a:gd name="connsiteX2" fmla="*/ 5408770 w 5408770"/>
              <a:gd name="connsiteY2" fmla="*/ 2351762 h 4565665"/>
              <a:gd name="connsiteX3" fmla="*/ 3484767 w 5408770"/>
              <a:gd name="connsiteY3" fmla="*/ 4564351 h 4565665"/>
              <a:gd name="connsiteX4" fmla="*/ 1676 w 5408770"/>
              <a:gd name="connsiteY4" fmla="*/ 2588584 h 4565665"/>
              <a:gd name="connsiteX0" fmla="*/ 138 w 5407232"/>
              <a:gd name="connsiteY0" fmla="*/ 2588584 h 4565456"/>
              <a:gd name="connsiteX1" fmla="*/ 2983268 w 5407232"/>
              <a:gd name="connsiteY1" fmla="*/ 1027 h 4565456"/>
              <a:gd name="connsiteX2" fmla="*/ 5407232 w 5407232"/>
              <a:gd name="connsiteY2" fmla="*/ 2351762 h 4565456"/>
              <a:gd name="connsiteX3" fmla="*/ 3483229 w 5407232"/>
              <a:gd name="connsiteY3" fmla="*/ 4564351 h 4565456"/>
              <a:gd name="connsiteX4" fmla="*/ 138 w 5407232"/>
              <a:gd name="connsiteY4" fmla="*/ 2588584 h 4565456"/>
              <a:gd name="connsiteX0" fmla="*/ 146 w 5407240"/>
              <a:gd name="connsiteY0" fmla="*/ 2588584 h 4565922"/>
              <a:gd name="connsiteX1" fmla="*/ 2983276 w 5407240"/>
              <a:gd name="connsiteY1" fmla="*/ 1027 h 4565922"/>
              <a:gd name="connsiteX2" fmla="*/ 5407240 w 5407240"/>
              <a:gd name="connsiteY2" fmla="*/ 2351762 h 4565922"/>
              <a:gd name="connsiteX3" fmla="*/ 3483237 w 5407240"/>
              <a:gd name="connsiteY3" fmla="*/ 4564351 h 4565922"/>
              <a:gd name="connsiteX4" fmla="*/ 146 w 5407240"/>
              <a:gd name="connsiteY4" fmla="*/ 2588584 h 4565922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7240"/>
              <a:gd name="connsiteY0" fmla="*/ 2595761 h 4573099"/>
              <a:gd name="connsiteX1" fmla="*/ 2983276 w 5407240"/>
              <a:gd name="connsiteY1" fmla="*/ 8204 h 4573099"/>
              <a:gd name="connsiteX2" fmla="*/ 5407240 w 5407240"/>
              <a:gd name="connsiteY2" fmla="*/ 2358939 h 4573099"/>
              <a:gd name="connsiteX3" fmla="*/ 3483237 w 5407240"/>
              <a:gd name="connsiteY3" fmla="*/ 4571528 h 4573099"/>
              <a:gd name="connsiteX4" fmla="*/ 146 w 5407240"/>
              <a:gd name="connsiteY4" fmla="*/ 2595761 h 4573099"/>
              <a:gd name="connsiteX0" fmla="*/ 146 w 5408711"/>
              <a:gd name="connsiteY0" fmla="*/ 2593351 h 4570689"/>
              <a:gd name="connsiteX1" fmla="*/ 2983276 w 5408711"/>
              <a:gd name="connsiteY1" fmla="*/ 5794 h 4570689"/>
              <a:gd name="connsiteX2" fmla="*/ 5407240 w 5408711"/>
              <a:gd name="connsiteY2" fmla="*/ 2356529 h 4570689"/>
              <a:gd name="connsiteX3" fmla="*/ 3483237 w 5408711"/>
              <a:gd name="connsiteY3" fmla="*/ 4569118 h 4570689"/>
              <a:gd name="connsiteX4" fmla="*/ 146 w 5408711"/>
              <a:gd name="connsiteY4" fmla="*/ 2593351 h 4570689"/>
              <a:gd name="connsiteX0" fmla="*/ 146 w 5408711"/>
              <a:gd name="connsiteY0" fmla="*/ 2593351 h 4570408"/>
              <a:gd name="connsiteX1" fmla="*/ 2983276 w 5408711"/>
              <a:gd name="connsiteY1" fmla="*/ 5794 h 4570408"/>
              <a:gd name="connsiteX2" fmla="*/ 5407240 w 5408711"/>
              <a:gd name="connsiteY2" fmla="*/ 2356529 h 4570408"/>
              <a:gd name="connsiteX3" fmla="*/ 3483237 w 5408711"/>
              <a:gd name="connsiteY3" fmla="*/ 4569118 h 4570408"/>
              <a:gd name="connsiteX4" fmla="*/ 146 w 5408711"/>
              <a:gd name="connsiteY4" fmla="*/ 2593351 h 4570408"/>
              <a:gd name="connsiteX0" fmla="*/ 146 w 5408688"/>
              <a:gd name="connsiteY0" fmla="*/ 2588779 h 4565836"/>
              <a:gd name="connsiteX1" fmla="*/ 2983276 w 5408688"/>
              <a:gd name="connsiteY1" fmla="*/ 1222 h 4565836"/>
              <a:gd name="connsiteX2" fmla="*/ 5407240 w 5408688"/>
              <a:gd name="connsiteY2" fmla="*/ 2351957 h 4565836"/>
              <a:gd name="connsiteX3" fmla="*/ 3483237 w 5408688"/>
              <a:gd name="connsiteY3" fmla="*/ 4564546 h 4565836"/>
              <a:gd name="connsiteX4" fmla="*/ 146 w 5408688"/>
              <a:gd name="connsiteY4" fmla="*/ 2588779 h 4565836"/>
              <a:gd name="connsiteX0" fmla="*/ 3008 w 5411623"/>
              <a:gd name="connsiteY0" fmla="*/ 2582205 h 4559262"/>
              <a:gd name="connsiteX1" fmla="*/ 3025609 w 5411623"/>
              <a:gd name="connsiteY1" fmla="*/ 1226 h 4559262"/>
              <a:gd name="connsiteX2" fmla="*/ 5410102 w 5411623"/>
              <a:gd name="connsiteY2" fmla="*/ 2345383 h 4559262"/>
              <a:gd name="connsiteX3" fmla="*/ 3486099 w 5411623"/>
              <a:gd name="connsiteY3" fmla="*/ 4557972 h 4559262"/>
              <a:gd name="connsiteX4" fmla="*/ 3008 w 5411623"/>
              <a:gd name="connsiteY4" fmla="*/ 2582205 h 4559262"/>
              <a:gd name="connsiteX0" fmla="*/ 147 w 5408762"/>
              <a:gd name="connsiteY0" fmla="*/ 2582205 h 4559262"/>
              <a:gd name="connsiteX1" fmla="*/ 3022748 w 5408762"/>
              <a:gd name="connsiteY1" fmla="*/ 1226 h 4559262"/>
              <a:gd name="connsiteX2" fmla="*/ 5407241 w 5408762"/>
              <a:gd name="connsiteY2" fmla="*/ 2345383 h 4559262"/>
              <a:gd name="connsiteX3" fmla="*/ 3483238 w 5408762"/>
              <a:gd name="connsiteY3" fmla="*/ 4557972 h 4559262"/>
              <a:gd name="connsiteX4" fmla="*/ 147 w 5408762"/>
              <a:gd name="connsiteY4" fmla="*/ 2582205 h 4559262"/>
              <a:gd name="connsiteX0" fmla="*/ 67 w 5408682"/>
              <a:gd name="connsiteY0" fmla="*/ 2582205 h 4559262"/>
              <a:gd name="connsiteX1" fmla="*/ 3022668 w 5408682"/>
              <a:gd name="connsiteY1" fmla="*/ 1226 h 4559262"/>
              <a:gd name="connsiteX2" fmla="*/ 5407161 w 5408682"/>
              <a:gd name="connsiteY2" fmla="*/ 2345383 h 4559262"/>
              <a:gd name="connsiteX3" fmla="*/ 3483158 w 5408682"/>
              <a:gd name="connsiteY3" fmla="*/ 4557972 h 4559262"/>
              <a:gd name="connsiteX4" fmla="*/ 67 w 5408682"/>
              <a:gd name="connsiteY4" fmla="*/ 2582205 h 4559262"/>
              <a:gd name="connsiteX0" fmla="*/ 2 w 5408617"/>
              <a:gd name="connsiteY0" fmla="*/ 2582205 h 4559262"/>
              <a:gd name="connsiteX1" fmla="*/ 3022603 w 5408617"/>
              <a:gd name="connsiteY1" fmla="*/ 1226 h 4559262"/>
              <a:gd name="connsiteX2" fmla="*/ 5407096 w 5408617"/>
              <a:gd name="connsiteY2" fmla="*/ 2345383 h 4559262"/>
              <a:gd name="connsiteX3" fmla="*/ 3483093 w 5408617"/>
              <a:gd name="connsiteY3" fmla="*/ 4557972 h 4559262"/>
              <a:gd name="connsiteX4" fmla="*/ 2 w 5408617"/>
              <a:gd name="connsiteY4" fmla="*/ 2582205 h 4559262"/>
              <a:gd name="connsiteX0" fmla="*/ 2 w 5407142"/>
              <a:gd name="connsiteY0" fmla="*/ 2582296 h 4559353"/>
              <a:gd name="connsiteX1" fmla="*/ 3022603 w 5407142"/>
              <a:gd name="connsiteY1" fmla="*/ 1317 h 4559353"/>
              <a:gd name="connsiteX2" fmla="*/ 5407096 w 5407142"/>
              <a:gd name="connsiteY2" fmla="*/ 2345474 h 4559353"/>
              <a:gd name="connsiteX3" fmla="*/ 3483093 w 5407142"/>
              <a:gd name="connsiteY3" fmla="*/ 4558063 h 4559353"/>
              <a:gd name="connsiteX4" fmla="*/ 2 w 5407142"/>
              <a:gd name="connsiteY4" fmla="*/ 2582296 h 4559353"/>
              <a:gd name="connsiteX0" fmla="*/ 2 w 5407142"/>
              <a:gd name="connsiteY0" fmla="*/ 2582296 h 4559360"/>
              <a:gd name="connsiteX1" fmla="*/ 3022603 w 5407142"/>
              <a:gd name="connsiteY1" fmla="*/ 1317 h 4559360"/>
              <a:gd name="connsiteX2" fmla="*/ 5407096 w 5407142"/>
              <a:gd name="connsiteY2" fmla="*/ 2345474 h 4559360"/>
              <a:gd name="connsiteX3" fmla="*/ 3483093 w 5407142"/>
              <a:gd name="connsiteY3" fmla="*/ 4558063 h 4559360"/>
              <a:gd name="connsiteX4" fmla="*/ 2 w 5407142"/>
              <a:gd name="connsiteY4" fmla="*/ 2582296 h 4559360"/>
              <a:gd name="connsiteX0" fmla="*/ 2 w 5407142"/>
              <a:gd name="connsiteY0" fmla="*/ 2581172 h 4558236"/>
              <a:gd name="connsiteX1" fmla="*/ 3022603 w 5407142"/>
              <a:gd name="connsiteY1" fmla="*/ 193 h 4558236"/>
              <a:gd name="connsiteX2" fmla="*/ 5407096 w 5407142"/>
              <a:gd name="connsiteY2" fmla="*/ 2344350 h 4558236"/>
              <a:gd name="connsiteX3" fmla="*/ 3483093 w 5407142"/>
              <a:gd name="connsiteY3" fmla="*/ 4556939 h 4558236"/>
              <a:gd name="connsiteX4" fmla="*/ 2 w 5407142"/>
              <a:gd name="connsiteY4" fmla="*/ 2581172 h 4558236"/>
              <a:gd name="connsiteX0" fmla="*/ 2 w 5407497"/>
              <a:gd name="connsiteY0" fmla="*/ 2581179 h 4558243"/>
              <a:gd name="connsiteX1" fmla="*/ 3022603 w 5407497"/>
              <a:gd name="connsiteY1" fmla="*/ 200 h 4558243"/>
              <a:gd name="connsiteX2" fmla="*/ 5407096 w 5407497"/>
              <a:gd name="connsiteY2" fmla="*/ 2344357 h 4558243"/>
              <a:gd name="connsiteX3" fmla="*/ 3483093 w 5407497"/>
              <a:gd name="connsiteY3" fmla="*/ 4556946 h 4558243"/>
              <a:gd name="connsiteX4" fmla="*/ 2 w 5407497"/>
              <a:gd name="connsiteY4" fmla="*/ 2581179 h 455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497" h="4558243">
                <a:moveTo>
                  <a:pt x="2" y="2581179"/>
                </a:moveTo>
                <a:cubicBezTo>
                  <a:pt x="2194" y="1552006"/>
                  <a:pt x="1325432" y="19935"/>
                  <a:pt x="3022603" y="200"/>
                </a:cubicBezTo>
                <a:cubicBezTo>
                  <a:pt x="4719774" y="-19535"/>
                  <a:pt x="5426831" y="1418793"/>
                  <a:pt x="5407096" y="2344357"/>
                </a:cubicBezTo>
                <a:cubicBezTo>
                  <a:pt x="5393939" y="3414645"/>
                  <a:pt x="4548735" y="4602995"/>
                  <a:pt x="3483093" y="4556946"/>
                </a:cubicBezTo>
                <a:cubicBezTo>
                  <a:pt x="2417451" y="4510897"/>
                  <a:pt x="-2190" y="3610352"/>
                  <a:pt x="2" y="2581179"/>
                </a:cubicBezTo>
                <a:close/>
              </a:path>
            </a:pathLst>
          </a:custGeom>
          <a:solidFill>
            <a:srgbClr val="E7EBEA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DD963936-D10D-935D-0685-D578DEC4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6639" y="4846766"/>
            <a:ext cx="1252707" cy="376705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D1BA1D9-5C84-3846-ADBF-EE392DE2C240}" type="datetime1">
              <a:rPr lang="sv-SE" smtClean="0"/>
              <a:pPr/>
              <a:t>2026-04-29</a:t>
            </a:fld>
            <a:endParaRPr lang="en-GB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tshållare för text 27">
            <a:extLst>
              <a:ext uri="{FF2B5EF4-FFF2-40B4-BE49-F238E27FC236}">
                <a16:creationId xmlns:a16="http://schemas.microsoft.com/office/drawing/2014/main" id="{2A90C6C4-5147-BA1C-131B-9ACFBF3A1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434" y="3641125"/>
            <a:ext cx="5634670" cy="211249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Presentationstitel</a:t>
            </a:r>
            <a:endParaRPr lang="en-GB" dirty="0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81323B37-5478-9F7D-794C-A89D10FF6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433" y="608800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7A1C3A0D-8DB4-77CF-9C36-B7B697406D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7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tasida - Utan bil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tshållare för text 27">
            <a:extLst>
              <a:ext uri="{FF2B5EF4-FFF2-40B4-BE49-F238E27FC236}">
                <a16:creationId xmlns:a16="http://schemas.microsoft.com/office/drawing/2014/main" id="{2A90C6C4-5147-BA1C-131B-9ACFBF3A1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433" y="3641125"/>
            <a:ext cx="6392620" cy="211249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Presentationstitel</a:t>
            </a:r>
            <a:endParaRPr lang="en-GB" dirty="0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81323B37-5478-9F7D-794C-A89D10FF6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433" y="6088005"/>
            <a:ext cx="6381829" cy="2650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6EA7099-08C1-DAA8-4921-DD3008FDEB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4715696" y="30690"/>
            <a:ext cx="8936437" cy="7428415"/>
          </a:xfrm>
          <a:prstGeom prst="rect">
            <a:avLst/>
          </a:prstGeom>
        </p:spPr>
      </p:pic>
      <p:sp>
        <p:nvSpPr>
          <p:cNvPr id="4" name="Platshållare för datum 8">
            <a:extLst>
              <a:ext uri="{FF2B5EF4-FFF2-40B4-BE49-F238E27FC236}">
                <a16:creationId xmlns:a16="http://schemas.microsoft.com/office/drawing/2014/main" id="{760D5185-29B3-0404-651A-075BE29E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4818" y="5976342"/>
            <a:ext cx="1252707" cy="376705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3D1BA1D9-5C84-3846-ADBF-EE392DE2C240}" type="datetime1">
              <a:rPr lang="sv-SE" smtClean="0"/>
              <a:pPr/>
              <a:t>2026-04-29</a:t>
            </a:fld>
            <a:endParaRPr lang="en-GB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EC8648E1-0184-67CB-1B7B-448E7BACF8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text 27">
            <a:extLst>
              <a:ext uri="{FF2B5EF4-FFF2-40B4-BE49-F238E27FC236}">
                <a16:creationId xmlns:a16="http://schemas.microsoft.com/office/drawing/2014/main" id="{3FDC72F8-1B7E-496F-971F-1712B3ADE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73822C72-B98B-3C31-D3C0-834E4BEF57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6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Platshållare för text 27">
            <a:extLst>
              <a:ext uri="{FF2B5EF4-FFF2-40B4-BE49-F238E27FC236}">
                <a16:creationId xmlns:a16="http://schemas.microsoft.com/office/drawing/2014/main" id="{8F9523E0-C20C-A7A0-FA65-B1FD577A68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54AC8C8-D520-C8C3-B88E-09D3C89ACD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Platshållare för text 27">
            <a:extLst>
              <a:ext uri="{FF2B5EF4-FFF2-40B4-BE49-F238E27FC236}">
                <a16:creationId xmlns:a16="http://schemas.microsoft.com/office/drawing/2014/main" id="{F8ABC5FB-33F0-1CCE-BD30-AA60B0A177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A5809F8-1900-58A1-7488-4E080B1F45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6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Platshållare för text 27">
            <a:extLst>
              <a:ext uri="{FF2B5EF4-FFF2-40B4-BE49-F238E27FC236}">
                <a16:creationId xmlns:a16="http://schemas.microsoft.com/office/drawing/2014/main" id="{615B3193-746A-3977-CD49-7F8BAE1370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5F3C80B-F82D-6B4D-3CDF-DF9BCAF7F4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7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grafik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C4CECCC-1C3E-EB9B-C98D-61367CD538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noFill/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E53D78-27AE-9AAF-0B7E-F46173D8C2C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A8710B4-A47D-0A69-5A89-98BDECA1E2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7DF67AD-4E0D-682D-0FDC-C66BD9B87E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8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Platshållare för text 27">
            <a:extLst>
              <a:ext uri="{FF2B5EF4-FFF2-40B4-BE49-F238E27FC236}">
                <a16:creationId xmlns:a16="http://schemas.microsoft.com/office/drawing/2014/main" id="{F8ABC5FB-33F0-1CCE-BD30-AA60B0A177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A5809F8-1900-58A1-7488-4E080B1F45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grafik 2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C4CECCC-1C3E-EB9B-C98D-61367CD538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noFill/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9097F90-1486-BAF8-785B-32ACA6145B3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9D8B49A-57C3-6374-AAA6-83C336DB7B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A781573-E4F5-44FF-0EFC-092F4262E6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7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grafik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96273E7B-FCE0-5639-40DF-197981B929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7D7304-3998-8823-FC41-96043A4AD17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DF4808B6-03A3-C92A-317E-7BAD8444BB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C5F2F2B-033D-9CF4-9DAA-888BF57530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5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dator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Bildobjekt 3" descr="En bild som visar elektronik, bärbar dator, dator, Netbook&#10;&#10;Automatiskt genererad beskrivning">
            <a:extLst>
              <a:ext uri="{FF2B5EF4-FFF2-40B4-BE49-F238E27FC236}">
                <a16:creationId xmlns:a16="http://schemas.microsoft.com/office/drawing/2014/main" id="{84F7BB90-DE91-22BB-0DBD-534B9C3F37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73" y="1090888"/>
            <a:ext cx="7315200" cy="5270500"/>
          </a:xfrm>
          <a:prstGeom prst="rect">
            <a:avLst/>
          </a:prstGeom>
        </p:spPr>
      </p:pic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345B9E71-7525-78DF-18B2-C3422F7A09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101322" y="1245406"/>
            <a:ext cx="5508702" cy="3713356"/>
          </a:xfrm>
          <a:prstGeom prst="roundRect">
            <a:avLst>
              <a:gd name="adj" fmla="val 1635"/>
            </a:avLst>
          </a:prstGeom>
        </p:spPr>
        <p:txBody>
          <a:bodyPr anchor="ctr"/>
          <a:lstStyle>
            <a:lvl1pPr marL="0" indent="0" algn="ctr">
              <a:lnSpc>
                <a:spcPts val="1900"/>
              </a:lnSpc>
              <a:buNone/>
              <a:defRPr sz="1600" b="0" u="none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 eller skärmklipp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DC13E22C-3E92-E3BF-5E9E-DCC28974C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9141" y="2362327"/>
            <a:ext cx="3610356" cy="3809873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4D7AFE-ADD2-8892-E58F-9FDAA562BAB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641860" y="1250115"/>
            <a:ext cx="3610357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</a:t>
            </a:r>
            <a:br>
              <a:rPr lang="sv-SE" dirty="0"/>
            </a:br>
            <a:r>
              <a:rPr lang="sv-SE" dirty="0"/>
              <a:t>Max två rader.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1FDA79A3-EB38-AD80-59D4-E4C51BD4F2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8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foto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618674-4F15-F199-1C7F-35505A79C93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6661" y="1222118"/>
            <a:ext cx="4717139" cy="4716689"/>
          </a:xfrm>
          <a:prstGeom prst="round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47F1A5D-8915-4285-1A87-093A76CA5E9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28311"/>
            <a:ext cx="5257802" cy="879708"/>
          </a:xfrm>
        </p:spPr>
        <p:txBody>
          <a:bodyPr anchor="b">
            <a:no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3F4AA1E-61DF-0068-71B4-5DE9131C3F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8" y="2162294"/>
            <a:ext cx="5257802" cy="402758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8F2AD6B8-408E-7A4F-EC42-F086CA379D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1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foto 2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DC2AEEF8-80A8-4934-59DF-820B2E5BADC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6661" y="1222118"/>
            <a:ext cx="4717139" cy="4716689"/>
          </a:xfrm>
          <a:prstGeom prst="round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922915-1974-68D8-6988-889436A2F0F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5257802" cy="854517"/>
          </a:xfrm>
        </p:spPr>
        <p:txBody>
          <a:bodyPr anchor="b">
            <a:no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9E22F814-9754-C2E7-B083-D194ECD3261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2148006"/>
            <a:ext cx="5257802" cy="402758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AE4241B5-3AA2-49C1-D7A3-2BD9CBDED7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78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fo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9C64D58F-AF51-EB6A-31B1-D133EC7607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36661" y="1222118"/>
            <a:ext cx="4717139" cy="4716689"/>
          </a:xfrm>
          <a:prstGeom prst="round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B6911C-F650-8D61-69AD-36E7547592CC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5257802" cy="854517"/>
          </a:xfrm>
        </p:spPr>
        <p:txBody>
          <a:bodyPr anchor="b">
            <a:noAutofit/>
          </a:bodyPr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E5E99E-A591-B314-EE67-ADD5CE8B0B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8" y="2148006"/>
            <a:ext cx="5257802" cy="4027587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EDF4474-D53B-0210-CC1B-954E88DFBF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8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BBC0A-642B-B4AE-1139-678A18A5C3C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7AEED9E-2071-0405-A350-355C235E32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10191750" cy="3841574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504A852-51A7-7279-8196-4EA5FFA765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2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F0B0448-CC79-13A2-F052-C1257795F71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4F64493-8E1C-7C09-0419-544DE38876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10191750" cy="3841574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4612A52E-1D86-3AEC-C5F2-7A04CAD69B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26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spalt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17B162B-ADEE-5B8E-614F-527891A9BB2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800" y="1035795"/>
            <a:ext cx="7771800" cy="848360"/>
          </a:xfrm>
        </p:spPr>
        <p:txBody>
          <a:bodyPr wrap="square" anchor="b"/>
          <a:lstStyle>
            <a:lvl1pPr>
              <a:lnSpc>
                <a:spcPts val="34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C53F62-1902-464F-B4A3-C75B1BF4D2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48960"/>
            <a:ext cx="10191750" cy="3841574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BD352B0C-D83D-7E48-E1E9-95B9288731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7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pmärksamh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EBBC0A-642B-B4AE-1139-678A18A5C3CA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560948" y="2038546"/>
            <a:ext cx="7070104" cy="2780907"/>
          </a:xfrm>
        </p:spPr>
        <p:txBody>
          <a:bodyPr anchor="ctr" anchorCtr="0"/>
          <a:lstStyle>
            <a:lvl1pPr algn="ctr">
              <a:lnSpc>
                <a:spcPts val="34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skriva din text</a:t>
            </a:r>
            <a:endParaRPr lang="en-GB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A0F5F71-656A-414B-9D66-3BDE0CD87A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59F5AF1-92AF-2428-2F89-D70BF78AFB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2" name="Platshållare för text 27">
            <a:extLst>
              <a:ext uri="{FF2B5EF4-FFF2-40B4-BE49-F238E27FC236}">
                <a16:creationId xmlns:a16="http://schemas.microsoft.com/office/drawing/2014/main" id="{615B3193-746A-3977-CD49-7F8BAE1370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270" y="2884319"/>
            <a:ext cx="5223730" cy="142962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  <a:defRPr sz="55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Kapitelnamn på</a:t>
            </a:r>
            <a:br>
              <a:rPr lang="sv-SE" dirty="0"/>
            </a:br>
            <a:r>
              <a:rPr lang="sv-SE" dirty="0"/>
              <a:t>max två rader</a:t>
            </a:r>
            <a:endParaRPr lang="en-GB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5F3C80B-F82D-6B4D-3CDF-DF9BCAF7F4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m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tshållare för bild 97">
            <a:extLst>
              <a:ext uri="{FF2B5EF4-FFF2-40B4-BE49-F238E27FC236}">
                <a16:creationId xmlns:a16="http://schemas.microsoft.com/office/drawing/2014/main" id="{7CCECCD6-AA63-70E7-766C-B0278B641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2"/>
            <a:ext cx="12191997" cy="6857998"/>
          </a:xfrm>
          <a:custGeom>
            <a:avLst/>
            <a:gdLst>
              <a:gd name="connsiteX0" fmla="*/ 546395 w 12191997"/>
              <a:gd name="connsiteY0" fmla="*/ 627482 h 6857998"/>
              <a:gd name="connsiteX1" fmla="*/ 546395 w 12191997"/>
              <a:gd name="connsiteY1" fmla="*/ 634909 h 6857998"/>
              <a:gd name="connsiteX2" fmla="*/ 656628 w 12191997"/>
              <a:gd name="connsiteY2" fmla="*/ 715711 h 6857998"/>
              <a:gd name="connsiteX3" fmla="*/ 767089 w 12191997"/>
              <a:gd name="connsiteY3" fmla="*/ 634909 h 6857998"/>
              <a:gd name="connsiteX4" fmla="*/ 767089 w 12191997"/>
              <a:gd name="connsiteY4" fmla="*/ 627482 h 6857998"/>
              <a:gd name="connsiteX5" fmla="*/ 766864 w 12191997"/>
              <a:gd name="connsiteY5" fmla="*/ 627482 h 6857998"/>
              <a:gd name="connsiteX6" fmla="*/ 656628 w 12191997"/>
              <a:gd name="connsiteY6" fmla="*/ 691403 h 6857998"/>
              <a:gd name="connsiteX7" fmla="*/ 546395 w 12191997"/>
              <a:gd name="connsiteY7" fmla="*/ 627482 h 6857998"/>
              <a:gd name="connsiteX8" fmla="*/ 1798198 w 12191997"/>
              <a:gd name="connsiteY8" fmla="*/ 615554 h 6857998"/>
              <a:gd name="connsiteX9" fmla="*/ 1798198 w 12191997"/>
              <a:gd name="connsiteY9" fmla="*/ 616004 h 6857998"/>
              <a:gd name="connsiteX10" fmla="*/ 1798151 w 12191997"/>
              <a:gd name="connsiteY10" fmla="*/ 615787 h 6857998"/>
              <a:gd name="connsiteX11" fmla="*/ 1176243 w 12191997"/>
              <a:gd name="connsiteY11" fmla="*/ 609027 h 6857998"/>
              <a:gd name="connsiteX12" fmla="*/ 1178498 w 12191997"/>
              <a:gd name="connsiteY12" fmla="*/ 616004 h 6857998"/>
              <a:gd name="connsiteX13" fmla="*/ 1182330 w 12191997"/>
              <a:gd name="connsiteY13" fmla="*/ 625232 h 6857998"/>
              <a:gd name="connsiteX14" fmla="*/ 1182780 w 12191997"/>
              <a:gd name="connsiteY14" fmla="*/ 625457 h 6857998"/>
              <a:gd name="connsiteX15" fmla="*/ 1192248 w 12191997"/>
              <a:gd name="connsiteY15" fmla="*/ 647965 h 6857998"/>
              <a:gd name="connsiteX16" fmla="*/ 1160688 w 12191997"/>
              <a:gd name="connsiteY16" fmla="*/ 647965 h 6857998"/>
              <a:gd name="connsiteX17" fmla="*/ 1170157 w 12191997"/>
              <a:gd name="connsiteY17" fmla="*/ 625232 h 6857998"/>
              <a:gd name="connsiteX18" fmla="*/ 1173989 w 12191997"/>
              <a:gd name="connsiteY18" fmla="*/ 616004 h 6857998"/>
              <a:gd name="connsiteX19" fmla="*/ 1176243 w 12191997"/>
              <a:gd name="connsiteY19" fmla="*/ 609027 h 6857998"/>
              <a:gd name="connsiteX20" fmla="*/ 1764157 w 12191997"/>
              <a:gd name="connsiteY20" fmla="*/ 599349 h 6857998"/>
              <a:gd name="connsiteX21" fmla="*/ 1777008 w 12191997"/>
              <a:gd name="connsiteY21" fmla="*/ 599349 h 6857998"/>
              <a:gd name="connsiteX22" fmla="*/ 1786476 w 12191997"/>
              <a:gd name="connsiteY22" fmla="*/ 600699 h 6857998"/>
              <a:gd name="connsiteX23" fmla="*/ 1793013 w 12191997"/>
              <a:gd name="connsiteY23" fmla="*/ 604300 h 6857998"/>
              <a:gd name="connsiteX24" fmla="*/ 1796844 w 12191997"/>
              <a:gd name="connsiteY24" fmla="*/ 609702 h 6857998"/>
              <a:gd name="connsiteX25" fmla="*/ 1798151 w 12191997"/>
              <a:gd name="connsiteY25" fmla="*/ 615787 h 6857998"/>
              <a:gd name="connsiteX26" fmla="*/ 1796844 w 12191997"/>
              <a:gd name="connsiteY26" fmla="*/ 622306 h 6857998"/>
              <a:gd name="connsiteX27" fmla="*/ 1792787 w 12191997"/>
              <a:gd name="connsiteY27" fmla="*/ 627708 h 6857998"/>
              <a:gd name="connsiteX28" fmla="*/ 1786249 w 12191997"/>
              <a:gd name="connsiteY28" fmla="*/ 631309 h 6857998"/>
              <a:gd name="connsiteX29" fmla="*/ 1777232 w 12191997"/>
              <a:gd name="connsiteY29" fmla="*/ 632660 h 6857998"/>
              <a:gd name="connsiteX30" fmla="*/ 1764157 w 12191997"/>
              <a:gd name="connsiteY30" fmla="*/ 632660 h 6857998"/>
              <a:gd name="connsiteX31" fmla="*/ 656629 w 12191997"/>
              <a:gd name="connsiteY31" fmla="*/ 589895 h 6857998"/>
              <a:gd name="connsiteX32" fmla="*/ 593058 w 12191997"/>
              <a:gd name="connsiteY32" fmla="*/ 611952 h 6857998"/>
              <a:gd name="connsiteX33" fmla="*/ 608162 w 12191997"/>
              <a:gd name="connsiteY33" fmla="*/ 619155 h 6857998"/>
              <a:gd name="connsiteX34" fmla="*/ 656629 w 12191997"/>
              <a:gd name="connsiteY34" fmla="*/ 607001 h 6857998"/>
              <a:gd name="connsiteX35" fmla="*/ 656629 w 12191997"/>
              <a:gd name="connsiteY35" fmla="*/ 590120 h 6857998"/>
              <a:gd name="connsiteX36" fmla="*/ 939994 w 12191997"/>
              <a:gd name="connsiteY36" fmla="*/ 585845 h 6857998"/>
              <a:gd name="connsiteX37" fmla="*/ 987559 w 12191997"/>
              <a:gd name="connsiteY37" fmla="*/ 686679 h 6857998"/>
              <a:gd name="connsiteX38" fmla="*/ 996576 w 12191997"/>
              <a:gd name="connsiteY38" fmla="*/ 686679 h 6857998"/>
              <a:gd name="connsiteX39" fmla="*/ 1045269 w 12191997"/>
              <a:gd name="connsiteY39" fmla="*/ 585845 h 6857998"/>
              <a:gd name="connsiteX40" fmla="*/ 1028136 w 12191997"/>
              <a:gd name="connsiteY40" fmla="*/ 585845 h 6857998"/>
              <a:gd name="connsiteX41" fmla="*/ 1002438 w 12191997"/>
              <a:gd name="connsiteY41" fmla="*/ 640088 h 6857998"/>
              <a:gd name="connsiteX42" fmla="*/ 997027 w 12191997"/>
              <a:gd name="connsiteY42" fmla="*/ 651342 h 6857998"/>
              <a:gd name="connsiteX43" fmla="*/ 992293 w 12191997"/>
              <a:gd name="connsiteY43" fmla="*/ 661920 h 6857998"/>
              <a:gd name="connsiteX44" fmla="*/ 991842 w 12191997"/>
              <a:gd name="connsiteY44" fmla="*/ 661920 h 6857998"/>
              <a:gd name="connsiteX45" fmla="*/ 987559 w 12191997"/>
              <a:gd name="connsiteY45" fmla="*/ 650892 h 6857998"/>
              <a:gd name="connsiteX46" fmla="*/ 982600 w 12191997"/>
              <a:gd name="connsiteY46" fmla="*/ 640088 h 6857998"/>
              <a:gd name="connsiteX47" fmla="*/ 957127 w 12191997"/>
              <a:gd name="connsiteY47" fmla="*/ 585845 h 6857998"/>
              <a:gd name="connsiteX48" fmla="*/ 1060598 w 12191997"/>
              <a:gd name="connsiteY48" fmla="*/ 585845 h 6857998"/>
              <a:gd name="connsiteX49" fmla="*/ 1060598 w 12191997"/>
              <a:gd name="connsiteY49" fmla="*/ 686003 h 6857998"/>
              <a:gd name="connsiteX50" fmla="*/ 1076829 w 12191997"/>
              <a:gd name="connsiteY50" fmla="*/ 686003 h 6857998"/>
              <a:gd name="connsiteX51" fmla="*/ 1076829 w 12191997"/>
              <a:gd name="connsiteY51" fmla="*/ 642789 h 6857998"/>
              <a:gd name="connsiteX52" fmla="*/ 1119660 w 12191997"/>
              <a:gd name="connsiteY52" fmla="*/ 642789 h 6857998"/>
              <a:gd name="connsiteX53" fmla="*/ 1119660 w 12191997"/>
              <a:gd name="connsiteY53" fmla="*/ 629284 h 6857998"/>
              <a:gd name="connsiteX54" fmla="*/ 1076829 w 12191997"/>
              <a:gd name="connsiteY54" fmla="*/ 629284 h 6857998"/>
              <a:gd name="connsiteX55" fmla="*/ 1076829 w 12191997"/>
              <a:gd name="connsiteY55" fmla="*/ 599124 h 6857998"/>
              <a:gd name="connsiteX56" fmla="*/ 1120336 w 12191997"/>
              <a:gd name="connsiteY56" fmla="*/ 599124 h 6857998"/>
              <a:gd name="connsiteX57" fmla="*/ 1125747 w 12191997"/>
              <a:gd name="connsiteY57" fmla="*/ 585845 h 6857998"/>
              <a:gd name="connsiteX58" fmla="*/ 1320291 w 12191997"/>
              <a:gd name="connsiteY58" fmla="*/ 585844 h 6857998"/>
              <a:gd name="connsiteX59" fmla="*/ 1320291 w 12191997"/>
              <a:gd name="connsiteY59" fmla="*/ 686002 h 6857998"/>
              <a:gd name="connsiteX60" fmla="*/ 1380931 w 12191997"/>
              <a:gd name="connsiteY60" fmla="*/ 686002 h 6857998"/>
              <a:gd name="connsiteX61" fmla="*/ 1380931 w 12191997"/>
              <a:gd name="connsiteY61" fmla="*/ 672498 h 6857998"/>
              <a:gd name="connsiteX62" fmla="*/ 1336296 w 12191997"/>
              <a:gd name="connsiteY62" fmla="*/ 672498 h 6857998"/>
              <a:gd name="connsiteX63" fmla="*/ 1336296 w 12191997"/>
              <a:gd name="connsiteY63" fmla="*/ 585844 h 6857998"/>
              <a:gd name="connsiteX64" fmla="*/ 1244096 w 12191997"/>
              <a:gd name="connsiteY64" fmla="*/ 585844 h 6857998"/>
              <a:gd name="connsiteX65" fmla="*/ 1244096 w 12191997"/>
              <a:gd name="connsiteY65" fmla="*/ 686002 h 6857998"/>
              <a:gd name="connsiteX66" fmla="*/ 1305187 w 12191997"/>
              <a:gd name="connsiteY66" fmla="*/ 686002 h 6857998"/>
              <a:gd name="connsiteX67" fmla="*/ 1305187 w 12191997"/>
              <a:gd name="connsiteY67" fmla="*/ 672498 h 6857998"/>
              <a:gd name="connsiteX68" fmla="*/ 1260327 w 12191997"/>
              <a:gd name="connsiteY68" fmla="*/ 672498 h 6857998"/>
              <a:gd name="connsiteX69" fmla="*/ 1260327 w 12191997"/>
              <a:gd name="connsiteY69" fmla="*/ 585844 h 6857998"/>
              <a:gd name="connsiteX70" fmla="*/ 1536251 w 12191997"/>
              <a:gd name="connsiteY70" fmla="*/ 585844 h 6857998"/>
              <a:gd name="connsiteX71" fmla="*/ 1583816 w 12191997"/>
              <a:gd name="connsiteY71" fmla="*/ 686678 h 6857998"/>
              <a:gd name="connsiteX72" fmla="*/ 1593059 w 12191997"/>
              <a:gd name="connsiteY72" fmla="*/ 686678 h 6857998"/>
              <a:gd name="connsiteX73" fmla="*/ 1641751 w 12191997"/>
              <a:gd name="connsiteY73" fmla="*/ 585844 h 6857998"/>
              <a:gd name="connsiteX74" fmla="*/ 1624393 w 12191997"/>
              <a:gd name="connsiteY74" fmla="*/ 585844 h 6857998"/>
              <a:gd name="connsiteX75" fmla="*/ 1598694 w 12191997"/>
              <a:gd name="connsiteY75" fmla="*/ 640087 h 6857998"/>
              <a:gd name="connsiteX76" fmla="*/ 1593510 w 12191997"/>
              <a:gd name="connsiteY76" fmla="*/ 651341 h 6857998"/>
              <a:gd name="connsiteX77" fmla="*/ 1588776 w 12191997"/>
              <a:gd name="connsiteY77" fmla="*/ 661919 h 6857998"/>
              <a:gd name="connsiteX78" fmla="*/ 1588325 w 12191997"/>
              <a:gd name="connsiteY78" fmla="*/ 661919 h 6857998"/>
              <a:gd name="connsiteX79" fmla="*/ 1583816 w 12191997"/>
              <a:gd name="connsiteY79" fmla="*/ 650891 h 6857998"/>
              <a:gd name="connsiteX80" fmla="*/ 1578857 w 12191997"/>
              <a:gd name="connsiteY80" fmla="*/ 640087 h 6857998"/>
              <a:gd name="connsiteX81" fmla="*/ 1553383 w 12191997"/>
              <a:gd name="connsiteY81" fmla="*/ 585844 h 6857998"/>
              <a:gd name="connsiteX82" fmla="*/ 1658433 w 12191997"/>
              <a:gd name="connsiteY82" fmla="*/ 585844 h 6857998"/>
              <a:gd name="connsiteX83" fmla="*/ 1658433 w 12191997"/>
              <a:gd name="connsiteY83" fmla="*/ 686002 h 6857998"/>
              <a:gd name="connsiteX84" fmla="*/ 1721327 w 12191997"/>
              <a:gd name="connsiteY84" fmla="*/ 686002 h 6857998"/>
              <a:gd name="connsiteX85" fmla="*/ 1721327 w 12191997"/>
              <a:gd name="connsiteY85" fmla="*/ 672498 h 6857998"/>
              <a:gd name="connsiteX86" fmla="*/ 1674664 w 12191997"/>
              <a:gd name="connsiteY86" fmla="*/ 672498 h 6857998"/>
              <a:gd name="connsiteX87" fmla="*/ 1674664 w 12191997"/>
              <a:gd name="connsiteY87" fmla="*/ 641663 h 6857998"/>
              <a:gd name="connsiteX88" fmla="*/ 1717495 w 12191997"/>
              <a:gd name="connsiteY88" fmla="*/ 641663 h 6857998"/>
              <a:gd name="connsiteX89" fmla="*/ 1717495 w 12191997"/>
              <a:gd name="connsiteY89" fmla="*/ 628158 h 6857998"/>
              <a:gd name="connsiteX90" fmla="*/ 1674664 w 12191997"/>
              <a:gd name="connsiteY90" fmla="*/ 628158 h 6857998"/>
              <a:gd name="connsiteX91" fmla="*/ 1674664 w 12191997"/>
              <a:gd name="connsiteY91" fmla="*/ 599123 h 6857998"/>
              <a:gd name="connsiteX92" fmla="*/ 1718171 w 12191997"/>
              <a:gd name="connsiteY92" fmla="*/ 599123 h 6857998"/>
              <a:gd name="connsiteX93" fmla="*/ 1723582 w 12191997"/>
              <a:gd name="connsiteY93" fmla="*/ 585844 h 6857998"/>
              <a:gd name="connsiteX94" fmla="*/ 1846439 w 12191997"/>
              <a:gd name="connsiteY94" fmla="*/ 585844 h 6857998"/>
              <a:gd name="connsiteX95" fmla="*/ 1846439 w 12191997"/>
              <a:gd name="connsiteY95" fmla="*/ 686002 h 6857998"/>
              <a:gd name="connsiteX96" fmla="*/ 1862670 w 12191997"/>
              <a:gd name="connsiteY96" fmla="*/ 686002 h 6857998"/>
              <a:gd name="connsiteX97" fmla="*/ 1862670 w 12191997"/>
              <a:gd name="connsiteY97" fmla="*/ 585844 h 6857998"/>
              <a:gd name="connsiteX98" fmla="*/ 2001082 w 12191997"/>
              <a:gd name="connsiteY98" fmla="*/ 585844 h 6857998"/>
              <a:gd name="connsiteX99" fmla="*/ 2001082 w 12191997"/>
              <a:gd name="connsiteY99" fmla="*/ 686002 h 6857998"/>
              <a:gd name="connsiteX100" fmla="*/ 2063976 w 12191997"/>
              <a:gd name="connsiteY100" fmla="*/ 686002 h 6857998"/>
              <a:gd name="connsiteX101" fmla="*/ 2063976 w 12191997"/>
              <a:gd name="connsiteY101" fmla="*/ 672498 h 6857998"/>
              <a:gd name="connsiteX102" fmla="*/ 2017538 w 12191997"/>
              <a:gd name="connsiteY102" fmla="*/ 672498 h 6857998"/>
              <a:gd name="connsiteX103" fmla="*/ 2017538 w 12191997"/>
              <a:gd name="connsiteY103" fmla="*/ 641663 h 6857998"/>
              <a:gd name="connsiteX104" fmla="*/ 2060370 w 12191997"/>
              <a:gd name="connsiteY104" fmla="*/ 641663 h 6857998"/>
              <a:gd name="connsiteX105" fmla="*/ 2060370 w 12191997"/>
              <a:gd name="connsiteY105" fmla="*/ 628158 h 6857998"/>
              <a:gd name="connsiteX106" fmla="*/ 2017538 w 12191997"/>
              <a:gd name="connsiteY106" fmla="*/ 628158 h 6857998"/>
              <a:gd name="connsiteX107" fmla="*/ 2017538 w 12191997"/>
              <a:gd name="connsiteY107" fmla="*/ 599123 h 6857998"/>
              <a:gd name="connsiteX108" fmla="*/ 2061046 w 12191997"/>
              <a:gd name="connsiteY108" fmla="*/ 599123 h 6857998"/>
              <a:gd name="connsiteX109" fmla="*/ 2066456 w 12191997"/>
              <a:gd name="connsiteY109" fmla="*/ 585844 h 6857998"/>
              <a:gd name="connsiteX110" fmla="*/ 546395 w 12191997"/>
              <a:gd name="connsiteY110" fmla="*/ 585843 h 6857998"/>
              <a:gd name="connsiteX111" fmla="*/ 546395 w 12191997"/>
              <a:gd name="connsiteY111" fmla="*/ 593496 h 6857998"/>
              <a:gd name="connsiteX112" fmla="*/ 656629 w 12191997"/>
              <a:gd name="connsiteY112" fmla="*/ 674297 h 6857998"/>
              <a:gd name="connsiteX113" fmla="*/ 767089 w 12191997"/>
              <a:gd name="connsiteY113" fmla="*/ 593496 h 6857998"/>
              <a:gd name="connsiteX114" fmla="*/ 767089 w 12191997"/>
              <a:gd name="connsiteY114" fmla="*/ 585843 h 6857998"/>
              <a:gd name="connsiteX115" fmla="*/ 766864 w 12191997"/>
              <a:gd name="connsiteY115" fmla="*/ 585843 h 6857998"/>
              <a:gd name="connsiteX116" fmla="*/ 656629 w 12191997"/>
              <a:gd name="connsiteY116" fmla="*/ 649764 h 6857998"/>
              <a:gd name="connsiteX117" fmla="*/ 546395 w 12191997"/>
              <a:gd name="connsiteY117" fmla="*/ 585843 h 6857998"/>
              <a:gd name="connsiteX118" fmla="*/ 1748152 w 12191997"/>
              <a:gd name="connsiteY118" fmla="*/ 585619 h 6857998"/>
              <a:gd name="connsiteX119" fmla="*/ 1748152 w 12191997"/>
              <a:gd name="connsiteY119" fmla="*/ 685777 h 6857998"/>
              <a:gd name="connsiteX120" fmla="*/ 1764383 w 12191997"/>
              <a:gd name="connsiteY120" fmla="*/ 685777 h 6857998"/>
              <a:gd name="connsiteX121" fmla="*/ 1764383 w 12191997"/>
              <a:gd name="connsiteY121" fmla="*/ 646389 h 6857998"/>
              <a:gd name="connsiteX122" fmla="*/ 1777458 w 12191997"/>
              <a:gd name="connsiteY122" fmla="*/ 646389 h 6857998"/>
              <a:gd name="connsiteX123" fmla="*/ 1782869 w 12191997"/>
              <a:gd name="connsiteY123" fmla="*/ 649315 h 6857998"/>
              <a:gd name="connsiteX124" fmla="*/ 1790308 w 12191997"/>
              <a:gd name="connsiteY124" fmla="*/ 657643 h 6857998"/>
              <a:gd name="connsiteX125" fmla="*/ 1799550 w 12191997"/>
              <a:gd name="connsiteY125" fmla="*/ 670247 h 6857998"/>
              <a:gd name="connsiteX126" fmla="*/ 1810660 w 12191997"/>
              <a:gd name="connsiteY126" fmla="*/ 685777 h 6857998"/>
              <a:gd name="connsiteX127" fmla="*/ 1810370 w 12191997"/>
              <a:gd name="connsiteY127" fmla="*/ 685777 h 6857998"/>
              <a:gd name="connsiteX128" fmla="*/ 1810821 w 12191997"/>
              <a:gd name="connsiteY128" fmla="*/ 686002 h 6857998"/>
              <a:gd name="connsiteX129" fmla="*/ 1810660 w 12191997"/>
              <a:gd name="connsiteY129" fmla="*/ 685777 h 6857998"/>
              <a:gd name="connsiteX130" fmla="*/ 1829982 w 12191997"/>
              <a:gd name="connsiteY130" fmla="*/ 685777 h 6857998"/>
              <a:gd name="connsiteX131" fmla="*/ 1817810 w 12191997"/>
              <a:gd name="connsiteY131" fmla="*/ 669122 h 6857998"/>
              <a:gd name="connsiteX132" fmla="*/ 1807440 w 12191997"/>
              <a:gd name="connsiteY132" fmla="*/ 655392 h 6857998"/>
              <a:gd name="connsiteX133" fmla="*/ 1799550 w 12191997"/>
              <a:gd name="connsiteY133" fmla="*/ 645714 h 6857998"/>
              <a:gd name="connsiteX134" fmla="*/ 1794817 w 12191997"/>
              <a:gd name="connsiteY134" fmla="*/ 640987 h 6857998"/>
              <a:gd name="connsiteX135" fmla="*/ 1794817 w 12191997"/>
              <a:gd name="connsiteY135" fmla="*/ 640537 h 6857998"/>
              <a:gd name="connsiteX136" fmla="*/ 1803157 w 12191997"/>
              <a:gd name="connsiteY136" fmla="*/ 636486 h 6857998"/>
              <a:gd name="connsiteX137" fmla="*/ 1809694 w 12191997"/>
              <a:gd name="connsiteY137" fmla="*/ 630859 h 6857998"/>
              <a:gd name="connsiteX138" fmla="*/ 1814203 w 12191997"/>
              <a:gd name="connsiteY138" fmla="*/ 623657 h 6857998"/>
              <a:gd name="connsiteX139" fmla="*/ 1815780 w 12191997"/>
              <a:gd name="connsiteY139" fmla="*/ 614429 h 6857998"/>
              <a:gd name="connsiteX140" fmla="*/ 1813753 w 12191997"/>
              <a:gd name="connsiteY140" fmla="*/ 603400 h 6857998"/>
              <a:gd name="connsiteX141" fmla="*/ 1806764 w 12191997"/>
              <a:gd name="connsiteY141" fmla="*/ 594172 h 6857998"/>
              <a:gd name="connsiteX142" fmla="*/ 1794817 w 12191997"/>
              <a:gd name="connsiteY142" fmla="*/ 587870 h 6857998"/>
              <a:gd name="connsiteX143" fmla="*/ 1777232 w 12191997"/>
              <a:gd name="connsiteY143" fmla="*/ 585619 h 6857998"/>
              <a:gd name="connsiteX144" fmla="*/ 1171960 w 12191997"/>
              <a:gd name="connsiteY144" fmla="*/ 585394 h 6857998"/>
              <a:gd name="connsiteX145" fmla="*/ 1125973 w 12191997"/>
              <a:gd name="connsiteY145" fmla="*/ 686002 h 6857998"/>
              <a:gd name="connsiteX146" fmla="*/ 1143556 w 12191997"/>
              <a:gd name="connsiteY146" fmla="*/ 686002 h 6857998"/>
              <a:gd name="connsiteX147" fmla="*/ 1154828 w 12191997"/>
              <a:gd name="connsiteY147" fmla="*/ 661019 h 6857998"/>
              <a:gd name="connsiteX148" fmla="*/ 1198109 w 12191997"/>
              <a:gd name="connsiteY148" fmla="*/ 661019 h 6857998"/>
              <a:gd name="connsiteX149" fmla="*/ 1209607 w 12191997"/>
              <a:gd name="connsiteY149" fmla="*/ 686002 h 6857998"/>
              <a:gd name="connsiteX150" fmla="*/ 1209832 w 12191997"/>
              <a:gd name="connsiteY150" fmla="*/ 686002 h 6857998"/>
              <a:gd name="connsiteX151" fmla="*/ 1227189 w 12191997"/>
              <a:gd name="connsiteY151" fmla="*/ 686002 h 6857998"/>
              <a:gd name="connsiteX152" fmla="*/ 1181202 w 12191997"/>
              <a:gd name="connsiteY152" fmla="*/ 585394 h 6857998"/>
              <a:gd name="connsiteX153" fmla="*/ 1942922 w 12191997"/>
              <a:gd name="connsiteY153" fmla="*/ 584044 h 6857998"/>
              <a:gd name="connsiteX154" fmla="*/ 1917449 w 12191997"/>
              <a:gd name="connsiteY154" fmla="*/ 588320 h 6857998"/>
              <a:gd name="connsiteX155" fmla="*/ 1898287 w 12191997"/>
              <a:gd name="connsiteY155" fmla="*/ 599799 h 6857998"/>
              <a:gd name="connsiteX156" fmla="*/ 1886340 w 12191997"/>
              <a:gd name="connsiteY156" fmla="*/ 616680 h 6857998"/>
              <a:gd name="connsiteX157" fmla="*/ 1882282 w 12191997"/>
              <a:gd name="connsiteY157" fmla="*/ 637387 h 6857998"/>
              <a:gd name="connsiteX158" fmla="*/ 1886565 w 12191997"/>
              <a:gd name="connsiteY158" fmla="*/ 658994 h 6857998"/>
              <a:gd name="connsiteX159" fmla="*/ 1898513 w 12191997"/>
              <a:gd name="connsiteY159" fmla="*/ 674749 h 6857998"/>
              <a:gd name="connsiteX160" fmla="*/ 1916547 w 12191997"/>
              <a:gd name="connsiteY160" fmla="*/ 684427 h 6857998"/>
              <a:gd name="connsiteX161" fmla="*/ 1939541 w 12191997"/>
              <a:gd name="connsiteY161" fmla="*/ 687803 h 6857998"/>
              <a:gd name="connsiteX162" fmla="*/ 1949234 w 12191997"/>
              <a:gd name="connsiteY162" fmla="*/ 687353 h 6857998"/>
              <a:gd name="connsiteX163" fmla="*/ 1959153 w 12191997"/>
              <a:gd name="connsiteY163" fmla="*/ 685778 h 6857998"/>
              <a:gd name="connsiteX164" fmla="*/ 1968395 w 12191997"/>
              <a:gd name="connsiteY164" fmla="*/ 683752 h 6857998"/>
              <a:gd name="connsiteX165" fmla="*/ 1968846 w 12191997"/>
              <a:gd name="connsiteY165" fmla="*/ 683977 h 6857998"/>
              <a:gd name="connsiteX166" fmla="*/ 1976060 w 12191997"/>
              <a:gd name="connsiteY166" fmla="*/ 681276 h 6857998"/>
              <a:gd name="connsiteX167" fmla="*/ 1976060 w 12191997"/>
              <a:gd name="connsiteY167" fmla="*/ 636712 h 6857998"/>
              <a:gd name="connsiteX168" fmla="*/ 1959829 w 12191997"/>
              <a:gd name="connsiteY168" fmla="*/ 636712 h 6857998"/>
              <a:gd name="connsiteX169" fmla="*/ 1959829 w 12191997"/>
              <a:gd name="connsiteY169" fmla="*/ 672949 h 6857998"/>
              <a:gd name="connsiteX170" fmla="*/ 1950812 w 12191997"/>
              <a:gd name="connsiteY170" fmla="*/ 674749 h 6857998"/>
              <a:gd name="connsiteX171" fmla="*/ 1940442 w 12191997"/>
              <a:gd name="connsiteY171" fmla="*/ 675424 h 6857998"/>
              <a:gd name="connsiteX172" fmla="*/ 1924437 w 12191997"/>
              <a:gd name="connsiteY172" fmla="*/ 672723 h 6857998"/>
              <a:gd name="connsiteX173" fmla="*/ 1911588 w 12191997"/>
              <a:gd name="connsiteY173" fmla="*/ 665071 h 6857998"/>
              <a:gd name="connsiteX174" fmla="*/ 1902796 w 12191997"/>
              <a:gd name="connsiteY174" fmla="*/ 652917 h 6857998"/>
              <a:gd name="connsiteX175" fmla="*/ 1899640 w 12191997"/>
              <a:gd name="connsiteY175" fmla="*/ 637162 h 6857998"/>
              <a:gd name="connsiteX176" fmla="*/ 1902120 w 12191997"/>
              <a:gd name="connsiteY176" fmla="*/ 622307 h 6857998"/>
              <a:gd name="connsiteX177" fmla="*/ 1910235 w 12191997"/>
              <a:gd name="connsiteY177" fmla="*/ 609477 h 6857998"/>
              <a:gd name="connsiteX178" fmla="*/ 1924437 w 12191997"/>
              <a:gd name="connsiteY178" fmla="*/ 600474 h 6857998"/>
              <a:gd name="connsiteX179" fmla="*/ 1944951 w 12191997"/>
              <a:gd name="connsiteY179" fmla="*/ 597098 h 6857998"/>
              <a:gd name="connsiteX180" fmla="*/ 1958928 w 12191997"/>
              <a:gd name="connsiteY180" fmla="*/ 598899 h 6857998"/>
              <a:gd name="connsiteX181" fmla="*/ 1972904 w 12191997"/>
              <a:gd name="connsiteY181" fmla="*/ 604076 h 6857998"/>
              <a:gd name="connsiteX182" fmla="*/ 1972904 w 12191997"/>
              <a:gd name="connsiteY182" fmla="*/ 589221 h 6857998"/>
              <a:gd name="connsiteX183" fmla="*/ 1965690 w 12191997"/>
              <a:gd name="connsiteY183" fmla="*/ 586970 h 6857998"/>
              <a:gd name="connsiteX184" fmla="*/ 1958702 w 12191997"/>
              <a:gd name="connsiteY184" fmla="*/ 585169 h 6857998"/>
              <a:gd name="connsiteX185" fmla="*/ 1951263 w 12191997"/>
              <a:gd name="connsiteY185" fmla="*/ 584044 h 6857998"/>
              <a:gd name="connsiteX186" fmla="*/ 1942922 w 12191997"/>
              <a:gd name="connsiteY186" fmla="*/ 584044 h 6857998"/>
              <a:gd name="connsiteX187" fmla="*/ 886568 w 12191997"/>
              <a:gd name="connsiteY187" fmla="*/ 573691 h 6857998"/>
              <a:gd name="connsiteX188" fmla="*/ 888822 w 12191997"/>
              <a:gd name="connsiteY188" fmla="*/ 581118 h 6857998"/>
              <a:gd name="connsiteX189" fmla="*/ 892203 w 12191997"/>
              <a:gd name="connsiteY189" fmla="*/ 590346 h 6857998"/>
              <a:gd name="connsiteX190" fmla="*/ 892429 w 12191997"/>
              <a:gd name="connsiteY190" fmla="*/ 590572 h 6857998"/>
              <a:gd name="connsiteX191" fmla="*/ 892880 w 12191997"/>
              <a:gd name="connsiteY191" fmla="*/ 590572 h 6857998"/>
              <a:gd name="connsiteX192" fmla="*/ 910914 w 12191997"/>
              <a:gd name="connsiteY192" fmla="*/ 636487 h 6857998"/>
              <a:gd name="connsiteX193" fmla="*/ 861771 w 12191997"/>
              <a:gd name="connsiteY193" fmla="*/ 636487 h 6857998"/>
              <a:gd name="connsiteX194" fmla="*/ 880707 w 12191997"/>
              <a:gd name="connsiteY194" fmla="*/ 590572 h 6857998"/>
              <a:gd name="connsiteX195" fmla="*/ 884088 w 12191997"/>
              <a:gd name="connsiteY195" fmla="*/ 581343 h 6857998"/>
              <a:gd name="connsiteX196" fmla="*/ 886568 w 12191997"/>
              <a:gd name="connsiteY196" fmla="*/ 573691 h 6857998"/>
              <a:gd name="connsiteX197" fmla="*/ 656853 w 12191997"/>
              <a:gd name="connsiteY197" fmla="*/ 556133 h 6857998"/>
              <a:gd name="connsiteX198" fmla="*/ 576601 w 12191997"/>
              <a:gd name="connsiteY198" fmla="*/ 598447 h 6857998"/>
              <a:gd name="connsiteX199" fmla="*/ 583589 w 12191997"/>
              <a:gd name="connsiteY199" fmla="*/ 605424 h 6857998"/>
              <a:gd name="connsiteX200" fmla="*/ 656853 w 12191997"/>
              <a:gd name="connsiteY200" fmla="*/ 575264 h 6857998"/>
              <a:gd name="connsiteX201" fmla="*/ 656853 w 12191997"/>
              <a:gd name="connsiteY201" fmla="*/ 556358 h 6857998"/>
              <a:gd name="connsiteX202" fmla="*/ 881383 w 12191997"/>
              <a:gd name="connsiteY202" fmla="*/ 549833 h 6857998"/>
              <a:gd name="connsiteX203" fmla="*/ 822997 w 12191997"/>
              <a:gd name="connsiteY203" fmla="*/ 686003 h 6857998"/>
              <a:gd name="connsiteX204" fmla="*/ 840355 w 12191997"/>
              <a:gd name="connsiteY204" fmla="*/ 686003 h 6857998"/>
              <a:gd name="connsiteX205" fmla="*/ 855008 w 12191997"/>
              <a:gd name="connsiteY205" fmla="*/ 649766 h 6857998"/>
              <a:gd name="connsiteX206" fmla="*/ 916324 w 12191997"/>
              <a:gd name="connsiteY206" fmla="*/ 649766 h 6857998"/>
              <a:gd name="connsiteX207" fmla="*/ 932104 w 12191997"/>
              <a:gd name="connsiteY207" fmla="*/ 686003 h 6857998"/>
              <a:gd name="connsiteX208" fmla="*/ 949462 w 12191997"/>
              <a:gd name="connsiteY208" fmla="*/ 686003 h 6857998"/>
              <a:gd name="connsiteX209" fmla="*/ 890851 w 12191997"/>
              <a:gd name="connsiteY209" fmla="*/ 549833 h 6857998"/>
              <a:gd name="connsiteX210" fmla="*/ 1490714 w 12191997"/>
              <a:gd name="connsiteY210" fmla="*/ 548932 h 6857998"/>
              <a:gd name="connsiteX211" fmla="*/ 1472229 w 12191997"/>
              <a:gd name="connsiteY211" fmla="*/ 551408 h 6857998"/>
              <a:gd name="connsiteX212" fmla="*/ 1458478 w 12191997"/>
              <a:gd name="connsiteY212" fmla="*/ 558610 h 6857998"/>
              <a:gd name="connsiteX213" fmla="*/ 1449686 w 12191997"/>
              <a:gd name="connsiteY213" fmla="*/ 569414 h 6857998"/>
              <a:gd name="connsiteX214" fmla="*/ 1446755 w 12191997"/>
              <a:gd name="connsiteY214" fmla="*/ 582693 h 6857998"/>
              <a:gd name="connsiteX215" fmla="*/ 1449686 w 12191997"/>
              <a:gd name="connsiteY215" fmla="*/ 596423 h 6857998"/>
              <a:gd name="connsiteX216" fmla="*/ 1457576 w 12191997"/>
              <a:gd name="connsiteY216" fmla="*/ 607226 h 6857998"/>
              <a:gd name="connsiteX217" fmla="*/ 1468171 w 12191997"/>
              <a:gd name="connsiteY217" fmla="*/ 615329 h 6857998"/>
              <a:gd name="connsiteX218" fmla="*/ 1480344 w 12191997"/>
              <a:gd name="connsiteY218" fmla="*/ 622081 h 6857998"/>
              <a:gd name="connsiteX219" fmla="*/ 1492517 w 12191997"/>
              <a:gd name="connsiteY219" fmla="*/ 628383 h 6857998"/>
              <a:gd name="connsiteX220" fmla="*/ 1502887 w 12191997"/>
              <a:gd name="connsiteY220" fmla="*/ 635136 h 6857998"/>
              <a:gd name="connsiteX221" fmla="*/ 1510326 w 12191997"/>
              <a:gd name="connsiteY221" fmla="*/ 643463 h 6857998"/>
              <a:gd name="connsiteX222" fmla="*/ 1513031 w 12191997"/>
              <a:gd name="connsiteY222" fmla="*/ 654042 h 6857998"/>
              <a:gd name="connsiteX223" fmla="*/ 1510326 w 12191997"/>
              <a:gd name="connsiteY223" fmla="*/ 663270 h 6857998"/>
              <a:gd name="connsiteX224" fmla="*/ 1503112 w 12191997"/>
              <a:gd name="connsiteY224" fmla="*/ 669572 h 6857998"/>
              <a:gd name="connsiteX225" fmla="*/ 1493419 w 12191997"/>
              <a:gd name="connsiteY225" fmla="*/ 673173 h 6857998"/>
              <a:gd name="connsiteX226" fmla="*/ 1482824 w 12191997"/>
              <a:gd name="connsiteY226" fmla="*/ 674299 h 6857998"/>
              <a:gd name="connsiteX227" fmla="*/ 1472003 w 12191997"/>
              <a:gd name="connsiteY227" fmla="*/ 673398 h 6857998"/>
              <a:gd name="connsiteX228" fmla="*/ 1462761 w 12191997"/>
              <a:gd name="connsiteY228" fmla="*/ 671148 h 6857998"/>
              <a:gd name="connsiteX229" fmla="*/ 1455096 w 12191997"/>
              <a:gd name="connsiteY229" fmla="*/ 668222 h 6857998"/>
              <a:gd name="connsiteX230" fmla="*/ 1449460 w 12191997"/>
              <a:gd name="connsiteY230" fmla="*/ 665296 h 6857998"/>
              <a:gd name="connsiteX231" fmla="*/ 1441345 w 12191997"/>
              <a:gd name="connsiteY231" fmla="*/ 677450 h 6857998"/>
              <a:gd name="connsiteX232" fmla="*/ 1448559 w 12191997"/>
              <a:gd name="connsiteY232" fmla="*/ 681051 h 6857998"/>
              <a:gd name="connsiteX233" fmla="*/ 1457801 w 12191997"/>
              <a:gd name="connsiteY233" fmla="*/ 684427 h 6857998"/>
              <a:gd name="connsiteX234" fmla="*/ 1469298 w 12191997"/>
              <a:gd name="connsiteY234" fmla="*/ 686903 h 6857998"/>
              <a:gd name="connsiteX235" fmla="*/ 1483049 w 12191997"/>
              <a:gd name="connsiteY235" fmla="*/ 687803 h 6857998"/>
              <a:gd name="connsiteX236" fmla="*/ 1502211 w 12191997"/>
              <a:gd name="connsiteY236" fmla="*/ 685327 h 6857998"/>
              <a:gd name="connsiteX237" fmla="*/ 1517540 w 12191997"/>
              <a:gd name="connsiteY237" fmla="*/ 678125 h 6857998"/>
              <a:gd name="connsiteX238" fmla="*/ 1527684 w 12191997"/>
              <a:gd name="connsiteY238" fmla="*/ 667096 h 6857998"/>
              <a:gd name="connsiteX239" fmla="*/ 1531291 w 12191997"/>
              <a:gd name="connsiteY239" fmla="*/ 652691 h 6857998"/>
              <a:gd name="connsiteX240" fmla="*/ 1531065 w 12191997"/>
              <a:gd name="connsiteY240" fmla="*/ 652917 h 6857998"/>
              <a:gd name="connsiteX241" fmla="*/ 1528135 w 12191997"/>
              <a:gd name="connsiteY241" fmla="*/ 639412 h 6857998"/>
              <a:gd name="connsiteX242" fmla="*/ 1520470 w 12191997"/>
              <a:gd name="connsiteY242" fmla="*/ 628834 h 6857998"/>
              <a:gd name="connsiteX243" fmla="*/ 1509650 w 12191997"/>
              <a:gd name="connsiteY243" fmla="*/ 620281 h 6857998"/>
              <a:gd name="connsiteX244" fmla="*/ 1497026 w 12191997"/>
              <a:gd name="connsiteY244" fmla="*/ 613303 h 6857998"/>
              <a:gd name="connsiteX245" fmla="*/ 1484402 w 12191997"/>
              <a:gd name="connsiteY245" fmla="*/ 606776 h 6857998"/>
              <a:gd name="connsiteX246" fmla="*/ 1473581 w 12191997"/>
              <a:gd name="connsiteY246" fmla="*/ 599799 h 6857998"/>
              <a:gd name="connsiteX247" fmla="*/ 1465917 w 12191997"/>
              <a:gd name="connsiteY247" fmla="*/ 591696 h 6857998"/>
              <a:gd name="connsiteX248" fmla="*/ 1463212 w 12191997"/>
              <a:gd name="connsiteY248" fmla="*/ 581793 h 6857998"/>
              <a:gd name="connsiteX249" fmla="*/ 1465466 w 12191997"/>
              <a:gd name="connsiteY249" fmla="*/ 573240 h 6857998"/>
              <a:gd name="connsiteX250" fmla="*/ 1471552 w 12191997"/>
              <a:gd name="connsiteY250" fmla="*/ 567613 h 6857998"/>
              <a:gd name="connsiteX251" fmla="*/ 1480570 w 12191997"/>
              <a:gd name="connsiteY251" fmla="*/ 564237 h 6857998"/>
              <a:gd name="connsiteX252" fmla="*/ 1491165 w 12191997"/>
              <a:gd name="connsiteY252" fmla="*/ 563112 h 6857998"/>
              <a:gd name="connsiteX253" fmla="*/ 1500407 w 12191997"/>
              <a:gd name="connsiteY253" fmla="*/ 563787 h 6857998"/>
              <a:gd name="connsiteX254" fmla="*/ 1509424 w 12191997"/>
              <a:gd name="connsiteY254" fmla="*/ 565588 h 6857998"/>
              <a:gd name="connsiteX255" fmla="*/ 1517540 w 12191997"/>
              <a:gd name="connsiteY255" fmla="*/ 568288 h 6857998"/>
              <a:gd name="connsiteX256" fmla="*/ 1524303 w 12191997"/>
              <a:gd name="connsiteY256" fmla="*/ 571665 h 6857998"/>
              <a:gd name="connsiteX257" fmla="*/ 1524303 w 12191997"/>
              <a:gd name="connsiteY257" fmla="*/ 555459 h 6857998"/>
              <a:gd name="connsiteX258" fmla="*/ 1518667 w 12191997"/>
              <a:gd name="connsiteY258" fmla="*/ 553208 h 6857998"/>
              <a:gd name="connsiteX259" fmla="*/ 1511228 w 12191997"/>
              <a:gd name="connsiteY259" fmla="*/ 551183 h 6857998"/>
              <a:gd name="connsiteX260" fmla="*/ 1501985 w 12191997"/>
              <a:gd name="connsiteY260" fmla="*/ 549607 h 6857998"/>
              <a:gd name="connsiteX261" fmla="*/ 1490714 w 12191997"/>
              <a:gd name="connsiteY261" fmla="*/ 548932 h 6857998"/>
              <a:gd name="connsiteX262" fmla="*/ 656855 w 12191997"/>
              <a:gd name="connsiteY262" fmla="*/ 521248 h 6857998"/>
              <a:gd name="connsiteX263" fmla="*/ 566909 w 12191997"/>
              <a:gd name="connsiteY263" fmla="*/ 574365 h 6857998"/>
              <a:gd name="connsiteX264" fmla="*/ 569163 w 12191997"/>
              <a:gd name="connsiteY264" fmla="*/ 586519 h 6857998"/>
              <a:gd name="connsiteX265" fmla="*/ 656629 w 12191997"/>
              <a:gd name="connsiteY265" fmla="*/ 542404 h 6857998"/>
              <a:gd name="connsiteX266" fmla="*/ 656629 w 12191997"/>
              <a:gd name="connsiteY266" fmla="*/ 521473 h 6857998"/>
              <a:gd name="connsiteX267" fmla="*/ 0 w 12191997"/>
              <a:gd name="connsiteY267" fmla="*/ 0 h 6857998"/>
              <a:gd name="connsiteX268" fmla="*/ 12191997 w 12191997"/>
              <a:gd name="connsiteY268" fmla="*/ 0 h 6857998"/>
              <a:gd name="connsiteX269" fmla="*/ 12191997 w 12191997"/>
              <a:gd name="connsiteY269" fmla="*/ 6857998 h 6857998"/>
              <a:gd name="connsiteX270" fmla="*/ 0 w 12191997"/>
              <a:gd name="connsiteY27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12191997" h="6857998">
                <a:moveTo>
                  <a:pt x="546395" y="627482"/>
                </a:moveTo>
                <a:lnTo>
                  <a:pt x="546395" y="634909"/>
                </a:lnTo>
                <a:cubicBezTo>
                  <a:pt x="546395" y="679474"/>
                  <a:pt x="595764" y="715711"/>
                  <a:pt x="656628" y="715711"/>
                </a:cubicBezTo>
                <a:cubicBezTo>
                  <a:pt x="717494" y="715711"/>
                  <a:pt x="767089" y="679699"/>
                  <a:pt x="767089" y="634909"/>
                </a:cubicBezTo>
                <a:lnTo>
                  <a:pt x="767089" y="627482"/>
                </a:lnTo>
                <a:lnTo>
                  <a:pt x="766864" y="627482"/>
                </a:lnTo>
                <a:cubicBezTo>
                  <a:pt x="762130" y="663044"/>
                  <a:pt x="714564" y="691403"/>
                  <a:pt x="656628" y="691403"/>
                </a:cubicBezTo>
                <a:cubicBezTo>
                  <a:pt x="598694" y="691403"/>
                  <a:pt x="551129" y="663494"/>
                  <a:pt x="546395" y="627482"/>
                </a:cubicBezTo>
                <a:close/>
                <a:moveTo>
                  <a:pt x="1798198" y="615554"/>
                </a:moveTo>
                <a:lnTo>
                  <a:pt x="1798198" y="616004"/>
                </a:lnTo>
                <a:lnTo>
                  <a:pt x="1798151" y="615787"/>
                </a:lnTo>
                <a:close/>
                <a:moveTo>
                  <a:pt x="1176243" y="609027"/>
                </a:moveTo>
                <a:cubicBezTo>
                  <a:pt x="1176693" y="610827"/>
                  <a:pt x="1177371" y="613303"/>
                  <a:pt x="1178498" y="616004"/>
                </a:cubicBezTo>
                <a:cubicBezTo>
                  <a:pt x="1179625" y="618705"/>
                  <a:pt x="1180752" y="621631"/>
                  <a:pt x="1182330" y="625232"/>
                </a:cubicBezTo>
                <a:lnTo>
                  <a:pt x="1182780" y="625457"/>
                </a:lnTo>
                <a:lnTo>
                  <a:pt x="1192248" y="647965"/>
                </a:lnTo>
                <a:lnTo>
                  <a:pt x="1160688" y="647965"/>
                </a:lnTo>
                <a:lnTo>
                  <a:pt x="1170157" y="625232"/>
                </a:lnTo>
                <a:cubicBezTo>
                  <a:pt x="1171734" y="621631"/>
                  <a:pt x="1172862" y="618480"/>
                  <a:pt x="1173989" y="616004"/>
                </a:cubicBezTo>
                <a:cubicBezTo>
                  <a:pt x="1174665" y="613528"/>
                  <a:pt x="1175567" y="611053"/>
                  <a:pt x="1176243" y="609027"/>
                </a:cubicBezTo>
                <a:close/>
                <a:moveTo>
                  <a:pt x="1764157" y="599349"/>
                </a:moveTo>
                <a:lnTo>
                  <a:pt x="1777008" y="599349"/>
                </a:lnTo>
                <a:cubicBezTo>
                  <a:pt x="1780614" y="599349"/>
                  <a:pt x="1783771" y="599799"/>
                  <a:pt x="1786476" y="600699"/>
                </a:cubicBezTo>
                <a:cubicBezTo>
                  <a:pt x="1789180" y="601599"/>
                  <a:pt x="1791209" y="602725"/>
                  <a:pt x="1793013" y="604300"/>
                </a:cubicBezTo>
                <a:cubicBezTo>
                  <a:pt x="1794817" y="605876"/>
                  <a:pt x="1795943" y="607901"/>
                  <a:pt x="1796844" y="609702"/>
                </a:cubicBezTo>
                <a:lnTo>
                  <a:pt x="1798151" y="615787"/>
                </a:lnTo>
                <a:lnTo>
                  <a:pt x="1796844" y="622306"/>
                </a:lnTo>
                <a:cubicBezTo>
                  <a:pt x="1795943" y="624332"/>
                  <a:pt x="1794591" y="626132"/>
                  <a:pt x="1792787" y="627708"/>
                </a:cubicBezTo>
                <a:cubicBezTo>
                  <a:pt x="1790983" y="629509"/>
                  <a:pt x="1788954" y="630409"/>
                  <a:pt x="1786249" y="631309"/>
                </a:cubicBezTo>
                <a:cubicBezTo>
                  <a:pt x="1783545" y="632209"/>
                  <a:pt x="1780614" y="632660"/>
                  <a:pt x="1777232" y="632660"/>
                </a:cubicBezTo>
                <a:lnTo>
                  <a:pt x="1764157" y="632660"/>
                </a:lnTo>
                <a:close/>
                <a:moveTo>
                  <a:pt x="656629" y="589895"/>
                </a:moveTo>
                <a:cubicBezTo>
                  <a:pt x="629126" y="589895"/>
                  <a:pt x="605682" y="598898"/>
                  <a:pt x="593058" y="611952"/>
                </a:cubicBezTo>
                <a:cubicBezTo>
                  <a:pt x="597792" y="614653"/>
                  <a:pt x="602526" y="617129"/>
                  <a:pt x="608162" y="619155"/>
                </a:cubicBezTo>
                <a:cubicBezTo>
                  <a:pt x="621011" y="611727"/>
                  <a:pt x="637918" y="607001"/>
                  <a:pt x="656629" y="607001"/>
                </a:cubicBezTo>
                <a:lnTo>
                  <a:pt x="656629" y="590120"/>
                </a:lnTo>
                <a:close/>
                <a:moveTo>
                  <a:pt x="939994" y="585845"/>
                </a:moveTo>
                <a:lnTo>
                  <a:pt x="987559" y="686679"/>
                </a:lnTo>
                <a:lnTo>
                  <a:pt x="996576" y="686679"/>
                </a:lnTo>
                <a:lnTo>
                  <a:pt x="1045269" y="585845"/>
                </a:lnTo>
                <a:lnTo>
                  <a:pt x="1028136" y="585845"/>
                </a:lnTo>
                <a:lnTo>
                  <a:pt x="1002438" y="640088"/>
                </a:lnTo>
                <a:cubicBezTo>
                  <a:pt x="1000409" y="644139"/>
                  <a:pt x="998831" y="647966"/>
                  <a:pt x="997027" y="651342"/>
                </a:cubicBezTo>
                <a:cubicBezTo>
                  <a:pt x="995449" y="654718"/>
                  <a:pt x="993871" y="658319"/>
                  <a:pt x="992293" y="661920"/>
                </a:cubicBezTo>
                <a:lnTo>
                  <a:pt x="991842" y="661920"/>
                </a:lnTo>
                <a:cubicBezTo>
                  <a:pt x="990490" y="658319"/>
                  <a:pt x="989363" y="654718"/>
                  <a:pt x="987559" y="650892"/>
                </a:cubicBezTo>
                <a:cubicBezTo>
                  <a:pt x="985981" y="647065"/>
                  <a:pt x="984403" y="643464"/>
                  <a:pt x="982600" y="640088"/>
                </a:cubicBezTo>
                <a:lnTo>
                  <a:pt x="957127" y="585845"/>
                </a:lnTo>
                <a:close/>
                <a:moveTo>
                  <a:pt x="1060598" y="585845"/>
                </a:moveTo>
                <a:lnTo>
                  <a:pt x="1060598" y="686003"/>
                </a:lnTo>
                <a:lnTo>
                  <a:pt x="1076829" y="686003"/>
                </a:lnTo>
                <a:lnTo>
                  <a:pt x="1076829" y="642789"/>
                </a:lnTo>
                <a:lnTo>
                  <a:pt x="1119660" y="642789"/>
                </a:lnTo>
                <a:lnTo>
                  <a:pt x="1119660" y="629284"/>
                </a:lnTo>
                <a:lnTo>
                  <a:pt x="1076829" y="629284"/>
                </a:lnTo>
                <a:lnTo>
                  <a:pt x="1076829" y="599124"/>
                </a:lnTo>
                <a:lnTo>
                  <a:pt x="1120336" y="599124"/>
                </a:lnTo>
                <a:lnTo>
                  <a:pt x="1125747" y="585845"/>
                </a:lnTo>
                <a:close/>
                <a:moveTo>
                  <a:pt x="1320291" y="585844"/>
                </a:moveTo>
                <a:lnTo>
                  <a:pt x="1320291" y="686002"/>
                </a:lnTo>
                <a:lnTo>
                  <a:pt x="1380931" y="686002"/>
                </a:lnTo>
                <a:lnTo>
                  <a:pt x="1380931" y="672498"/>
                </a:lnTo>
                <a:lnTo>
                  <a:pt x="1336296" y="672498"/>
                </a:lnTo>
                <a:lnTo>
                  <a:pt x="1336296" y="585844"/>
                </a:lnTo>
                <a:close/>
                <a:moveTo>
                  <a:pt x="1244096" y="585844"/>
                </a:moveTo>
                <a:lnTo>
                  <a:pt x="1244096" y="686002"/>
                </a:lnTo>
                <a:lnTo>
                  <a:pt x="1305187" y="686002"/>
                </a:lnTo>
                <a:lnTo>
                  <a:pt x="1305187" y="672498"/>
                </a:lnTo>
                <a:lnTo>
                  <a:pt x="1260327" y="672498"/>
                </a:lnTo>
                <a:lnTo>
                  <a:pt x="1260327" y="585844"/>
                </a:lnTo>
                <a:close/>
                <a:moveTo>
                  <a:pt x="1536251" y="585844"/>
                </a:moveTo>
                <a:lnTo>
                  <a:pt x="1583816" y="686678"/>
                </a:lnTo>
                <a:lnTo>
                  <a:pt x="1593059" y="686678"/>
                </a:lnTo>
                <a:lnTo>
                  <a:pt x="1641751" y="585844"/>
                </a:lnTo>
                <a:lnTo>
                  <a:pt x="1624393" y="585844"/>
                </a:lnTo>
                <a:lnTo>
                  <a:pt x="1598694" y="640087"/>
                </a:lnTo>
                <a:cubicBezTo>
                  <a:pt x="1596891" y="644138"/>
                  <a:pt x="1595313" y="647965"/>
                  <a:pt x="1593510" y="651341"/>
                </a:cubicBezTo>
                <a:cubicBezTo>
                  <a:pt x="1591932" y="654717"/>
                  <a:pt x="1590354" y="658318"/>
                  <a:pt x="1588776" y="661919"/>
                </a:cubicBezTo>
                <a:lnTo>
                  <a:pt x="1588325" y="661919"/>
                </a:lnTo>
                <a:cubicBezTo>
                  <a:pt x="1586747" y="658318"/>
                  <a:pt x="1585620" y="654717"/>
                  <a:pt x="1583816" y="650891"/>
                </a:cubicBezTo>
                <a:cubicBezTo>
                  <a:pt x="1582238" y="647064"/>
                  <a:pt x="1580660" y="643463"/>
                  <a:pt x="1578857" y="640087"/>
                </a:cubicBezTo>
                <a:lnTo>
                  <a:pt x="1553383" y="585844"/>
                </a:lnTo>
                <a:close/>
                <a:moveTo>
                  <a:pt x="1658433" y="585844"/>
                </a:moveTo>
                <a:lnTo>
                  <a:pt x="1658433" y="686002"/>
                </a:lnTo>
                <a:lnTo>
                  <a:pt x="1721327" y="686002"/>
                </a:lnTo>
                <a:lnTo>
                  <a:pt x="1721327" y="672498"/>
                </a:lnTo>
                <a:lnTo>
                  <a:pt x="1674664" y="672498"/>
                </a:lnTo>
                <a:lnTo>
                  <a:pt x="1674664" y="641663"/>
                </a:lnTo>
                <a:lnTo>
                  <a:pt x="1717495" y="641663"/>
                </a:lnTo>
                <a:lnTo>
                  <a:pt x="1717495" y="628158"/>
                </a:lnTo>
                <a:lnTo>
                  <a:pt x="1674664" y="628158"/>
                </a:lnTo>
                <a:lnTo>
                  <a:pt x="1674664" y="599123"/>
                </a:lnTo>
                <a:lnTo>
                  <a:pt x="1718171" y="599123"/>
                </a:lnTo>
                <a:lnTo>
                  <a:pt x="1723582" y="585844"/>
                </a:lnTo>
                <a:close/>
                <a:moveTo>
                  <a:pt x="1846439" y="585844"/>
                </a:moveTo>
                <a:lnTo>
                  <a:pt x="1846439" y="686002"/>
                </a:lnTo>
                <a:lnTo>
                  <a:pt x="1862670" y="686002"/>
                </a:lnTo>
                <a:lnTo>
                  <a:pt x="1862670" y="585844"/>
                </a:lnTo>
                <a:close/>
                <a:moveTo>
                  <a:pt x="2001082" y="585844"/>
                </a:moveTo>
                <a:lnTo>
                  <a:pt x="2001082" y="686002"/>
                </a:lnTo>
                <a:lnTo>
                  <a:pt x="2063976" y="686002"/>
                </a:lnTo>
                <a:lnTo>
                  <a:pt x="2063976" y="672498"/>
                </a:lnTo>
                <a:lnTo>
                  <a:pt x="2017538" y="672498"/>
                </a:lnTo>
                <a:lnTo>
                  <a:pt x="2017538" y="641663"/>
                </a:lnTo>
                <a:lnTo>
                  <a:pt x="2060370" y="641663"/>
                </a:lnTo>
                <a:lnTo>
                  <a:pt x="2060370" y="628158"/>
                </a:lnTo>
                <a:lnTo>
                  <a:pt x="2017538" y="628158"/>
                </a:lnTo>
                <a:lnTo>
                  <a:pt x="2017538" y="599123"/>
                </a:lnTo>
                <a:lnTo>
                  <a:pt x="2061046" y="599123"/>
                </a:lnTo>
                <a:lnTo>
                  <a:pt x="2066456" y="585844"/>
                </a:lnTo>
                <a:close/>
                <a:moveTo>
                  <a:pt x="546395" y="585843"/>
                </a:moveTo>
                <a:lnTo>
                  <a:pt x="546395" y="593496"/>
                </a:lnTo>
                <a:cubicBezTo>
                  <a:pt x="546395" y="638060"/>
                  <a:pt x="595764" y="674297"/>
                  <a:pt x="656629" y="674297"/>
                </a:cubicBezTo>
                <a:cubicBezTo>
                  <a:pt x="717495" y="674297"/>
                  <a:pt x="767089" y="638285"/>
                  <a:pt x="767089" y="593496"/>
                </a:cubicBezTo>
                <a:lnTo>
                  <a:pt x="767089" y="585843"/>
                </a:lnTo>
                <a:lnTo>
                  <a:pt x="766864" y="585843"/>
                </a:lnTo>
                <a:cubicBezTo>
                  <a:pt x="762130" y="621630"/>
                  <a:pt x="714564" y="649764"/>
                  <a:pt x="656629" y="649764"/>
                </a:cubicBezTo>
                <a:cubicBezTo>
                  <a:pt x="598694" y="649764"/>
                  <a:pt x="551129" y="621855"/>
                  <a:pt x="546395" y="585843"/>
                </a:cubicBezTo>
                <a:close/>
                <a:moveTo>
                  <a:pt x="1748152" y="585619"/>
                </a:moveTo>
                <a:lnTo>
                  <a:pt x="1748152" y="685777"/>
                </a:lnTo>
                <a:lnTo>
                  <a:pt x="1764383" y="685777"/>
                </a:lnTo>
                <a:lnTo>
                  <a:pt x="1764383" y="646389"/>
                </a:lnTo>
                <a:lnTo>
                  <a:pt x="1777458" y="646389"/>
                </a:lnTo>
                <a:cubicBezTo>
                  <a:pt x="1778810" y="646389"/>
                  <a:pt x="1780839" y="647289"/>
                  <a:pt x="1782869" y="649315"/>
                </a:cubicBezTo>
                <a:cubicBezTo>
                  <a:pt x="1784897" y="651341"/>
                  <a:pt x="1787602" y="654042"/>
                  <a:pt x="1790308" y="657643"/>
                </a:cubicBezTo>
                <a:cubicBezTo>
                  <a:pt x="1793013" y="661244"/>
                  <a:pt x="1796168" y="665295"/>
                  <a:pt x="1799550" y="670247"/>
                </a:cubicBezTo>
                <a:lnTo>
                  <a:pt x="1810660" y="685777"/>
                </a:lnTo>
                <a:lnTo>
                  <a:pt x="1810370" y="685777"/>
                </a:lnTo>
                <a:lnTo>
                  <a:pt x="1810821" y="686002"/>
                </a:lnTo>
                <a:lnTo>
                  <a:pt x="1810660" y="685777"/>
                </a:lnTo>
                <a:lnTo>
                  <a:pt x="1829982" y="685777"/>
                </a:lnTo>
                <a:cubicBezTo>
                  <a:pt x="1825699" y="679700"/>
                  <a:pt x="1821641" y="674524"/>
                  <a:pt x="1817810" y="669122"/>
                </a:cubicBezTo>
                <a:cubicBezTo>
                  <a:pt x="1813977" y="663945"/>
                  <a:pt x="1810596" y="659444"/>
                  <a:pt x="1807440" y="655392"/>
                </a:cubicBezTo>
                <a:cubicBezTo>
                  <a:pt x="1804509" y="651341"/>
                  <a:pt x="1801805" y="648415"/>
                  <a:pt x="1799550" y="645714"/>
                </a:cubicBezTo>
                <a:cubicBezTo>
                  <a:pt x="1797296" y="643013"/>
                  <a:pt x="1795943" y="641663"/>
                  <a:pt x="1794817" y="640987"/>
                </a:cubicBezTo>
                <a:lnTo>
                  <a:pt x="1794817" y="640537"/>
                </a:lnTo>
                <a:cubicBezTo>
                  <a:pt x="1797746" y="639412"/>
                  <a:pt x="1800677" y="638061"/>
                  <a:pt x="1803157" y="636486"/>
                </a:cubicBezTo>
                <a:cubicBezTo>
                  <a:pt x="1805637" y="634910"/>
                  <a:pt x="1807890" y="632885"/>
                  <a:pt x="1809694" y="630859"/>
                </a:cubicBezTo>
                <a:cubicBezTo>
                  <a:pt x="1811723" y="628833"/>
                  <a:pt x="1813075" y="626358"/>
                  <a:pt x="1814203" y="623657"/>
                </a:cubicBezTo>
                <a:cubicBezTo>
                  <a:pt x="1815105" y="620731"/>
                  <a:pt x="1815780" y="618255"/>
                  <a:pt x="1815780" y="614429"/>
                </a:cubicBezTo>
                <a:cubicBezTo>
                  <a:pt x="1815780" y="610602"/>
                  <a:pt x="1815331" y="606776"/>
                  <a:pt x="1813753" y="603400"/>
                </a:cubicBezTo>
                <a:cubicBezTo>
                  <a:pt x="1812399" y="599799"/>
                  <a:pt x="1809920" y="596648"/>
                  <a:pt x="1806764" y="594172"/>
                </a:cubicBezTo>
                <a:cubicBezTo>
                  <a:pt x="1803833" y="591471"/>
                  <a:pt x="1799550" y="589220"/>
                  <a:pt x="1794817" y="587870"/>
                </a:cubicBezTo>
                <a:cubicBezTo>
                  <a:pt x="1790082" y="586519"/>
                  <a:pt x="1783995" y="585619"/>
                  <a:pt x="1777232" y="585619"/>
                </a:cubicBezTo>
                <a:close/>
                <a:moveTo>
                  <a:pt x="1171960" y="585394"/>
                </a:moveTo>
                <a:lnTo>
                  <a:pt x="1125973" y="686002"/>
                </a:lnTo>
                <a:lnTo>
                  <a:pt x="1143556" y="686002"/>
                </a:lnTo>
                <a:lnTo>
                  <a:pt x="1154828" y="661019"/>
                </a:lnTo>
                <a:lnTo>
                  <a:pt x="1198109" y="661019"/>
                </a:lnTo>
                <a:lnTo>
                  <a:pt x="1209607" y="686002"/>
                </a:lnTo>
                <a:lnTo>
                  <a:pt x="1209832" y="686002"/>
                </a:lnTo>
                <a:lnTo>
                  <a:pt x="1227189" y="686002"/>
                </a:lnTo>
                <a:lnTo>
                  <a:pt x="1181202" y="585394"/>
                </a:lnTo>
                <a:close/>
                <a:moveTo>
                  <a:pt x="1942922" y="584044"/>
                </a:moveTo>
                <a:cubicBezTo>
                  <a:pt x="1933454" y="584044"/>
                  <a:pt x="1924888" y="585620"/>
                  <a:pt x="1917449" y="588320"/>
                </a:cubicBezTo>
                <a:cubicBezTo>
                  <a:pt x="1909784" y="591021"/>
                  <a:pt x="1903472" y="594848"/>
                  <a:pt x="1898287" y="599799"/>
                </a:cubicBezTo>
                <a:cubicBezTo>
                  <a:pt x="1893103" y="604526"/>
                  <a:pt x="1889045" y="610378"/>
                  <a:pt x="1886340" y="616680"/>
                </a:cubicBezTo>
                <a:cubicBezTo>
                  <a:pt x="1883860" y="623207"/>
                  <a:pt x="1882282" y="629059"/>
                  <a:pt x="1882282" y="637387"/>
                </a:cubicBezTo>
                <a:cubicBezTo>
                  <a:pt x="1882282" y="645715"/>
                  <a:pt x="1883635" y="652692"/>
                  <a:pt x="1886565" y="658994"/>
                </a:cubicBezTo>
                <a:cubicBezTo>
                  <a:pt x="1889270" y="665296"/>
                  <a:pt x="1893328" y="670698"/>
                  <a:pt x="1898513" y="674749"/>
                </a:cubicBezTo>
                <a:cubicBezTo>
                  <a:pt x="1903698" y="678801"/>
                  <a:pt x="1909559" y="682177"/>
                  <a:pt x="1916547" y="684427"/>
                </a:cubicBezTo>
                <a:cubicBezTo>
                  <a:pt x="1923535" y="686678"/>
                  <a:pt x="1931200" y="687803"/>
                  <a:pt x="1939541" y="687803"/>
                </a:cubicBezTo>
                <a:cubicBezTo>
                  <a:pt x="1942697" y="687803"/>
                  <a:pt x="1945853" y="687803"/>
                  <a:pt x="1949234" y="687353"/>
                </a:cubicBezTo>
                <a:cubicBezTo>
                  <a:pt x="1952615" y="686903"/>
                  <a:pt x="1955771" y="686228"/>
                  <a:pt x="1959153" y="685778"/>
                </a:cubicBezTo>
                <a:cubicBezTo>
                  <a:pt x="1962534" y="685328"/>
                  <a:pt x="1965690" y="684652"/>
                  <a:pt x="1968395" y="683752"/>
                </a:cubicBezTo>
                <a:lnTo>
                  <a:pt x="1968846" y="683977"/>
                </a:lnTo>
                <a:cubicBezTo>
                  <a:pt x="1971551" y="683077"/>
                  <a:pt x="1974031" y="682402"/>
                  <a:pt x="1976060" y="681276"/>
                </a:cubicBezTo>
                <a:lnTo>
                  <a:pt x="1976060" y="636712"/>
                </a:lnTo>
                <a:lnTo>
                  <a:pt x="1959829" y="636712"/>
                </a:lnTo>
                <a:lnTo>
                  <a:pt x="1959829" y="672949"/>
                </a:lnTo>
                <a:cubicBezTo>
                  <a:pt x="1957124" y="673624"/>
                  <a:pt x="1954193" y="674299"/>
                  <a:pt x="1950812" y="674749"/>
                </a:cubicBezTo>
                <a:cubicBezTo>
                  <a:pt x="1947656" y="675424"/>
                  <a:pt x="1946303" y="675424"/>
                  <a:pt x="1940442" y="675424"/>
                </a:cubicBezTo>
                <a:cubicBezTo>
                  <a:pt x="1934581" y="675424"/>
                  <a:pt x="1929396" y="674524"/>
                  <a:pt x="1924437" y="672723"/>
                </a:cubicBezTo>
                <a:cubicBezTo>
                  <a:pt x="1919478" y="670923"/>
                  <a:pt x="1915194" y="668447"/>
                  <a:pt x="1911588" y="665071"/>
                </a:cubicBezTo>
                <a:cubicBezTo>
                  <a:pt x="1907755" y="661695"/>
                  <a:pt x="1904825" y="657643"/>
                  <a:pt x="1902796" y="652917"/>
                </a:cubicBezTo>
                <a:cubicBezTo>
                  <a:pt x="1900767" y="648190"/>
                  <a:pt x="1899640" y="642338"/>
                  <a:pt x="1899640" y="637162"/>
                </a:cubicBezTo>
                <a:cubicBezTo>
                  <a:pt x="1899640" y="631985"/>
                  <a:pt x="1900316" y="627258"/>
                  <a:pt x="1902120" y="622307"/>
                </a:cubicBezTo>
                <a:cubicBezTo>
                  <a:pt x="1903923" y="617355"/>
                  <a:pt x="1906628" y="613079"/>
                  <a:pt x="1910235" y="609477"/>
                </a:cubicBezTo>
                <a:cubicBezTo>
                  <a:pt x="1914067" y="605651"/>
                  <a:pt x="1918801" y="602500"/>
                  <a:pt x="1924437" y="600474"/>
                </a:cubicBezTo>
                <a:cubicBezTo>
                  <a:pt x="1930073" y="598224"/>
                  <a:pt x="1936835" y="597098"/>
                  <a:pt x="1944951" y="597098"/>
                </a:cubicBezTo>
                <a:cubicBezTo>
                  <a:pt x="1949685" y="597098"/>
                  <a:pt x="1954193" y="597548"/>
                  <a:pt x="1958928" y="598899"/>
                </a:cubicBezTo>
                <a:cubicBezTo>
                  <a:pt x="1963661" y="600249"/>
                  <a:pt x="1968170" y="602050"/>
                  <a:pt x="1972904" y="604076"/>
                </a:cubicBezTo>
                <a:lnTo>
                  <a:pt x="1972904" y="589221"/>
                </a:lnTo>
                <a:cubicBezTo>
                  <a:pt x="1970424" y="588545"/>
                  <a:pt x="1967945" y="587645"/>
                  <a:pt x="1965690" y="586970"/>
                </a:cubicBezTo>
                <a:cubicBezTo>
                  <a:pt x="1963436" y="586295"/>
                  <a:pt x="1960956" y="585620"/>
                  <a:pt x="1958702" y="585169"/>
                </a:cubicBezTo>
                <a:cubicBezTo>
                  <a:pt x="1956448" y="584719"/>
                  <a:pt x="1953743" y="584044"/>
                  <a:pt x="1951263" y="584044"/>
                </a:cubicBezTo>
                <a:cubicBezTo>
                  <a:pt x="1948558" y="584044"/>
                  <a:pt x="1952390" y="584044"/>
                  <a:pt x="1942922" y="584044"/>
                </a:cubicBezTo>
                <a:close/>
                <a:moveTo>
                  <a:pt x="886568" y="573691"/>
                </a:moveTo>
                <a:cubicBezTo>
                  <a:pt x="887019" y="575717"/>
                  <a:pt x="887920" y="578417"/>
                  <a:pt x="888822" y="581118"/>
                </a:cubicBezTo>
                <a:cubicBezTo>
                  <a:pt x="889724" y="583819"/>
                  <a:pt x="890851" y="586745"/>
                  <a:pt x="892203" y="590346"/>
                </a:cubicBezTo>
                <a:lnTo>
                  <a:pt x="892429" y="590572"/>
                </a:lnTo>
                <a:lnTo>
                  <a:pt x="892880" y="590572"/>
                </a:lnTo>
                <a:lnTo>
                  <a:pt x="910914" y="636487"/>
                </a:lnTo>
                <a:lnTo>
                  <a:pt x="861771" y="636487"/>
                </a:lnTo>
                <a:lnTo>
                  <a:pt x="880707" y="590572"/>
                </a:lnTo>
                <a:cubicBezTo>
                  <a:pt x="882059" y="586970"/>
                  <a:pt x="883186" y="583819"/>
                  <a:pt x="884088" y="581343"/>
                </a:cubicBezTo>
                <a:cubicBezTo>
                  <a:pt x="884990" y="578868"/>
                  <a:pt x="885891" y="576167"/>
                  <a:pt x="886568" y="573691"/>
                </a:cubicBezTo>
                <a:close/>
                <a:moveTo>
                  <a:pt x="656853" y="556133"/>
                </a:moveTo>
                <a:cubicBezTo>
                  <a:pt x="615375" y="556133"/>
                  <a:pt x="581335" y="574589"/>
                  <a:pt x="576601" y="598447"/>
                </a:cubicBezTo>
                <a:cubicBezTo>
                  <a:pt x="578630" y="600698"/>
                  <a:pt x="581110" y="603174"/>
                  <a:pt x="583589" y="605424"/>
                </a:cubicBezTo>
                <a:cubicBezTo>
                  <a:pt x="596439" y="588319"/>
                  <a:pt x="624392" y="575264"/>
                  <a:pt x="656853" y="575264"/>
                </a:cubicBezTo>
                <a:lnTo>
                  <a:pt x="656853" y="556358"/>
                </a:lnTo>
                <a:close/>
                <a:moveTo>
                  <a:pt x="881383" y="549833"/>
                </a:moveTo>
                <a:lnTo>
                  <a:pt x="822997" y="686003"/>
                </a:lnTo>
                <a:lnTo>
                  <a:pt x="840355" y="686003"/>
                </a:lnTo>
                <a:lnTo>
                  <a:pt x="855008" y="649766"/>
                </a:lnTo>
                <a:lnTo>
                  <a:pt x="916324" y="649766"/>
                </a:lnTo>
                <a:lnTo>
                  <a:pt x="932104" y="686003"/>
                </a:lnTo>
                <a:lnTo>
                  <a:pt x="949462" y="686003"/>
                </a:lnTo>
                <a:lnTo>
                  <a:pt x="890851" y="549833"/>
                </a:lnTo>
                <a:close/>
                <a:moveTo>
                  <a:pt x="1490714" y="548932"/>
                </a:moveTo>
                <a:cubicBezTo>
                  <a:pt x="1483951" y="548932"/>
                  <a:pt x="1477864" y="549607"/>
                  <a:pt x="1472229" y="551408"/>
                </a:cubicBezTo>
                <a:cubicBezTo>
                  <a:pt x="1466818" y="553208"/>
                  <a:pt x="1462310" y="555684"/>
                  <a:pt x="1458478" y="558610"/>
                </a:cubicBezTo>
                <a:cubicBezTo>
                  <a:pt x="1454645" y="561761"/>
                  <a:pt x="1451489" y="565362"/>
                  <a:pt x="1449686" y="569414"/>
                </a:cubicBezTo>
                <a:cubicBezTo>
                  <a:pt x="1447882" y="573465"/>
                  <a:pt x="1446755" y="577742"/>
                  <a:pt x="1446755" y="582693"/>
                </a:cubicBezTo>
                <a:cubicBezTo>
                  <a:pt x="1446755" y="587645"/>
                  <a:pt x="1447882" y="592371"/>
                  <a:pt x="1449686" y="596423"/>
                </a:cubicBezTo>
                <a:cubicBezTo>
                  <a:pt x="1451715" y="600474"/>
                  <a:pt x="1454194" y="604075"/>
                  <a:pt x="1457576" y="607226"/>
                </a:cubicBezTo>
                <a:cubicBezTo>
                  <a:pt x="1460732" y="610152"/>
                  <a:pt x="1464113" y="613078"/>
                  <a:pt x="1468171" y="615329"/>
                </a:cubicBezTo>
                <a:cubicBezTo>
                  <a:pt x="1472229" y="617580"/>
                  <a:pt x="1476286" y="620056"/>
                  <a:pt x="1480344" y="622081"/>
                </a:cubicBezTo>
                <a:cubicBezTo>
                  <a:pt x="1484627" y="624107"/>
                  <a:pt x="1488685" y="626358"/>
                  <a:pt x="1492517" y="628383"/>
                </a:cubicBezTo>
                <a:cubicBezTo>
                  <a:pt x="1496350" y="630409"/>
                  <a:pt x="1499956" y="632660"/>
                  <a:pt x="1502887" y="635136"/>
                </a:cubicBezTo>
                <a:cubicBezTo>
                  <a:pt x="1506043" y="637837"/>
                  <a:pt x="1508523" y="640537"/>
                  <a:pt x="1510326" y="643463"/>
                </a:cubicBezTo>
                <a:cubicBezTo>
                  <a:pt x="1512129" y="646389"/>
                  <a:pt x="1513031" y="650441"/>
                  <a:pt x="1513031" y="654042"/>
                </a:cubicBezTo>
                <a:cubicBezTo>
                  <a:pt x="1513031" y="657643"/>
                  <a:pt x="1512129" y="660794"/>
                  <a:pt x="1510326" y="663270"/>
                </a:cubicBezTo>
                <a:cubicBezTo>
                  <a:pt x="1508523" y="665746"/>
                  <a:pt x="1506043" y="667771"/>
                  <a:pt x="1503112" y="669572"/>
                </a:cubicBezTo>
                <a:cubicBezTo>
                  <a:pt x="1500182" y="671373"/>
                  <a:pt x="1497026" y="672273"/>
                  <a:pt x="1493419" y="673173"/>
                </a:cubicBezTo>
                <a:cubicBezTo>
                  <a:pt x="1489812" y="673849"/>
                  <a:pt x="1486656" y="674299"/>
                  <a:pt x="1482824" y="674299"/>
                </a:cubicBezTo>
                <a:cubicBezTo>
                  <a:pt x="1478992" y="674299"/>
                  <a:pt x="1475385" y="674074"/>
                  <a:pt x="1472003" y="673398"/>
                </a:cubicBezTo>
                <a:cubicBezTo>
                  <a:pt x="1468622" y="672948"/>
                  <a:pt x="1465691" y="672048"/>
                  <a:pt x="1462761" y="671148"/>
                </a:cubicBezTo>
                <a:cubicBezTo>
                  <a:pt x="1459830" y="670247"/>
                  <a:pt x="1457125" y="669347"/>
                  <a:pt x="1455096" y="668222"/>
                </a:cubicBezTo>
                <a:cubicBezTo>
                  <a:pt x="1452616" y="667096"/>
                  <a:pt x="1451038" y="666196"/>
                  <a:pt x="1449460" y="665296"/>
                </a:cubicBezTo>
                <a:lnTo>
                  <a:pt x="1441345" y="677450"/>
                </a:lnTo>
                <a:cubicBezTo>
                  <a:pt x="1443374" y="678575"/>
                  <a:pt x="1445854" y="679700"/>
                  <a:pt x="1448559" y="681051"/>
                </a:cubicBezTo>
                <a:cubicBezTo>
                  <a:pt x="1451264" y="682401"/>
                  <a:pt x="1454420" y="683527"/>
                  <a:pt x="1457801" y="684427"/>
                </a:cubicBezTo>
                <a:cubicBezTo>
                  <a:pt x="1461183" y="685327"/>
                  <a:pt x="1465015" y="686228"/>
                  <a:pt x="1469298" y="686903"/>
                </a:cubicBezTo>
                <a:cubicBezTo>
                  <a:pt x="1473581" y="687353"/>
                  <a:pt x="1476286" y="687803"/>
                  <a:pt x="1483049" y="687803"/>
                </a:cubicBezTo>
                <a:cubicBezTo>
                  <a:pt x="1489812" y="687803"/>
                  <a:pt x="1496350" y="687128"/>
                  <a:pt x="1502211" y="685327"/>
                </a:cubicBezTo>
                <a:cubicBezTo>
                  <a:pt x="1508297" y="683752"/>
                  <a:pt x="1513257" y="681276"/>
                  <a:pt x="1517540" y="678125"/>
                </a:cubicBezTo>
                <a:cubicBezTo>
                  <a:pt x="1522048" y="675199"/>
                  <a:pt x="1525204" y="671373"/>
                  <a:pt x="1527684" y="667096"/>
                </a:cubicBezTo>
                <a:cubicBezTo>
                  <a:pt x="1529938" y="662595"/>
                  <a:pt x="1531291" y="658093"/>
                  <a:pt x="1531291" y="652691"/>
                </a:cubicBezTo>
                <a:lnTo>
                  <a:pt x="1531065" y="652917"/>
                </a:lnTo>
                <a:cubicBezTo>
                  <a:pt x="1531065" y="647965"/>
                  <a:pt x="1529938" y="643463"/>
                  <a:pt x="1528135" y="639412"/>
                </a:cubicBezTo>
                <a:cubicBezTo>
                  <a:pt x="1526106" y="635361"/>
                  <a:pt x="1523626" y="631985"/>
                  <a:pt x="1520470" y="628834"/>
                </a:cubicBezTo>
                <a:cubicBezTo>
                  <a:pt x="1517314" y="625683"/>
                  <a:pt x="1513707" y="622757"/>
                  <a:pt x="1509650" y="620281"/>
                </a:cubicBezTo>
                <a:cubicBezTo>
                  <a:pt x="1505367" y="618030"/>
                  <a:pt x="1501309" y="615329"/>
                  <a:pt x="1497026" y="613303"/>
                </a:cubicBezTo>
                <a:cubicBezTo>
                  <a:pt x="1492743" y="611278"/>
                  <a:pt x="1488460" y="608802"/>
                  <a:pt x="1484402" y="606776"/>
                </a:cubicBezTo>
                <a:cubicBezTo>
                  <a:pt x="1480344" y="604525"/>
                  <a:pt x="1476737" y="602050"/>
                  <a:pt x="1473581" y="599799"/>
                </a:cubicBezTo>
                <a:cubicBezTo>
                  <a:pt x="1470425" y="597323"/>
                  <a:pt x="1467720" y="594622"/>
                  <a:pt x="1465917" y="591696"/>
                </a:cubicBezTo>
                <a:cubicBezTo>
                  <a:pt x="1464113" y="588770"/>
                  <a:pt x="1463212" y="585169"/>
                  <a:pt x="1463212" y="581793"/>
                </a:cubicBezTo>
                <a:cubicBezTo>
                  <a:pt x="1463212" y="578417"/>
                  <a:pt x="1463888" y="575491"/>
                  <a:pt x="1465466" y="573240"/>
                </a:cubicBezTo>
                <a:cubicBezTo>
                  <a:pt x="1466818" y="570989"/>
                  <a:pt x="1468847" y="569189"/>
                  <a:pt x="1471552" y="567613"/>
                </a:cubicBezTo>
                <a:cubicBezTo>
                  <a:pt x="1474258" y="566038"/>
                  <a:pt x="1477188" y="564912"/>
                  <a:pt x="1480570" y="564237"/>
                </a:cubicBezTo>
                <a:cubicBezTo>
                  <a:pt x="1483951" y="563562"/>
                  <a:pt x="1488009" y="563112"/>
                  <a:pt x="1491165" y="563112"/>
                </a:cubicBezTo>
                <a:cubicBezTo>
                  <a:pt x="1494321" y="563112"/>
                  <a:pt x="1497251" y="563337"/>
                  <a:pt x="1500407" y="563787"/>
                </a:cubicBezTo>
                <a:cubicBezTo>
                  <a:pt x="1503563" y="564012"/>
                  <a:pt x="1506494" y="564687"/>
                  <a:pt x="1509424" y="565588"/>
                </a:cubicBezTo>
                <a:cubicBezTo>
                  <a:pt x="1512129" y="566488"/>
                  <a:pt x="1515060" y="567163"/>
                  <a:pt x="1517540" y="568288"/>
                </a:cubicBezTo>
                <a:cubicBezTo>
                  <a:pt x="1520019" y="569414"/>
                  <a:pt x="1522274" y="570314"/>
                  <a:pt x="1524303" y="571665"/>
                </a:cubicBezTo>
                <a:lnTo>
                  <a:pt x="1524303" y="555459"/>
                </a:lnTo>
                <a:cubicBezTo>
                  <a:pt x="1522950" y="554784"/>
                  <a:pt x="1520696" y="553884"/>
                  <a:pt x="1518667" y="553208"/>
                </a:cubicBezTo>
                <a:cubicBezTo>
                  <a:pt x="1516638" y="552533"/>
                  <a:pt x="1513933" y="551858"/>
                  <a:pt x="1511228" y="551183"/>
                </a:cubicBezTo>
                <a:cubicBezTo>
                  <a:pt x="1508297" y="550508"/>
                  <a:pt x="1505367" y="550057"/>
                  <a:pt x="1501985" y="549607"/>
                </a:cubicBezTo>
                <a:cubicBezTo>
                  <a:pt x="1498604" y="548932"/>
                  <a:pt x="1497477" y="548932"/>
                  <a:pt x="1490714" y="548932"/>
                </a:cubicBezTo>
                <a:close/>
                <a:moveTo>
                  <a:pt x="656855" y="521248"/>
                </a:moveTo>
                <a:cubicBezTo>
                  <a:pt x="607035" y="521248"/>
                  <a:pt x="566909" y="545106"/>
                  <a:pt x="566909" y="574365"/>
                </a:cubicBezTo>
                <a:cubicBezTo>
                  <a:pt x="566909" y="603625"/>
                  <a:pt x="567811" y="582692"/>
                  <a:pt x="569163" y="586519"/>
                </a:cubicBezTo>
                <a:cubicBezTo>
                  <a:pt x="578406" y="562436"/>
                  <a:pt x="614249" y="542404"/>
                  <a:pt x="656629" y="542404"/>
                </a:cubicBezTo>
                <a:lnTo>
                  <a:pt x="656629" y="521473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latshållare för text 20">
            <a:extLst>
              <a:ext uri="{FF2B5EF4-FFF2-40B4-BE49-F238E27FC236}">
                <a16:creationId xmlns:a16="http://schemas.microsoft.com/office/drawing/2014/main" id="{739BF77E-4110-7BDC-8CF9-9436E515AA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718413"/>
            <a:ext cx="4907507" cy="649808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marL="0" indent="0" algn="l">
              <a:lnSpc>
                <a:spcPts val="1900"/>
              </a:lnSpc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Plats för kort bildtext,</a:t>
            </a:r>
            <a:br>
              <a:rPr lang="sv-SE" dirty="0"/>
            </a:br>
            <a:r>
              <a:rPr lang="sv-SE" dirty="0"/>
              <a:t>max två rader.</a:t>
            </a:r>
          </a:p>
        </p:txBody>
      </p:sp>
    </p:spTree>
    <p:extLst>
      <p:ext uri="{BB962C8B-B14F-4D97-AF65-F5344CB8AC3E}">
        <p14:creationId xmlns:p14="http://schemas.microsoft.com/office/powerpoint/2010/main" val="3656585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 m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6AA496A3-C36F-877F-6548-E671241F0D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1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99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ck!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82DA768-8A3E-360B-B227-B3A672B88816}"/>
              </a:ext>
            </a:extLst>
          </p:cNvPr>
          <p:cNvSpPr txBox="1"/>
          <p:nvPr/>
        </p:nvSpPr>
        <p:spPr>
          <a:xfrm>
            <a:off x="839788" y="3247573"/>
            <a:ext cx="2569421" cy="8790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Tack!</a:t>
            </a:r>
            <a:endParaRPr kumimoji="0" lang="en-GB" sz="8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latshållare för text 20">
            <a:extLst>
              <a:ext uri="{FF2B5EF4-FFF2-40B4-BE49-F238E27FC236}">
                <a16:creationId xmlns:a16="http://schemas.microsoft.com/office/drawing/2014/main" id="{0259E376-F30F-560B-5A60-776C9B329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549477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29F9366A-5046-3C35-EA46-B549725B5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866291"/>
            <a:ext cx="6381829" cy="265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 err="1"/>
              <a:t>namn.namnsson@avfallsverige.se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3E6452B5-4D08-BF29-3BEF-577E7A0394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4" name="Platshållare för text 20">
            <a:extLst>
              <a:ext uri="{FF2B5EF4-FFF2-40B4-BE49-F238E27FC236}">
                <a16:creationId xmlns:a16="http://schemas.microsoft.com/office/drawing/2014/main" id="{D0124130-4BAA-2520-FE00-8C07141F97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6109914"/>
            <a:ext cx="6381829" cy="2650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br>
              <a:rPr lang="sv-SE" dirty="0"/>
            </a:br>
            <a:r>
              <a:rPr lang="sv-SE" dirty="0"/>
              <a:t>070-123 45 67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0598703-8388-4E84-F030-E736F754DB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!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82DA768-8A3E-360B-B227-B3A672B88816}"/>
              </a:ext>
            </a:extLst>
          </p:cNvPr>
          <p:cNvSpPr txBox="1"/>
          <p:nvPr/>
        </p:nvSpPr>
        <p:spPr>
          <a:xfrm>
            <a:off x="839788" y="3247573"/>
            <a:ext cx="3867021" cy="8790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Thanks</a:t>
            </a:r>
            <a:r>
              <a:rPr kumimoji="0" lang="sv-SE" sz="8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!</a:t>
            </a:r>
            <a:endParaRPr kumimoji="0" lang="en-GB" sz="8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1AD9429-D9F0-4911-0F7A-627D08B9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276543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BE21A13-C8C6-E2B5-402D-57BE70D6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276543"/>
            <a:ext cx="2743200" cy="365125"/>
          </a:xfrm>
        </p:spPr>
        <p:txBody>
          <a:bodyPr/>
          <a:lstStyle/>
          <a:p>
            <a:fld id="{F9A0D1ED-2124-A440-9AFE-3F46F59DBBD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latshållare för text 20">
            <a:extLst>
              <a:ext uri="{FF2B5EF4-FFF2-40B4-BE49-F238E27FC236}">
                <a16:creationId xmlns:a16="http://schemas.microsoft.com/office/drawing/2014/main" id="{0259E376-F30F-560B-5A60-776C9B329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5494775"/>
            <a:ext cx="6381829" cy="26504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29F9366A-5046-3C35-EA46-B549725B5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5866291"/>
            <a:ext cx="6381829" cy="265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 err="1"/>
              <a:t>namn.namnsson@avfallsverige.se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3E6452B5-4D08-BF29-3BEF-577E7A0394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2" t="23427" r="33546" b="-1994"/>
          <a:stretch/>
        </p:blipFill>
        <p:spPr>
          <a:xfrm>
            <a:off x="5607497" y="0"/>
            <a:ext cx="6584504" cy="5473370"/>
          </a:xfrm>
          <a:prstGeom prst="rect">
            <a:avLst/>
          </a:prstGeom>
        </p:spPr>
      </p:pic>
      <p:sp>
        <p:nvSpPr>
          <p:cNvPr id="4" name="Platshållare för text 20">
            <a:extLst>
              <a:ext uri="{FF2B5EF4-FFF2-40B4-BE49-F238E27FC236}">
                <a16:creationId xmlns:a16="http://schemas.microsoft.com/office/drawing/2014/main" id="{D0124130-4BAA-2520-FE00-8C07141F97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7" y="6109914"/>
            <a:ext cx="6381829" cy="26504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br>
              <a:rPr lang="sv-SE" dirty="0"/>
            </a:br>
            <a:r>
              <a:rPr lang="sv-SE" dirty="0"/>
              <a:t>070-123 45 67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0598703-8388-4E84-F030-E736F754DB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616" y="346141"/>
            <a:ext cx="1895851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313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15434015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49697619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259289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361959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grafik 1">
    <p:bg>
      <p:bgPr>
        <a:solidFill>
          <a:schemeClr val="tx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C4CECCC-1C3E-EB9B-C98D-61367CD538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noFill/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E53D78-27AE-9AAF-0B7E-F46173D8C2C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A8710B4-A47D-0A69-5A89-98BDECA1E2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D7DF67AD-4E0D-682D-0FDC-C66BD9B87E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9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44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29 april 2026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493742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2453578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6850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778802379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9681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spalt + grafik 2">
    <p:bg>
      <p:bgPr>
        <a:solidFill>
          <a:srgbClr val="EB715E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C4CECCC-1C3E-EB9B-C98D-61367CD538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Bild, grafik, tabeller eller diagram får vara här!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9097F90-1486-BAF8-785B-32ACA6145B3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rgbClr val="EB715E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9D8B49A-57C3-6374-AAA6-83C336DB7B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A781573-E4F5-44FF-0EFC-092F4262E6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 spalt + grafik 2">
    <p:bg>
      <p:bgPr>
        <a:solidFill>
          <a:srgbClr val="FFD67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C4CECCC-1C3E-EB9B-C98D-61367CD538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Bild, grafik, tabeller eller diagram får vara här!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9097F90-1486-BAF8-785B-32ACA6145B3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Nyckelresultat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9D8B49A-57C3-6374-AAA6-83C336DB7B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A781573-E4F5-44FF-0EFC-092F4262E6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 spalt + grafik 2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FE7A04-16D2-538C-1901-E28B4BBC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5C08B8B1-7121-5F44-9A42-1EC4C030363D}" type="datetime1">
              <a:rPr lang="sv-SE" smtClean="0"/>
              <a:pPr/>
              <a:t>2026-04-29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AB753-6423-71E5-DA1E-315C6C33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5203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886F58-7482-F1DD-0030-E377969E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5203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82000"/>
                    <a:alpha val="0"/>
                  </a:schemeClr>
                </a:solidFill>
              </a:defRPr>
            </a:lvl1pPr>
          </a:lstStyle>
          <a:p>
            <a:fld id="{F9A0D1ED-2124-A440-9AFE-3F46F59DB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EC4CECCC-1C3E-EB9B-C98D-61367CD538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549275"/>
            <a:ext cx="5256213" cy="5759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 marL="162000" indent="-162000">
              <a:buFont typeface="Arial" panose="020B0604020202020204" pitchFamily="34" charset="0"/>
              <a:buChar char="•"/>
              <a:defRPr sz="1200"/>
            </a:lvl2pPr>
            <a:lvl3pPr marL="162000" indent="-162000">
              <a:buFont typeface="Arial" panose="020B0604020202020204" pitchFamily="34" charset="0"/>
              <a:buChar char="•"/>
              <a:defRPr sz="1200"/>
            </a:lvl3pPr>
            <a:lvl4pPr marL="162000" indent="-162000">
              <a:buFont typeface="Arial" panose="020B0604020202020204" pitchFamily="34" charset="0"/>
              <a:buChar char="•"/>
              <a:defRPr sz="1200"/>
            </a:lvl4pPr>
            <a:lvl5pPr marL="162000" indent="-1620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Bild, grafik, tabeller eller diagram får vara här!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9097F90-1486-BAF8-785B-32ACA6145B30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838198" y="1035795"/>
            <a:ext cx="4671349" cy="854517"/>
          </a:xfrm>
        </p:spPr>
        <p:txBody>
          <a:bodyPr anchor="b"/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 dirty="0"/>
              <a:t>Rubrik. Max två rader.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9D8B49A-57C3-6374-AAA6-83C336DB7B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8" y="2148007"/>
            <a:ext cx="4671349" cy="416071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3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792000" indent="-1620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A781573-E4F5-44FF-0EFC-092F4262E6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58616" y="346141"/>
            <a:ext cx="1895850" cy="5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1AB613-8C34-C452-CDD8-F253D5F7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54927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782D24-0730-4095-C9E7-7A09A9EDE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19749-0E00-8D4A-8076-C2D30DC29DB6}" type="datetime1">
              <a:rPr lang="sv-SE" noProof="0" smtClean="0"/>
              <a:t>2026-04-29</a:t>
            </a:fld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721425-7168-28D4-B210-6CA1E6A4A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7E948-580C-2E04-21BC-2245A6216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0D1ED-2124-A440-9AFE-3F46F59DBBD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48D9D1A-0514-7E88-D4A2-77A257F9D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449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97" r:id="rId8"/>
    <p:sldLayoutId id="2147483794" r:id="rId9"/>
    <p:sldLayoutId id="2147483731" r:id="rId10"/>
    <p:sldLayoutId id="2147483795" r:id="rId11"/>
    <p:sldLayoutId id="2147483796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91" r:id="rId18"/>
    <p:sldLayoutId id="2147483793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22" r:id="rId26"/>
    <p:sldLayoutId id="2147483723" r:id="rId27"/>
    <p:sldLayoutId id="2147483743" r:id="rId28"/>
    <p:sldLayoutId id="2147483792" r:id="rId29"/>
    <p:sldLayoutId id="2147483744" r:id="rId30"/>
    <p:sldLayoutId id="2147483745" r:id="rId3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162000" algn="l" defTabSz="9144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62000" algn="l" defTabSz="10800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85750" algn="l" defTabSz="14400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62000" algn="l" defTabSz="914400" rtl="0" eaLnBrk="1" latinLnBrk="0" hangingPunct="1">
        <a:lnSpc>
          <a:spcPts val="17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defTabSz="770400" rtl="0" eaLnBrk="1" latinLnBrk="0" hangingPunct="1">
        <a:lnSpc>
          <a:spcPts val="17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tabLst>
          <a:tab pos="720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pos="325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orient="horz" pos="35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1AB613-8C34-C452-CDD8-F253D5F7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54927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782D24-0730-4095-C9E7-7A09A9EDE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19749-0E00-8D4A-8076-C2D30DC29DB6}" type="datetime1">
              <a:rPr lang="sv-SE" noProof="0" smtClean="0"/>
              <a:t>2026-04-29</a:t>
            </a:fld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721425-7168-28D4-B210-6CA1E6A4A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7E948-580C-2E04-21BC-2245A6216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0D1ED-2124-A440-9AFE-3F46F59DBBD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48D9D1A-0514-7E88-D4A2-77A257F9D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655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162000" algn="l" defTabSz="9144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62000" algn="l" defTabSz="10800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85750" algn="l" defTabSz="1440000" rtl="0" eaLnBrk="1" latinLnBrk="0" hangingPunct="1">
        <a:lnSpc>
          <a:spcPts val="3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62000" algn="l" defTabSz="914400" rtl="0" eaLnBrk="1" latinLnBrk="0" hangingPunct="1">
        <a:lnSpc>
          <a:spcPts val="17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defTabSz="770400" rtl="0" eaLnBrk="1" latinLnBrk="0" hangingPunct="1">
        <a:lnSpc>
          <a:spcPts val="17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tabLst>
          <a:tab pos="720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pos="325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osetheglassloop.eu/municipalit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EDD597-8C58-1BC3-8B71-3295BB7734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Samlad insamling av glas- och metall-förpackningar, </a:t>
            </a:r>
          </a:p>
          <a:p>
            <a:r>
              <a:rPr lang="sv-SE" sz="2400" b="0" dirty="0"/>
              <a:t>Kartläggning av förutsättningar och erfarenheter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26E0FBF-E459-3013-A693-D57F8E7FDB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Rapportnummer 2026:06</a:t>
            </a:r>
          </a:p>
        </p:txBody>
      </p:sp>
      <p:sp>
        <p:nvSpPr>
          <p:cNvPr id="6" name="Platshållare för datum 8">
            <a:extLst>
              <a:ext uri="{FF2B5EF4-FFF2-40B4-BE49-F238E27FC236}">
                <a16:creationId xmlns:a16="http://schemas.microsoft.com/office/drawing/2014/main" id="{AD8B31DC-F088-F047-93DE-6BD94547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666" y="5937504"/>
            <a:ext cx="1381860" cy="415543"/>
          </a:xfrm>
          <a:prstGeom prst="flowChartTerminator">
            <a:avLst/>
          </a:prstGeom>
          <a:solidFill>
            <a:schemeClr val="accent3"/>
          </a:solidFill>
        </p:spPr>
        <p:txBody>
          <a:bodyPr lIns="0" tIns="46800" rIns="0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0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E333-5A39-7C17-C6EE-4A639519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D5D84BC-1945-4175-F9FF-E7B4562F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Storbrittanien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0BE4EB-5457-2A84-3518-5D350DD4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8007"/>
            <a:ext cx="6467949" cy="4160718"/>
          </a:xfrm>
        </p:spPr>
        <p:txBody>
          <a:bodyPr/>
          <a:lstStyle/>
          <a:p>
            <a:r>
              <a:rPr lang="sv-SE" sz="2000" dirty="0"/>
              <a:t>Har lanserat ett policypaket liknande FNI, kallat </a:t>
            </a:r>
            <a:r>
              <a:rPr lang="sv-SE" sz="2000" b="1" dirty="0"/>
              <a:t>”Simple Recycling”</a:t>
            </a:r>
            <a:r>
              <a:rPr lang="sv-SE" sz="2000" dirty="0"/>
              <a:t>, med start den 31 mars 2026.</a:t>
            </a:r>
          </a:p>
          <a:p>
            <a:r>
              <a:rPr lang="sv-SE" sz="2000" dirty="0"/>
              <a:t>Glas, metall, plast och dryckes- och matkartonger ska separeras från övriga fraktioner, men kan samlas in gemensamt.</a:t>
            </a:r>
          </a:p>
          <a:p>
            <a:r>
              <a:rPr lang="sv-SE" sz="2000" dirty="0"/>
              <a:t>Varje kommun avgör själv om och hur dessa fraktioner ska separeras.</a:t>
            </a:r>
          </a:p>
          <a:p>
            <a:r>
              <a:rPr lang="sv-SE" sz="2000" dirty="0"/>
              <a:t>Implementeringen av policyn är fortfarande oklart.</a:t>
            </a:r>
          </a:p>
          <a:p>
            <a:r>
              <a:rPr lang="sv-SE" sz="2000" dirty="0"/>
              <a:t>Ingen kommun i Skottland har identifierats som samlar in glas och metall gemensamt.</a:t>
            </a:r>
          </a:p>
        </p:txBody>
      </p:sp>
      <p:pic>
        <p:nvPicPr>
          <p:cNvPr id="6146" name="Picture 2" descr="How to communicate a change in service frequency | Zero Waste Scotland">
            <a:extLst>
              <a:ext uri="{FF2B5EF4-FFF2-40B4-BE49-F238E27FC236}">
                <a16:creationId xmlns:a16="http://schemas.microsoft.com/office/drawing/2014/main" id="{D7F747F9-204E-3AAC-D1A0-A22656E2E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028" y="2082297"/>
            <a:ext cx="365514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1F366-72F4-8FF6-91CB-C11EA2DD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8A951E-141D-1285-4478-99A93130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Insikter &amp; slutsatser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8B165C-683B-9D42-4744-644FA7CD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960"/>
            <a:ext cx="10191750" cy="409944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innehåll 3">
            <a:extLst>
              <a:ext uri="{FF2B5EF4-FFF2-40B4-BE49-F238E27FC236}">
                <a16:creationId xmlns:a16="http://schemas.microsoft.com/office/drawing/2014/main" id="{15B3A56E-DC91-7217-9E6C-1B491596E64D}"/>
              </a:ext>
            </a:extLst>
          </p:cNvPr>
          <p:cNvSpPr txBox="1">
            <a:spLocks/>
          </p:cNvSpPr>
          <p:nvPr/>
        </p:nvSpPr>
        <p:spPr>
          <a:xfrm>
            <a:off x="774824" y="2082297"/>
            <a:ext cx="10578976" cy="4046900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 marL="162000" indent="-162000" algn="l" defTabSz="914400" rtl="0" eaLnBrk="1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162000" algn="l" defTabSz="1080000" rtl="0" eaLnBrk="1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92000" indent="-162000" algn="l" defTabSz="1440000" rtl="0" eaLnBrk="1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162000" algn="l" defTabSz="914400" rtl="0" eaLnBrk="1" latinLnBrk="0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770400" rtl="0" eaLnBrk="1" latinLnBrk="0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Europeiska länder organiserar insamlingen av glas- och metallförpackningar på olika sätt, utan tydlig koppling till återvinningsresultat.</a:t>
            </a:r>
            <a:br>
              <a:rPr lang="sv-SE" sz="1800" dirty="0"/>
            </a:br>
            <a:r>
              <a:rPr lang="sv-SE" sz="1800" dirty="0"/>
              <a:t>• Flera systemutformningar kan nå höga återvinningsnivåer om de är tekniskt välfungerande och anpassade till lokala förutsättningar.</a:t>
            </a:r>
          </a:p>
          <a:p>
            <a:r>
              <a:rPr lang="sv-SE" sz="1800" dirty="0"/>
              <a:t>Jämförelser mellan länder försvåras av skillnader i statistik, metoder och strukturer.</a:t>
            </a:r>
            <a:br>
              <a:rPr lang="sv-SE" sz="1800" dirty="0"/>
            </a:br>
            <a:endParaRPr lang="sv-SE" sz="1800" dirty="0"/>
          </a:p>
          <a:p>
            <a:pPr marL="0" indent="0">
              <a:buNone/>
            </a:pPr>
            <a:r>
              <a:rPr lang="sv-SE" sz="1800" dirty="0"/>
              <a:t>• Det finns inget tydligt stöd för att genomgående separat källsortering alltid ger bättre resultat än system med viss saminsamling.</a:t>
            </a:r>
            <a:br>
              <a:rPr lang="sv-SE" sz="1800" dirty="0"/>
            </a:br>
            <a:r>
              <a:rPr lang="sv-SE" sz="1800" dirty="0"/>
              <a:t>• Systemens utformning och användarperspektivet påverkar deltagande och insamlingsgrad.</a:t>
            </a:r>
            <a:br>
              <a:rPr lang="sv-SE" sz="1800" dirty="0"/>
            </a:br>
            <a:r>
              <a:rPr lang="sv-SE" sz="1800" dirty="0"/>
              <a:t>• Saminsamling av vissa fraktioner kan vara relevant att utreda vidare vid potentiella systemfördelar.</a:t>
            </a:r>
            <a:br>
              <a:rPr lang="sv-SE" sz="1800" dirty="0"/>
            </a:br>
            <a:r>
              <a:rPr lang="sv-SE" sz="1800" dirty="0"/>
              <a:t>• Ökad flexibilitet och lokal anpassning kan bidra till ökad effektivitet i det svenska systemet.</a:t>
            </a:r>
          </a:p>
        </p:txBody>
      </p:sp>
    </p:spTree>
    <p:extLst>
      <p:ext uri="{BB962C8B-B14F-4D97-AF65-F5344CB8AC3E}">
        <p14:creationId xmlns:p14="http://schemas.microsoft.com/office/powerpoint/2010/main" val="3587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D9FF4A8-E453-72D9-D3F7-96439B064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 dirty="0"/>
              <a:t>Jon Djerf, rådgivare för materialåtervinning, insamling, transport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75ABD0B-8D55-216A-DF3D-5D3367F121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jon.djerf</a:t>
            </a:r>
            <a:r>
              <a:rPr lang="sv-SE" sz="1800" dirty="0" err="1"/>
              <a:t>@avfallsverige.se</a:t>
            </a:r>
            <a:endParaRPr lang="sv-SE" sz="18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7CFEDF2-4B56-C5D6-C0B2-1BC38FF30706}"/>
              </a:ext>
            </a:extLst>
          </p:cNvPr>
          <p:cNvSpPr txBox="1"/>
          <p:nvPr/>
        </p:nvSpPr>
        <p:spPr>
          <a:xfrm rot="16200000">
            <a:off x="-215316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B38ECDA-8E8C-F8AC-648F-44B4900765AF}"/>
              </a:ext>
            </a:extLst>
          </p:cNvPr>
          <p:cNvSpPr txBox="1"/>
          <p:nvPr/>
        </p:nvSpPr>
        <p:spPr>
          <a:xfrm>
            <a:off x="4222750" y="-4894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1239408-F6AA-2E0A-A81B-AFA34877F177}"/>
              </a:ext>
            </a:extLst>
          </p:cNvPr>
          <p:cNvSpPr txBox="1"/>
          <p:nvPr/>
        </p:nvSpPr>
        <p:spPr>
          <a:xfrm rot="5400000">
            <a:off x="10587474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AA2FD36-E62A-8C4F-EE0D-76831CFC057C}"/>
              </a:ext>
            </a:extLst>
          </p:cNvPr>
          <p:cNvSpPr txBox="1"/>
          <p:nvPr/>
        </p:nvSpPr>
        <p:spPr>
          <a:xfrm>
            <a:off x="4222750" y="69088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13ECF9B0-88A6-8711-1293-A9849FD726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30" b="30"/>
          <a:stretch>
            <a:fillRect/>
          </a:stretch>
        </p:blipFill>
        <p:spPr>
          <a:prstGeom prst="roundRect">
            <a:avLst>
              <a:gd name="adj" fmla="val 6256"/>
            </a:avLst>
          </a:prstGeom>
        </p:spPr>
      </p:pic>
    </p:spTree>
    <p:extLst>
      <p:ext uri="{BB962C8B-B14F-4D97-AF65-F5344CB8AC3E}">
        <p14:creationId xmlns:p14="http://schemas.microsoft.com/office/powerpoint/2010/main" val="22790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36935B-A31B-C164-5877-A436479DA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05B3ACB-FA04-76F9-2842-83D59FDD6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5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BE94-4907-B6C1-EFA9-85EFAED7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F5DF4C-33C4-B65E-5459-D9594EDD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sv-SE" b="1" dirty="0"/>
              <a:t>Sökande: </a:t>
            </a:r>
            <a:r>
              <a:rPr lang="sv-SE" dirty="0"/>
              <a:t>Avfall Sverige</a:t>
            </a:r>
          </a:p>
          <a:p>
            <a:pPr marL="0" indent="0">
              <a:buNone/>
            </a:pPr>
            <a:r>
              <a:rPr lang="sv-SE" b="1" dirty="0"/>
              <a:t>Genomförare: </a:t>
            </a:r>
            <a:r>
              <a:rPr lang="sv-SE" dirty="0"/>
              <a:t>John Henry Nylén, Ramboll Sweden AB </a:t>
            </a:r>
          </a:p>
          <a:p>
            <a:pPr marL="0" indent="0">
              <a:buNone/>
            </a:pPr>
            <a:r>
              <a:rPr lang="sv-SE" b="1" dirty="0"/>
              <a:t>Projektledare: : </a:t>
            </a:r>
            <a:r>
              <a:rPr lang="sv-SE" dirty="0"/>
              <a:t>John Henry Nylén, Ramboll Sweden AB</a:t>
            </a:r>
          </a:p>
          <a:p>
            <a:pPr marL="0" indent="0">
              <a:buNone/>
            </a:pPr>
            <a:r>
              <a:rPr lang="sv-SE" b="1" dirty="0"/>
              <a:t>Finansiär: </a:t>
            </a:r>
            <a:r>
              <a:rPr lang="sv-SE" dirty="0"/>
              <a:t>Avfall Sveriges Utvecklingssatsning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3DAA151-F7F6-A159-8DBC-28103343EF1B}"/>
              </a:ext>
            </a:extLst>
          </p:cNvPr>
          <p:cNvSpPr txBox="1"/>
          <p:nvPr/>
        </p:nvSpPr>
        <p:spPr>
          <a:xfrm>
            <a:off x="4222750" y="-4894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4CC0765-5DF1-032B-8F33-B4595312D249}"/>
              </a:ext>
            </a:extLst>
          </p:cNvPr>
          <p:cNvSpPr txBox="1"/>
          <p:nvPr/>
        </p:nvSpPr>
        <p:spPr>
          <a:xfrm>
            <a:off x="4222750" y="696797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6079A1E-FFE4-A771-38E9-E089BC163754}"/>
              </a:ext>
            </a:extLst>
          </p:cNvPr>
          <p:cNvSpPr txBox="1"/>
          <p:nvPr/>
        </p:nvSpPr>
        <p:spPr>
          <a:xfrm rot="5400000">
            <a:off x="10643870" y="314855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CC30532-7FD2-824F-3AF3-8971E74FAB4D}"/>
              </a:ext>
            </a:extLst>
          </p:cNvPr>
          <p:cNvSpPr txBox="1"/>
          <p:nvPr/>
        </p:nvSpPr>
        <p:spPr>
          <a:xfrm rot="16200000">
            <a:off x="-2249170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2249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C20246-7FC0-892F-400A-F67614A410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18120" y="549275"/>
            <a:ext cx="3534093" cy="5759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F66454B-1B4B-3EC4-BB2B-BA430C6B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&amp; målsättning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3DA1B4-8C54-1BD5-816E-D612B6E7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8007"/>
            <a:ext cx="6723890" cy="4160718"/>
          </a:xfrm>
        </p:spPr>
        <p:txBody>
          <a:bodyPr/>
          <a:lstStyle/>
          <a:p>
            <a:r>
              <a:rPr lang="sv-SE" dirty="0"/>
              <a:t>Kartlägga befintliga insamlingssystem och kunskap från andra länder kopplat till glas- och metallinsamling</a:t>
            </a:r>
          </a:p>
          <a:p>
            <a:r>
              <a:rPr lang="sv-SE" dirty="0"/>
              <a:t>Vilka tekniska lösningar som används, samt ekonomiska, logistiska och kvalitetsmässiga effekter kring lösningarna</a:t>
            </a:r>
          </a:p>
          <a:p>
            <a:r>
              <a:rPr lang="sv-SE" dirty="0"/>
              <a:t>Målsättning är att skapa faktabaserat underlag om system för insamling av glas och metall</a:t>
            </a:r>
          </a:p>
          <a:p>
            <a:r>
              <a:rPr lang="sv-SE" dirty="0"/>
              <a:t>Omvärldsanalysen omfattar länder som Norge, Danmark, Belgien, Nederländerna och Skottland.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70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91743-4A37-11B9-A028-A608BDE25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7F55C4F-1465-FB16-1102-015EC794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Norge – 1/2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1999345-EEE1-0FCD-9998-00BB8E4E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8007"/>
            <a:ext cx="7328028" cy="4160718"/>
          </a:xfrm>
        </p:spPr>
        <p:txBody>
          <a:bodyPr/>
          <a:lstStyle/>
          <a:p>
            <a:r>
              <a:rPr lang="sv-SE" sz="1800" dirty="0"/>
              <a:t>Glas- och metallförpackningar samlas in tillsammans i princip hela landet</a:t>
            </a:r>
          </a:p>
          <a:p>
            <a:r>
              <a:rPr lang="sv-SE" sz="1800" dirty="0"/>
              <a:t>Sedan 1 juli 2025 är det krav att ha fastighetsnära insamling av glas- och metallförpackningar</a:t>
            </a:r>
          </a:p>
          <a:p>
            <a:r>
              <a:rPr lang="sv-SE" sz="1800" dirty="0"/>
              <a:t>Tidigare samlades flödet in via insamlingspunkter (ofta bottentömmande behållare) vid till exempel större matbutiker</a:t>
            </a:r>
          </a:p>
          <a:p>
            <a:r>
              <a:rPr lang="sv-SE" sz="1800" dirty="0"/>
              <a:t>Möjlighet för dispens finns - insamlingspunkt kan ersätta insamling när hämtning  inte är möjligt</a:t>
            </a:r>
          </a:p>
          <a:p>
            <a:r>
              <a:rPr lang="sv-SE" sz="1800" dirty="0"/>
              <a:t>Alla insamlade förpackningar inom dessa fraktioner går till </a:t>
            </a:r>
            <a:r>
              <a:rPr lang="sv-SE" sz="1800" dirty="0" err="1"/>
              <a:t>Sirkels</a:t>
            </a:r>
            <a:r>
              <a:rPr lang="sv-SE" sz="1800" dirty="0"/>
              <a:t> (glasåtervinnare) anläggning i Fredrikstad för central sortering</a:t>
            </a:r>
          </a:p>
        </p:txBody>
      </p:sp>
      <p:pic>
        <p:nvPicPr>
          <p:cNvPr id="4098" name="Picture 2" descr="Glass- og metallemballasje – Avfallsmerker.no">
            <a:extLst>
              <a:ext uri="{FF2B5EF4-FFF2-40B4-BE49-F238E27FC236}">
                <a16:creationId xmlns:a16="http://schemas.microsoft.com/office/drawing/2014/main" id="{ADF0E3F4-8B1E-DDED-96EC-980BE025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823" y="2733831"/>
            <a:ext cx="3607240" cy="22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B3AF-A368-F373-7D8A-828490D8B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7692C0E-2A18-89C5-2930-D53D8B3C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Norge – 2/2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17D43D-E5CA-DDC5-E71D-1A3B9A0C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8007"/>
            <a:ext cx="6987833" cy="4160718"/>
          </a:xfrm>
        </p:spPr>
        <p:txBody>
          <a:bodyPr/>
          <a:lstStyle/>
          <a:p>
            <a:r>
              <a:rPr lang="sv-SE" sz="1800" dirty="0"/>
              <a:t>På </a:t>
            </a:r>
            <a:r>
              <a:rPr lang="sv-SE" sz="1800" dirty="0" err="1"/>
              <a:t>Sirkels</a:t>
            </a:r>
            <a:r>
              <a:rPr lang="sv-SE" sz="1800" dirty="0"/>
              <a:t> anläggning separeras glas i fyra fraktioner – klar, brun och grön blandning av glas samt råmaterial för produktion av skumglas.</a:t>
            </a:r>
          </a:p>
          <a:p>
            <a:r>
              <a:rPr lang="sv-SE" sz="1800" dirty="0"/>
              <a:t>95 % av alla sålda glasflaskor returneras till </a:t>
            </a:r>
            <a:r>
              <a:rPr lang="sv-SE" sz="1800" dirty="0" err="1"/>
              <a:t>Sirkel</a:t>
            </a:r>
            <a:r>
              <a:rPr lang="sv-SE" sz="1800" dirty="0"/>
              <a:t>.</a:t>
            </a:r>
          </a:p>
          <a:p>
            <a:r>
              <a:rPr lang="sv-SE" sz="1800" dirty="0"/>
              <a:t>100 % av de sorterade glasförpackningarna blir till nya produkter. Ungefär 2/3 av glaset blir till nya glasförpackningar, 1/3 av glaset blir till skumglas (byggprodukt).</a:t>
            </a:r>
          </a:p>
          <a:p>
            <a:r>
              <a:rPr lang="sv-SE" sz="1800" dirty="0"/>
              <a:t>Metallen separeras i två strömmar, magnetiska och icke-magnetiska. Norsk </a:t>
            </a:r>
            <a:r>
              <a:rPr lang="sv-SE" sz="1800" dirty="0" err="1"/>
              <a:t>Metallgjenvinning</a:t>
            </a:r>
            <a:r>
              <a:rPr lang="sv-SE" sz="1800" dirty="0"/>
              <a:t> ansvarar för metallfraktionen efter sorteringen på </a:t>
            </a:r>
            <a:r>
              <a:rPr lang="sv-SE" sz="1800" dirty="0" err="1"/>
              <a:t>Sirkel</a:t>
            </a:r>
            <a:r>
              <a:rPr lang="sv-SE" sz="1800" dirty="0"/>
              <a:t>.</a:t>
            </a:r>
          </a:p>
          <a:p>
            <a:r>
              <a:rPr lang="sv-SE" sz="1800" dirty="0"/>
              <a:t>Återvinningsgraden för metallförpackningar är 86%. </a:t>
            </a:r>
          </a:p>
          <a:p>
            <a:endParaRPr lang="sv-SE" sz="1800" dirty="0"/>
          </a:p>
        </p:txBody>
      </p:sp>
      <p:pic>
        <p:nvPicPr>
          <p:cNvPr id="5126" name="Picture 6" descr="Hva skjer med glass- og metallemballasjen? - Avfall Sør">
            <a:extLst>
              <a:ext uri="{FF2B5EF4-FFF2-40B4-BE49-F238E27FC236}">
                <a16:creationId xmlns:a16="http://schemas.microsoft.com/office/drawing/2014/main" id="{ED7D21E5-ACB4-6351-E074-F6A1EF504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226" y="2310581"/>
            <a:ext cx="3824946" cy="27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09C73-5022-6B14-617F-7562F4668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EA4CD8E-DF54-9DBF-B1B8-9487C824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Danmark 1/2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05C0ED-9302-0B80-BDAC-9C2DB086E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4" y="2082297"/>
            <a:ext cx="5535441" cy="4046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000" dirty="0"/>
              <a:t>Krav på fastighetsnära insamling av tio fraktioner: matavfall, papper, kartong, metall, glas, plast, textilavfall, dryckes- och matkartonger, restavfall samt farligt avfall.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Insamlingssystemet ska utformas med normalt högst 2–4 kärl per hushåll.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Det är upp till respektive kommun att välja insamlingssystem och praktisk utformning inom gällande regelverk.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För att möjliggöra ett begränsat antal kärl kan vissa fraktioner kombineras</a:t>
            </a:r>
          </a:p>
        </p:txBody>
      </p:sp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E9741406-8ABE-8AFF-93DB-951779CA2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883558"/>
              </p:ext>
            </p:extLst>
          </p:nvPr>
        </p:nvGraphicFramePr>
        <p:xfrm>
          <a:off x="6627137" y="434566"/>
          <a:ext cx="5033727" cy="2610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1211">
                  <a:extLst>
                    <a:ext uri="{9D8B030D-6E8A-4147-A177-3AD203B41FA5}">
                      <a16:colId xmlns:a16="http://schemas.microsoft.com/office/drawing/2014/main" val="1842525132"/>
                    </a:ext>
                  </a:extLst>
                </a:gridCol>
                <a:gridCol w="1621258">
                  <a:extLst>
                    <a:ext uri="{9D8B030D-6E8A-4147-A177-3AD203B41FA5}">
                      <a16:colId xmlns:a16="http://schemas.microsoft.com/office/drawing/2014/main" val="1076980192"/>
                    </a:ext>
                  </a:extLst>
                </a:gridCol>
                <a:gridCol w="1621258">
                  <a:extLst>
                    <a:ext uri="{9D8B030D-6E8A-4147-A177-3AD203B41FA5}">
                      <a16:colId xmlns:a16="http://schemas.microsoft.com/office/drawing/2014/main" val="2457018140"/>
                    </a:ext>
                  </a:extLst>
                </a:gridCol>
              </a:tblGrid>
              <a:tr h="426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Avfallsfraktion</a:t>
                      </a:r>
                      <a:endParaRPr lang="sv-SE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Förpackningsavfall</a:t>
                      </a:r>
                      <a:endParaRPr lang="sv-SE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Icke-förpackningsavfall</a:t>
                      </a:r>
                      <a:endParaRPr lang="sv-SE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22329"/>
                  </a:ext>
                </a:extLst>
              </a:tr>
              <a:tr h="29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Papper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090142"/>
                  </a:ext>
                </a:extLst>
              </a:tr>
              <a:tr h="29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Kartong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31458"/>
                  </a:ext>
                </a:extLst>
              </a:tr>
              <a:tr h="29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67096"/>
                  </a:ext>
                </a:extLst>
              </a:tr>
              <a:tr h="426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Mat- och dryckeskartong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535143"/>
                  </a:ext>
                </a:extLst>
              </a:tr>
              <a:tr h="29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805400"/>
                  </a:ext>
                </a:extLst>
              </a:tr>
              <a:tr h="29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126818"/>
                  </a:ext>
                </a:extLst>
              </a:tr>
              <a:tr h="292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Restavfall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sv-SE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934931"/>
                  </a:ext>
                </a:extLst>
              </a:tr>
            </a:tbl>
          </a:graphicData>
        </a:graphic>
      </p:graphicFrame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2635C6E-D72B-03FB-660E-D8C9A433A786}"/>
              </a:ext>
            </a:extLst>
          </p:cNvPr>
          <p:cNvSpPr txBox="1">
            <a:spLocks/>
          </p:cNvSpPr>
          <p:nvPr/>
        </p:nvSpPr>
        <p:spPr>
          <a:xfrm>
            <a:off x="6518494" y="3278863"/>
            <a:ext cx="5450187" cy="3031402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162000" indent="-162000" algn="l" defTabSz="914400" rtl="0" eaLnBrk="1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0" indent="-162000" algn="l" defTabSz="1080000" rtl="0" eaLnBrk="1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2000" indent="-162000" algn="l" defTabSz="1440000" rtl="0" eaLnBrk="1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162000" algn="l" defTabSz="914400" rtl="0" eaLnBrk="1" latinLnBrk="0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770400" rtl="0" eaLnBrk="1" latinLnBrk="0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2000" dirty="0"/>
              <a:t>Producentansvar för förpackningar sedan 1 okt 2025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Hushåll behöver inte separera icke-förpackningar från förpackningsavfall, tex. glasskärvor från dricksglas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Ekonomisk reglering i förordning för fördelning av kostnader av icke-/förpackningsavfall</a:t>
            </a:r>
          </a:p>
          <a:p>
            <a:pPr>
              <a:lnSpc>
                <a:spcPct val="100000"/>
              </a:lnSpc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948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B08F-EEB0-AFBB-6E53-F96AE87F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2BCB99A-9BE0-5098-32FA-4C87EC11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Danmark 2/2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B91A23-9C2D-62A3-0925-10456C66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4" y="2082297"/>
            <a:ext cx="6051489" cy="4046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000" dirty="0"/>
              <a:t>Vissa kommuner, exempelvis Odense och Esbjerg, tillämpar gemensam insamling av metall och glas.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Tidigare använde många kommuner gemensam insamling av plast, metall och glas, så kallad MGP.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MGP-system fasas i viss utsträckning ut, eftersom blandning av plast och glas försämrar glaskvaliteten. Motsvarande kvalitetsproblem uppstår inte vid gemensam insamling av metall och glas.</a:t>
            </a:r>
          </a:p>
          <a:p>
            <a:pPr>
              <a:lnSpc>
                <a:spcPct val="100000"/>
              </a:lnSpc>
            </a:pPr>
            <a:r>
              <a:rPr lang="sv-SE" sz="2000" dirty="0"/>
              <a:t>Undantag kan göras för glas, som i vissa fall samlas in kvartersnära i bottentömmande behållare, motiverat av förbättrad kvalitet.</a:t>
            </a:r>
          </a:p>
        </p:txBody>
      </p:sp>
      <p:pic>
        <p:nvPicPr>
          <p:cNvPr id="2050" name="Picture 2" descr="Glas / metal">
            <a:extLst>
              <a:ext uri="{FF2B5EF4-FFF2-40B4-BE49-F238E27FC236}">
                <a16:creationId xmlns:a16="http://schemas.microsoft.com/office/drawing/2014/main" id="{FBF261DB-3E16-68CC-1CC2-93EE577A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8890" y="1453364"/>
            <a:ext cx="2784979" cy="46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7C901-574C-25BB-2B4E-13F79B65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B6A4B3-D68D-239F-32EA-E3352DB0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Belgien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CA5A5D-CCE1-5071-9417-32DCD0CF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8007"/>
            <a:ext cx="6604223" cy="4160718"/>
          </a:xfrm>
        </p:spPr>
        <p:txBody>
          <a:bodyPr/>
          <a:lstStyle/>
          <a:p>
            <a:r>
              <a:rPr lang="sv-SE" dirty="0"/>
              <a:t>I Belgien faller sortering under regionalt ansvar</a:t>
            </a:r>
          </a:p>
          <a:p>
            <a:r>
              <a:rPr lang="sv-SE" dirty="0"/>
              <a:t>Glas samlas främst in separat via insamlingspunkter och källsorteras i färgat och ofärgat glas</a:t>
            </a:r>
          </a:p>
          <a:p>
            <a:r>
              <a:rPr lang="sv-SE" dirty="0"/>
              <a:t>Metall samlas in med plast samt mat- och dryckeskartonger (liknar Tetra-</a:t>
            </a:r>
            <a:r>
              <a:rPr lang="sv-SE" dirty="0" err="1"/>
              <a:t>pak</a:t>
            </a:r>
            <a:r>
              <a:rPr lang="sv-SE" dirty="0"/>
              <a:t>). Denna samling av fraktioner kallas ofta för PMD</a:t>
            </a:r>
          </a:p>
          <a:p>
            <a:r>
              <a:rPr lang="sv-SE" dirty="0"/>
              <a:t>PMD-fraktionen sorteras centralt</a:t>
            </a:r>
          </a:p>
          <a:p>
            <a:r>
              <a:rPr lang="sv-SE" dirty="0"/>
              <a:t>Producentansvar finansierar system men kommuner ansvarar för driften av insamlingssystemet</a:t>
            </a:r>
          </a:p>
          <a:p>
            <a:endParaRPr lang="sv-SE" dirty="0"/>
          </a:p>
        </p:txBody>
      </p:sp>
      <p:pic>
        <p:nvPicPr>
          <p:cNvPr id="3074" name="Picture 2" descr="PMD - Green Dot Cyprus">
            <a:extLst>
              <a:ext uri="{FF2B5EF4-FFF2-40B4-BE49-F238E27FC236}">
                <a16:creationId xmlns:a16="http://schemas.microsoft.com/office/drawing/2014/main" id="{7F74F33B-8A73-EB62-8934-F4531A0DD5CD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538" y="1958486"/>
            <a:ext cx="3495675" cy="29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216C8-D35F-CF47-16AC-DB702BD28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E9FE64A-7AB9-78A8-F5B6-B949478B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Nederländerna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340D2A-E953-1585-82A3-8228A51E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8007"/>
            <a:ext cx="6294122" cy="4160718"/>
          </a:xfrm>
        </p:spPr>
        <p:txBody>
          <a:bodyPr/>
          <a:lstStyle/>
          <a:p>
            <a:r>
              <a:rPr lang="sv-SE" dirty="0"/>
              <a:t>Separat insamling av glas vid insamlingspunkter, ofta färgsorterat i klart, grönt och brunt glas</a:t>
            </a:r>
          </a:p>
          <a:p>
            <a:r>
              <a:rPr lang="sv-SE" dirty="0"/>
              <a:t>Metallförpackningar samlas ibland in tillsammans med plast och dryckes-/matkartonger i PMD, men ofta tillsammans med restavfall för att separeras från bottenaskan efter förbränning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358A0029-5818-DF34-45DC-63D3CFB0E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44239"/>
              </p:ext>
            </p:extLst>
          </p:nvPr>
        </p:nvGraphicFramePr>
        <p:xfrm>
          <a:off x="8890503" y="549275"/>
          <a:ext cx="2461710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E1BC87E2-729D-901C-6BD3-1C6208DE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288" y="549275"/>
            <a:ext cx="4076038" cy="54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FBB59-13B1-06D1-45F3-D000F0D4CD6D}"/>
              </a:ext>
            </a:extLst>
          </p:cNvPr>
          <p:cNvSpPr txBox="1"/>
          <p:nvPr/>
        </p:nvSpPr>
        <p:spPr>
          <a:xfrm>
            <a:off x="7542177" y="6077892"/>
            <a:ext cx="3955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hlinkClick r:id="rId4"/>
              </a:rPr>
              <a:t>Bildkälla: https://closetheglassloop.eu/municipalities/</a:t>
            </a:r>
            <a:r>
              <a:rPr lang="sv-S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2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owerPoint mall">
  <a:themeElements>
    <a:clrScheme name="Avfall Sverige">
      <a:dk1>
        <a:srgbClr val="000000"/>
      </a:dk1>
      <a:lt1>
        <a:srgbClr val="FFFFFF"/>
      </a:lt1>
      <a:dk2>
        <a:srgbClr val="002A2C"/>
      </a:dk2>
      <a:lt2>
        <a:srgbClr val="E8E8E8"/>
      </a:lt2>
      <a:accent1>
        <a:srgbClr val="007079"/>
      </a:accent1>
      <a:accent2>
        <a:srgbClr val="669C9F"/>
      </a:accent2>
      <a:accent3>
        <a:srgbClr val="EB7F5E"/>
      </a:accent3>
      <a:accent4>
        <a:srgbClr val="FFD67B"/>
      </a:accent4>
      <a:accent5>
        <a:srgbClr val="002A2C"/>
      </a:accent5>
      <a:accent6>
        <a:srgbClr val="80B8BC"/>
      </a:accent6>
      <a:hlink>
        <a:srgbClr val="40939B"/>
      </a:hlink>
      <a:folHlink>
        <a:srgbClr val="40939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A8F3F2FF-5FAE-C54F-AACA-C7566155AD36}" vid="{05FC7693-424F-1041-B703-E6D7AEE0D974}"/>
    </a:ext>
  </a:extLst>
</a:theme>
</file>

<file path=ppt/theme/theme2.xml><?xml version="1.0" encoding="utf-8"?>
<a:theme xmlns:a="http://schemas.openxmlformats.org/drawingml/2006/main" name="1_PowerPoint mall">
  <a:themeElements>
    <a:clrScheme name="Avfall Sverige">
      <a:dk1>
        <a:srgbClr val="000000"/>
      </a:dk1>
      <a:lt1>
        <a:srgbClr val="FFFFFF"/>
      </a:lt1>
      <a:dk2>
        <a:srgbClr val="002A2C"/>
      </a:dk2>
      <a:lt2>
        <a:srgbClr val="E8E8E8"/>
      </a:lt2>
      <a:accent1>
        <a:srgbClr val="007079"/>
      </a:accent1>
      <a:accent2>
        <a:srgbClr val="669C9F"/>
      </a:accent2>
      <a:accent3>
        <a:srgbClr val="EB7F5E"/>
      </a:accent3>
      <a:accent4>
        <a:srgbClr val="FFD67B"/>
      </a:accent4>
      <a:accent5>
        <a:srgbClr val="002A2C"/>
      </a:accent5>
      <a:accent6>
        <a:srgbClr val="80B8BC"/>
      </a:accent6>
      <a:hlink>
        <a:srgbClr val="40939B"/>
      </a:hlink>
      <a:folHlink>
        <a:srgbClr val="40939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A8F3F2FF-5FAE-C54F-AACA-C7566155AD36}" vid="{05FC7693-424F-1041-B703-E6D7AEE0D9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C3C4ACF690D4A922D8EAF61451E65" ma:contentTypeVersion="3" ma:contentTypeDescription="Create a new document." ma:contentTypeScope="" ma:versionID="a041dd422dd398ead9b4b98cc5f0697b">
  <xsd:schema xmlns:xsd="http://www.w3.org/2001/XMLSchema" xmlns:xs="http://www.w3.org/2001/XMLSchema" xmlns:p="http://schemas.microsoft.com/office/2006/metadata/properties" xmlns:ns2="c0ffa67d-e102-4542-90b4-9e7249506806" targetNamespace="http://schemas.microsoft.com/office/2006/metadata/properties" ma:root="true" ma:fieldsID="cbd97449df8ed980279b6e5931dcd4ac" ns2:_="">
    <xsd:import namespace="c0ffa67d-e102-4542-90b4-9e7249506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fa67d-e102-4542-90b4-9e7249506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8C3A1-F039-4102-B0B5-4C9B2C823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fa67d-e102-4542-90b4-9e7249506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1E9EA-1243-41CF-882B-43D84F9E6C8F}">
  <ds:schemaRefs>
    <ds:schemaRef ds:uri="http://schemas.openxmlformats.org/package/2006/metadata/core-properties"/>
    <ds:schemaRef ds:uri="c0ffa67d-e102-4542-90b4-9e724950680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1005</TotalTime>
  <Words>876</Words>
  <Application>Microsoft Macintosh PowerPoint</Application>
  <PresentationFormat>Bredbild</PresentationFormat>
  <Paragraphs>95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PowerPoint mall</vt:lpstr>
      <vt:lpstr>1_PowerPoint mall</vt:lpstr>
      <vt:lpstr>PowerPoint-presentation</vt:lpstr>
      <vt:lpstr>Projektinformation</vt:lpstr>
      <vt:lpstr>Syfte &amp; målsättning</vt:lpstr>
      <vt:lpstr>Norge – 1/2</vt:lpstr>
      <vt:lpstr>Norge – 2/2</vt:lpstr>
      <vt:lpstr>Danmark 1/2</vt:lpstr>
      <vt:lpstr>Danmark 2/2</vt:lpstr>
      <vt:lpstr>Belgien</vt:lpstr>
      <vt:lpstr>Nederländerna</vt:lpstr>
      <vt:lpstr>Storbrittanien</vt:lpstr>
      <vt:lpstr>Insikter &amp; slutsatser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10</cp:revision>
  <dcterms:created xsi:type="dcterms:W3CDTF">2024-01-22T07:33:06Z</dcterms:created>
  <dcterms:modified xsi:type="dcterms:W3CDTF">2026-04-29T09:14:29Z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0x010100B0BC3C4ACF690D4A922D8EAF61451E65</vt:lpwstr>
  </property>
  <property fmtid="{D5CDD505-2E9C-101B-9397-08002B2CF9AE}" pid="3" name="MediaServiceImageTags">
    <vt:lpwstr/>
  </property>
  <property fmtid="{D5CDD505-2E9C-101B-9397-08002B2CF9AE}" pid="4" name="Order">
    <vt:lpwstr>579800.000000000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MSIP_Label_20ea7001-5c24-4702-a3ac-e436ccb02747_Enabled">
    <vt:lpwstr>true</vt:lpwstr>
  </property>
  <property fmtid="{D5CDD505-2E9C-101B-9397-08002B2CF9AE}" pid="12" name="MSIP_Label_20ea7001-5c24-4702-a3ac-e436ccb02747_SetDate">
    <vt:lpwstr>2026-01-22T14:48:52Z</vt:lpwstr>
  </property>
  <property fmtid="{D5CDD505-2E9C-101B-9397-08002B2CF9AE}" pid="13" name="MSIP_Label_20ea7001-5c24-4702-a3ac-e436ccb02747_Method">
    <vt:lpwstr>Standard</vt:lpwstr>
  </property>
  <property fmtid="{D5CDD505-2E9C-101B-9397-08002B2CF9AE}" pid="14" name="MSIP_Label_20ea7001-5c24-4702-a3ac-e436ccb02747_Name">
    <vt:lpwstr>Confidential</vt:lpwstr>
  </property>
  <property fmtid="{D5CDD505-2E9C-101B-9397-08002B2CF9AE}" pid="15" name="MSIP_Label_20ea7001-5c24-4702-a3ac-e436ccb02747_SiteId">
    <vt:lpwstr>c8823c91-be81-4f89-b024-6c3dd789c106</vt:lpwstr>
  </property>
  <property fmtid="{D5CDD505-2E9C-101B-9397-08002B2CF9AE}" pid="16" name="MSIP_Label_20ea7001-5c24-4702-a3ac-e436ccb02747_ActionId">
    <vt:lpwstr>a2f7cac6-21ee-4406-bb78-02446a22c811</vt:lpwstr>
  </property>
  <property fmtid="{D5CDD505-2E9C-101B-9397-08002B2CF9AE}" pid="17" name="MSIP_Label_20ea7001-5c24-4702-a3ac-e436ccb02747_ContentBits">
    <vt:lpwstr>2</vt:lpwstr>
  </property>
  <property fmtid="{D5CDD505-2E9C-101B-9397-08002B2CF9AE}" pid="18" name="MSIP_Label_20ea7001-5c24-4702-a3ac-e436ccb02747_Tag">
    <vt:lpwstr>10, 3, 0, 1</vt:lpwstr>
  </property>
</Properties>
</file>