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4"/>
    <p:restoredTop sz="94684"/>
  </p:normalViewPr>
  <p:slideViewPr>
    <p:cSldViewPr snapToGrid="0" snapToObjects="1">
      <p:cViewPr varScale="1">
        <p:scale>
          <a:sx n="107" d="100"/>
          <a:sy n="107" d="100"/>
        </p:scale>
        <p:origin x="720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las.svensso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2021:04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Vidareutveckling av modell för beräkning av referensvärde PMC i avfall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Mars 2021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421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Inge Johansson, RISE</a:t>
            </a:r>
          </a:p>
          <a:p>
            <a:r>
              <a:rPr lang="sv-SE" sz="2000" dirty="0">
                <a:solidFill>
                  <a:schemeClr val="tx1"/>
                </a:solidFill>
              </a:rPr>
              <a:t>Carl Jensen, RISE</a:t>
            </a:r>
          </a:p>
          <a:p>
            <a:r>
              <a:rPr lang="sv-SE" dirty="0">
                <a:solidFill>
                  <a:schemeClr val="tx1"/>
                </a:solidFill>
              </a:rPr>
              <a:t>Daniel Bäckström, RISE</a:t>
            </a:r>
          </a:p>
          <a:p>
            <a:endParaRPr lang="sv-SE" sz="2000" dirty="0">
              <a:solidFill>
                <a:schemeClr val="tx1"/>
              </a:solidFill>
            </a:endParaRPr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dirty="0">
                <a:solidFill>
                  <a:schemeClr val="tx1"/>
                </a:solidFill>
              </a:rPr>
              <a:t>Inge Johansson, RISE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 Energiåtervinning</a:t>
            </a:r>
          </a:p>
          <a:p>
            <a:r>
              <a:rPr lang="sv-SE" dirty="0">
                <a:solidFill>
                  <a:schemeClr val="tx1"/>
                </a:solidFill>
              </a:rPr>
              <a:t>Naturvårdsverket</a:t>
            </a:r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87AC6DA-67B7-5E49-AEE2-E0359220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Svensk avfallsförbränning omfattas av handelssystemet för fossila CO</a:t>
            </a:r>
            <a:r>
              <a:rPr lang="sv-SE" baseline="-25000" dirty="0"/>
              <a:t>2</a:t>
            </a:r>
            <a:r>
              <a:rPr lang="sv-SE" dirty="0"/>
              <a:t> emissioner i Europa (EU-ETS).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baseline="30000" dirty="0"/>
              <a:t>14</a:t>
            </a:r>
            <a:r>
              <a:rPr lang="sv-SE" dirty="0"/>
              <a:t>C-analys av rökgas är det vanligaste sättet att bestämma emissionerna av fossil CO</a:t>
            </a:r>
            <a:r>
              <a:rPr lang="sv-SE" baseline="-25000" dirty="0"/>
              <a:t>2.</a:t>
            </a:r>
            <a:endParaRPr lang="sv-SE" dirty="0"/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Halten av </a:t>
            </a:r>
            <a:r>
              <a:rPr lang="sv-SE" baseline="30000" dirty="0"/>
              <a:t>14</a:t>
            </a:r>
            <a:r>
              <a:rPr lang="sv-SE" dirty="0"/>
              <a:t>C är inte konstant </a:t>
            </a:r>
            <a:r>
              <a:rPr lang="sv-SE" dirty="0" err="1"/>
              <a:t>pga</a:t>
            </a:r>
            <a:r>
              <a:rPr lang="sv-SE" dirty="0"/>
              <a:t> provsprängningar av kärnvapen i atmosfären under 1950-60 talet.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Det har tidigare utvecklats en modell för beräkning av referensvärdet I blandat avfall. Denna var baserad på högnivådata från SCB. Modellen har finansierats av Avfall Sverige och Naturvårdsverket.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En vidareutveckling av den befintliga modellen behövs både för ökad noggrannhet I resultat men också för ökad igenkänning och ökat förtroende hos anläggningsägarna.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C1D8037C-E04A-F645-8BD9-2762DBB785D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Genomförande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Indatamodellen utvecklades under två workshops med anläggningsrepresentanter som deltog i projektet.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Data kring mottagna mängder har inhämtats direkt från anläggningarna.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Sammansättningar på olika avfallsfraktioner har inhämtats från anläggningsrepresentanter samt från litteratur.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Kalibrering av de ingående data över avfallssamman-sättningar och materialsammansättningar har gjorts mot redovisade utsläpp inom ETS samt askmängder redovisade till Avfall Sverige.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Förändring av referensvärdet från 2021-2030 beräknas i modellen.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Känslighetsanalys avseende sammansättningar samt anläggningsspecifika värden relativt nationellt värde har gjorts.</a:t>
            </a:r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96E7BF92-9145-B24F-8D98-B068E57DFB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508"/>
          <a:stretch/>
        </p:blipFill>
        <p:spPr>
          <a:xfrm>
            <a:off x="7217793" y="1811140"/>
            <a:ext cx="5085043" cy="343098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sz="2400" dirty="0"/>
              <a:t>En god överblick över vad som tas emot av anläggningarna sett till huvudkategorier samt variationer mellan anläggningar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2400" dirty="0"/>
              <a:t>Färdig modell som beräknar referensvärdet för åren 2021 – 2030 för: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400" dirty="0"/>
              <a:t>Nationell schablon baserad på anläggningarnas data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400" dirty="0"/>
              <a:t>Anläggningsspecifik avfallssammansättning med över 170 olika kategorier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2400" dirty="0"/>
              <a:t>Osäkerheter i sammansättning av verksamhetsavfall påverkar resultaten i modellen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400" dirty="0"/>
              <a:t>Åldersfördelningen på träavfallet är en stor påverkansfaktor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400" dirty="0"/>
              <a:t>Fler plockanalyser och ytterligare studier av verksamhetsavfall/grovavfall/sorteringsrest krävs för att förbättra noggrannheten i modellen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Klas Svensson, rådgivare Energiåtervinning</a:t>
            </a:r>
          </a:p>
          <a:p>
            <a:r>
              <a:rPr lang="sv-SE" dirty="0">
                <a:hlinkClick r:id="rId3"/>
              </a:rPr>
              <a:t>klas.svensson@avfallsverige.se</a:t>
            </a:r>
            <a:r>
              <a:rPr lang="sv-SE" dirty="0"/>
              <a:t>, 040-35 66 16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17</TotalTime>
  <Words>343</Words>
  <Application>Microsoft Macintosh PowerPoint</Application>
  <PresentationFormat>Bredbild</PresentationFormat>
  <Paragraphs>41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Georgia</vt:lpstr>
      <vt:lpstr>Wingdings</vt:lpstr>
      <vt:lpstr>AvfallSverige-mall</vt:lpstr>
      <vt:lpstr>Vidareutveckling av modell för beräkning av referensvärde PMC i avfall</vt:lpstr>
      <vt:lpstr>PowerPoint-presentation</vt:lpstr>
      <vt:lpstr>Bakgrund</vt:lpstr>
      <vt:lpstr>Genomförande</vt:lpstr>
      <vt:lpstr>Resultat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Jessica Christiansen</dc:creator>
  <cp:lastModifiedBy>Jessica Christiansen</cp:lastModifiedBy>
  <cp:revision>5</cp:revision>
  <dcterms:created xsi:type="dcterms:W3CDTF">2021-04-16T11:48:45Z</dcterms:created>
  <dcterms:modified xsi:type="dcterms:W3CDTF">2021-04-16T12:05:50Z</dcterms:modified>
</cp:coreProperties>
</file>