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66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4895"/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Format med tema 2 - dekorfärg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84"/>
  </p:normalViewPr>
  <p:slideViewPr>
    <p:cSldViewPr snapToGrid="0" snapToObjects="1">
      <p:cViewPr varScale="1">
        <p:scale>
          <a:sx n="106" d="100"/>
          <a:sy n="106" d="100"/>
        </p:scale>
        <p:origin x="73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2022-06-29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0"/>
            <a:ext cx="4250266" cy="6858000"/>
          </a:xfrm>
        </p:spPr>
        <p:txBody>
          <a:bodyPr anchor="ctr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                                                                                                     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5400000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5400000" cy="1620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0"/>
            <a:ext cx="4250266" cy="6858000"/>
          </a:xfrm>
        </p:spPr>
        <p:txBody>
          <a:bodyPr anchor="ctr"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0"/>
            <a:ext cx="4250266" cy="6858000"/>
          </a:xfrm>
        </p:spPr>
        <p:txBody>
          <a:bodyPr anchor="ctr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0"/>
            <a:ext cx="4250266" cy="6858000"/>
          </a:xfrm>
        </p:spPr>
        <p:txBody>
          <a:bodyPr anchor="ctr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sa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0"/>
            <a:ext cx="4250266" cy="6858000"/>
          </a:xfrm>
        </p:spPr>
        <p:txBody>
          <a:bodyPr anchor="ctr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0"/>
            <a:ext cx="4250266" cy="68580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3" y="0"/>
            <a:ext cx="4250267" cy="6858000"/>
          </a:xfrm>
        </p:spPr>
        <p:txBody>
          <a:bodyPr anchor="ctr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0"/>
            <a:ext cx="4250266" cy="6858000"/>
          </a:xfrm>
        </p:spPr>
        <p:txBody>
          <a:bodyPr anchor="ctr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1"/>
            <a:ext cx="10515600" cy="86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F64BA1CA-2A08-7249-9C60-28054A3484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090195"/>
              </p:ext>
            </p:extLst>
          </p:nvPr>
        </p:nvGraphicFramePr>
        <p:xfrm>
          <a:off x="673767" y="2064625"/>
          <a:ext cx="3293604" cy="2074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3848">
                  <a:extLst>
                    <a:ext uri="{9D8B030D-6E8A-4147-A177-3AD203B41FA5}">
                      <a16:colId xmlns:a16="http://schemas.microsoft.com/office/drawing/2014/main" val="3765269648"/>
                    </a:ext>
                  </a:extLst>
                </a:gridCol>
                <a:gridCol w="576514">
                  <a:extLst>
                    <a:ext uri="{9D8B030D-6E8A-4147-A177-3AD203B41FA5}">
                      <a16:colId xmlns:a16="http://schemas.microsoft.com/office/drawing/2014/main" val="4123550864"/>
                    </a:ext>
                  </a:extLst>
                </a:gridCol>
                <a:gridCol w="696621">
                  <a:extLst>
                    <a:ext uri="{9D8B030D-6E8A-4147-A177-3AD203B41FA5}">
                      <a16:colId xmlns:a16="http://schemas.microsoft.com/office/drawing/2014/main" val="1795292715"/>
                    </a:ext>
                  </a:extLst>
                </a:gridCol>
                <a:gridCol w="696621">
                  <a:extLst>
                    <a:ext uri="{9D8B030D-6E8A-4147-A177-3AD203B41FA5}">
                      <a16:colId xmlns:a16="http://schemas.microsoft.com/office/drawing/2014/main" val="934148239"/>
                    </a:ext>
                  </a:extLst>
                </a:gridCol>
              </a:tblGrid>
              <a:tr h="36358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u="none" strike="noStrike" dirty="0">
                          <a:effectLst/>
                        </a:rPr>
                        <a:t>Norrland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u="none" strike="noStrike" dirty="0">
                          <a:effectLst/>
                        </a:rPr>
                        <a:t>Index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u="none" strike="noStrike">
                          <a:effectLst/>
                        </a:rPr>
                        <a:t>Placering i gruppen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u="none" strike="noStrike" dirty="0">
                          <a:effectLst/>
                        </a:rPr>
                        <a:t>Placering totalt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3277374950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Gästrike Återvinnare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81,4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558199647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Hudiksvall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78,5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26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3440567182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Härnösand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74,3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41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1110396257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Ovanåker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74,1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46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3965552310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Sundsvall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71,8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64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3639994446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Skellefteå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70,0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6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3439120893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Örnsköldsvik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69,6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3300634761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Bollnäs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69,5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1034224808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Umeå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69,4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9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3585902507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Söderhamn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69,2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85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1601755299"/>
                  </a:ext>
                </a:extLst>
              </a:tr>
            </a:tbl>
          </a:graphicData>
        </a:graphic>
      </p:graphicFrame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60D62C2A-198D-C440-950A-1B664C2FE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55516"/>
              </p:ext>
            </p:extLst>
          </p:nvPr>
        </p:nvGraphicFramePr>
        <p:xfrm>
          <a:off x="4449198" y="2064625"/>
          <a:ext cx="3293604" cy="2074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3848">
                  <a:extLst>
                    <a:ext uri="{9D8B030D-6E8A-4147-A177-3AD203B41FA5}">
                      <a16:colId xmlns:a16="http://schemas.microsoft.com/office/drawing/2014/main" val="189964318"/>
                    </a:ext>
                  </a:extLst>
                </a:gridCol>
                <a:gridCol w="576514">
                  <a:extLst>
                    <a:ext uri="{9D8B030D-6E8A-4147-A177-3AD203B41FA5}">
                      <a16:colId xmlns:a16="http://schemas.microsoft.com/office/drawing/2014/main" val="3641982910"/>
                    </a:ext>
                  </a:extLst>
                </a:gridCol>
                <a:gridCol w="696621">
                  <a:extLst>
                    <a:ext uri="{9D8B030D-6E8A-4147-A177-3AD203B41FA5}">
                      <a16:colId xmlns:a16="http://schemas.microsoft.com/office/drawing/2014/main" val="2052044267"/>
                    </a:ext>
                  </a:extLst>
                </a:gridCol>
                <a:gridCol w="696621">
                  <a:extLst>
                    <a:ext uri="{9D8B030D-6E8A-4147-A177-3AD203B41FA5}">
                      <a16:colId xmlns:a16="http://schemas.microsoft.com/office/drawing/2014/main" val="1328079387"/>
                    </a:ext>
                  </a:extLst>
                </a:gridCol>
              </a:tblGrid>
              <a:tr h="36358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u="none" strike="noStrike" dirty="0">
                          <a:effectLst/>
                        </a:rPr>
                        <a:t>Svealand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u="none" strike="noStrike" dirty="0">
                          <a:effectLst/>
                        </a:rPr>
                        <a:t>Index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u="none" strike="noStrike" dirty="0">
                          <a:effectLst/>
                        </a:rPr>
                        <a:t>Placering i gruppen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u="none" strike="noStrike" dirty="0">
                          <a:effectLst/>
                        </a:rPr>
                        <a:t>Placering totalt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1283306064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Falun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83,6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2621950701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Eskilstuna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81,4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2831768672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Katrineholm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80,7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17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2946940471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Strängnäs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79,0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4214526175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Flen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78,1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28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3059529828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Örebro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77,6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6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29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4108610106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Vingåker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76,5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33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1783441308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Danderyd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76,2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1834984221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Ludvika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76,1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9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36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2327377324"/>
                  </a:ext>
                </a:extLst>
              </a:tr>
              <a:tr h="17109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Nacka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73,9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48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0" marR="8020" marT="8020" marB="0" anchor="b"/>
                </a:tc>
                <a:extLst>
                  <a:ext uri="{0D108BD9-81ED-4DB2-BD59-A6C34878D82A}">
                    <a16:rowId xmlns:a16="http://schemas.microsoft.com/office/drawing/2014/main" val="177793066"/>
                  </a:ext>
                </a:extLst>
              </a:tr>
            </a:tbl>
          </a:graphicData>
        </a:graphic>
      </p:graphicFrame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30258DCB-BDD4-564F-BB17-3837CD639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182347"/>
              </p:ext>
            </p:extLst>
          </p:nvPr>
        </p:nvGraphicFramePr>
        <p:xfrm>
          <a:off x="8161655" y="2064625"/>
          <a:ext cx="3356578" cy="20745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9159">
                  <a:extLst>
                    <a:ext uri="{9D8B030D-6E8A-4147-A177-3AD203B41FA5}">
                      <a16:colId xmlns:a16="http://schemas.microsoft.com/office/drawing/2014/main" val="1114017204"/>
                    </a:ext>
                  </a:extLst>
                </a:gridCol>
                <a:gridCol w="587537">
                  <a:extLst>
                    <a:ext uri="{9D8B030D-6E8A-4147-A177-3AD203B41FA5}">
                      <a16:colId xmlns:a16="http://schemas.microsoft.com/office/drawing/2014/main" val="70931172"/>
                    </a:ext>
                  </a:extLst>
                </a:gridCol>
                <a:gridCol w="709941">
                  <a:extLst>
                    <a:ext uri="{9D8B030D-6E8A-4147-A177-3AD203B41FA5}">
                      <a16:colId xmlns:a16="http://schemas.microsoft.com/office/drawing/2014/main" val="2543772380"/>
                    </a:ext>
                  </a:extLst>
                </a:gridCol>
                <a:gridCol w="709941">
                  <a:extLst>
                    <a:ext uri="{9D8B030D-6E8A-4147-A177-3AD203B41FA5}">
                      <a16:colId xmlns:a16="http://schemas.microsoft.com/office/drawing/2014/main" val="2965109256"/>
                    </a:ext>
                  </a:extLst>
                </a:gridCol>
              </a:tblGrid>
              <a:tr h="33086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u="none" strike="noStrike" dirty="0">
                          <a:effectLst/>
                        </a:rPr>
                        <a:t>Götaland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u="none" strike="noStrike" dirty="0">
                          <a:effectLst/>
                        </a:rPr>
                        <a:t>Index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u="none" strike="noStrike" dirty="0">
                          <a:effectLst/>
                        </a:rPr>
                        <a:t>Placering i gruppen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u="none" strike="noStrike" dirty="0">
                          <a:effectLst/>
                        </a:rPr>
                        <a:t>Placering totalt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extLst>
                  <a:ext uri="{0D108BD9-81ED-4DB2-BD59-A6C34878D82A}">
                    <a16:rowId xmlns:a16="http://schemas.microsoft.com/office/drawing/2014/main" val="1643966556"/>
                  </a:ext>
                </a:extLst>
              </a:tr>
              <a:tr h="17436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Osby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89,4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extLst>
                  <a:ext uri="{0D108BD9-81ED-4DB2-BD59-A6C34878D82A}">
                    <a16:rowId xmlns:a16="http://schemas.microsoft.com/office/drawing/2014/main" val="1916614736"/>
                  </a:ext>
                </a:extLst>
              </a:tr>
              <a:tr h="17436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Östra Göinge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88,1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extLst>
                  <a:ext uri="{0D108BD9-81ED-4DB2-BD59-A6C34878D82A}">
                    <a16:rowId xmlns:a16="http://schemas.microsoft.com/office/drawing/2014/main" val="1814531894"/>
                  </a:ext>
                </a:extLst>
              </a:tr>
              <a:tr h="17436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Kristianstad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87,3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extLst>
                  <a:ext uri="{0D108BD9-81ED-4DB2-BD59-A6C34878D82A}">
                    <a16:rowId xmlns:a16="http://schemas.microsoft.com/office/drawing/2014/main" val="709532128"/>
                  </a:ext>
                </a:extLst>
              </a:tr>
              <a:tr h="17436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Båstad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86,7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extLst>
                  <a:ext uri="{0D108BD9-81ED-4DB2-BD59-A6C34878D82A}">
                    <a16:rowId xmlns:a16="http://schemas.microsoft.com/office/drawing/2014/main" val="3491139069"/>
                  </a:ext>
                </a:extLst>
              </a:tr>
              <a:tr h="17436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Ängelholm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85,5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extLst>
                  <a:ext uri="{0D108BD9-81ED-4DB2-BD59-A6C34878D82A}">
                    <a16:rowId xmlns:a16="http://schemas.microsoft.com/office/drawing/2014/main" val="3363333084"/>
                  </a:ext>
                </a:extLst>
              </a:tr>
              <a:tr h="17436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Bjuv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85,1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6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6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extLst>
                  <a:ext uri="{0D108BD9-81ED-4DB2-BD59-A6C34878D82A}">
                    <a16:rowId xmlns:a16="http://schemas.microsoft.com/office/drawing/2014/main" val="231397509"/>
                  </a:ext>
                </a:extLst>
              </a:tr>
              <a:tr h="17436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Trollhättan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84,8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extLst>
                  <a:ext uri="{0D108BD9-81ED-4DB2-BD59-A6C34878D82A}">
                    <a16:rowId xmlns:a16="http://schemas.microsoft.com/office/drawing/2014/main" val="1737456881"/>
                  </a:ext>
                </a:extLst>
              </a:tr>
              <a:tr h="17436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Lomma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82,5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9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extLst>
                  <a:ext uri="{0D108BD9-81ED-4DB2-BD59-A6C34878D82A}">
                    <a16:rowId xmlns:a16="http://schemas.microsoft.com/office/drawing/2014/main" val="2100965573"/>
                  </a:ext>
                </a:extLst>
              </a:tr>
              <a:tr h="17436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Höör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82,4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9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extLst>
                  <a:ext uri="{0D108BD9-81ED-4DB2-BD59-A6C34878D82A}">
                    <a16:rowId xmlns:a16="http://schemas.microsoft.com/office/drawing/2014/main" val="234066667"/>
                  </a:ext>
                </a:extLst>
              </a:tr>
              <a:tr h="17436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Höganäs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82,0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11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3" marR="8173" marT="8173" marB="0" anchor="b"/>
                </a:tc>
                <a:extLst>
                  <a:ext uri="{0D108BD9-81ED-4DB2-BD59-A6C34878D82A}">
                    <a16:rowId xmlns:a16="http://schemas.microsoft.com/office/drawing/2014/main" val="118218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2714264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3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B34895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small.potx" id="{BB19425C-DABB-438A-863F-B82658A291A8}" vid="{499D180D-9511-4DC8-BF03-BA67101500B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4E80FCCBE32F24F8C95DFF7BAE651E2" ma:contentTypeVersion="10" ma:contentTypeDescription="Skapa ett nytt dokument." ma:contentTypeScope="" ma:versionID="bb556bf00cdb7b6545cdd90a7c1217a5">
  <xsd:schema xmlns:xsd="http://www.w3.org/2001/XMLSchema" xmlns:xs="http://www.w3.org/2001/XMLSchema" xmlns:p="http://schemas.microsoft.com/office/2006/metadata/properties" xmlns:ns2="e7b6ad51-9fec-4302-9125-cae5988b3d54" targetNamespace="http://schemas.microsoft.com/office/2006/metadata/properties" ma:root="true" ma:fieldsID="32331fdfba5f707db12dc19ee4effe73" ns2:_="">
    <xsd:import namespace="e7b6ad51-9fec-4302-9125-cae5988b3d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6ad51-9fec-4302-9125-cae5988b3d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275C16-CCE2-4106-9674-FABB6F96F22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D510667-D7A5-4B2A-91E8-8122B65698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558D40-838B-40E7-B64A-AC3DF20F6F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6ad51-9fec-4302-9125-cae5988b3d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AvfallSverige-mall</Template>
  <TotalTime>10</TotalTime>
  <Words>143</Words>
  <Application>Microsoft Macintosh PowerPoint</Application>
  <PresentationFormat>Bredbild</PresentationFormat>
  <Paragraphs>132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AvfallSverige-mall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Anvisningar för användande av mallen</dc:title>
  <dc:creator>Nicolaj Johannessen</dc:creator>
  <cp:lastModifiedBy>Josefin Lindh</cp:lastModifiedBy>
  <cp:revision>3</cp:revision>
  <dcterms:created xsi:type="dcterms:W3CDTF">2022-05-17T19:01:36Z</dcterms:created>
  <dcterms:modified xsi:type="dcterms:W3CDTF">2022-06-29T09:56:31Z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0x010100C4E80FCCBE32F24F8C95DFF7BAE651E2</vt:lpwstr>
  </property>
</Properties>
</file>