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701" r:id="rId2"/>
    <p:sldMasterId id="2147483705" r:id="rId3"/>
  </p:sldMasterIdLst>
  <p:notesMasterIdLst>
    <p:notesMasterId r:id="rId13"/>
  </p:notesMasterIdLst>
  <p:sldIdLst>
    <p:sldId id="288" r:id="rId4"/>
    <p:sldId id="272" r:id="rId5"/>
    <p:sldId id="284" r:id="rId6"/>
    <p:sldId id="273" r:id="rId7"/>
    <p:sldId id="289" r:id="rId8"/>
    <p:sldId id="291" r:id="rId9"/>
    <p:sldId id="292" r:id="rId10"/>
    <p:sldId id="286" r:id="rId11"/>
    <p:sldId id="28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78F9F9-E347-E53D-F644-4F39C56BD9BF}" name="Elin Svensson" initials="ES" userId="S::Elin.Svensson@goteborgsregionen.se::ce6d0235-e4a2-451a-b2dc-ef7f7a4b3e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7E7D"/>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D4832-18AB-4E00-A162-F2C0956333FC}" v="43" dt="2024-06-25T13:24:05.453"/>
    <p1510:client id="{88BBD32A-D527-4F0E-AB28-5249368BFD80}" v="1" dt="2024-06-25T12:12:46.34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3"/>
    <p:restoredTop sz="94694"/>
  </p:normalViewPr>
  <p:slideViewPr>
    <p:cSldViewPr snapToGrid="0">
      <p:cViewPr varScale="1">
        <p:scale>
          <a:sx n="121" d="100"/>
          <a:sy n="121" d="100"/>
        </p:scale>
        <p:origin x="1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2024-10-10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si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5396754" y="2286000"/>
            <a:ext cx="6680018" cy="1865861"/>
          </a:xfrm>
        </p:spPr>
        <p:txBody>
          <a:bodyPr anchor="b">
            <a:noAutofit/>
          </a:bodyPr>
          <a:lstStyle>
            <a:lvl1pPr algn="r">
              <a:defRPr sz="4000">
                <a:solidFill>
                  <a:srgbClr val="006766"/>
                </a:solidFill>
              </a:defRPr>
            </a:lvl1pPr>
          </a:lstStyle>
          <a:p>
            <a:r>
              <a:rPr lang="sv-SE" dirty="0"/>
              <a:t>Presentationstitel</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5396753" y="4321801"/>
            <a:ext cx="6680018" cy="365125"/>
          </a:xfrm>
        </p:spPr>
        <p:txBody>
          <a:bodyPr>
            <a:noAutofit/>
          </a:bodyPr>
          <a:lstStyle>
            <a:lvl1pPr marL="0" indent="0" algn="r">
              <a:buNone/>
              <a:defRPr sz="24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17" name="Platshållare för text 16">
            <a:extLst>
              <a:ext uri="{FF2B5EF4-FFF2-40B4-BE49-F238E27FC236}">
                <a16:creationId xmlns:a16="http://schemas.microsoft.com/office/drawing/2014/main" id="{19448C84-5967-6512-69D6-E75A6D5F08F6}"/>
              </a:ext>
            </a:extLst>
          </p:cNvPr>
          <p:cNvSpPr>
            <a:spLocks noGrp="1"/>
          </p:cNvSpPr>
          <p:nvPr>
            <p:ph type="body" sz="quarter" idx="10" hasCustomPrompt="1"/>
          </p:nvPr>
        </p:nvSpPr>
        <p:spPr>
          <a:xfrm>
            <a:off x="5396753" y="4856866"/>
            <a:ext cx="6680018" cy="365125"/>
          </a:xfrm>
        </p:spPr>
        <p:txBody>
          <a:bodyPr/>
          <a:lstStyle>
            <a:lvl1pPr marL="0" indent="0" algn="r">
              <a:buNone/>
              <a:defRPr sz="2000">
                <a:solidFill>
                  <a:srgbClr val="006766"/>
                </a:solidFill>
              </a:defRPr>
            </a:lvl1pPr>
          </a:lstStyle>
          <a:p>
            <a:pPr lvl="0"/>
            <a:r>
              <a:rPr lang="sv-SE" dirty="0"/>
              <a:t>Datum</a:t>
            </a:r>
          </a:p>
        </p:txBody>
      </p:sp>
    </p:spTree>
    <p:extLst>
      <p:ext uri="{BB962C8B-B14F-4D97-AF65-F5344CB8AC3E}">
        <p14:creationId xmlns:p14="http://schemas.microsoft.com/office/powerpoint/2010/main" val="160832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tandard (Vit)">
    <p:bg>
      <p:bgPr>
        <a:solidFill>
          <a:srgbClr val="FFFFFF">
            <a:alpha val="14902"/>
          </a:srgbClr>
        </a:solidFill>
        <a:effectLst/>
      </p:bgPr>
    </p:bg>
    <p:spTree>
      <p:nvGrpSpPr>
        <p:cNvPr id="1" name=""/>
        <p:cNvGrpSpPr/>
        <p:nvPr/>
      </p:nvGrpSpPr>
      <p:grpSpPr>
        <a:xfrm>
          <a:off x="0" y="0"/>
          <a:ext cx="0" cy="0"/>
          <a:chOff x="0" y="0"/>
          <a:chExt cx="0" cy="0"/>
        </a:xfrm>
      </p:grpSpPr>
      <p:sp>
        <p:nvSpPr>
          <p:cNvPr id="8" name="Platshållare för rubrik 1">
            <a:extLst>
              <a:ext uri="{FF2B5EF4-FFF2-40B4-BE49-F238E27FC236}">
                <a16:creationId xmlns:a16="http://schemas.microsoft.com/office/drawing/2014/main" id="{88CC1544-AB28-97AC-01EE-FFDF042460F1}"/>
              </a:ext>
            </a:extLst>
          </p:cNvPr>
          <p:cNvSpPr>
            <a:spLocks noGrp="1"/>
          </p:cNvSpPr>
          <p:nvPr>
            <p:ph type="title" hasCustomPrompt="1"/>
          </p:nvPr>
        </p:nvSpPr>
        <p:spPr>
          <a:xfrm>
            <a:off x="358697" y="294075"/>
            <a:ext cx="11374754" cy="1753607"/>
          </a:xfrm>
          <a:prstGeom prst="rect">
            <a:avLst/>
          </a:prstGeom>
        </p:spPr>
        <p:txBody>
          <a:bodyPr vert="horz" lIns="91440" tIns="45720" rIns="91440" bIns="45720" rtlCol="0" anchor="ctr">
            <a:normAutofit/>
          </a:bodyPr>
          <a:lstStyle>
            <a:lvl1pPr>
              <a:defRPr sz="4000">
                <a:solidFill>
                  <a:srgbClr val="103140"/>
                </a:solidFill>
              </a:defRPr>
            </a:lvl1pPr>
          </a:lstStyle>
          <a:p>
            <a:r>
              <a:rPr lang="sv-SE" dirty="0"/>
              <a:t>Klicka här för att ändra rubrik</a:t>
            </a:r>
          </a:p>
        </p:txBody>
      </p:sp>
      <p:sp>
        <p:nvSpPr>
          <p:cNvPr id="9" name="Platshållare för text 2">
            <a:extLst>
              <a:ext uri="{FF2B5EF4-FFF2-40B4-BE49-F238E27FC236}">
                <a16:creationId xmlns:a16="http://schemas.microsoft.com/office/drawing/2014/main" id="{413AEAAE-507B-18CD-1E4B-4D626A431540}"/>
              </a:ext>
            </a:extLst>
          </p:cNvPr>
          <p:cNvSpPr>
            <a:spLocks noGrp="1"/>
          </p:cNvSpPr>
          <p:nvPr>
            <p:ph idx="1"/>
          </p:nvPr>
        </p:nvSpPr>
        <p:spPr>
          <a:xfrm>
            <a:off x="358697" y="2230243"/>
            <a:ext cx="11374753" cy="3334215"/>
          </a:xfrm>
          <a:prstGeom prst="rect">
            <a:avLst/>
          </a:prstGeom>
        </p:spPr>
        <p:txBody>
          <a:bodyPr vert="horz" lIns="91440" tIns="45720" rIns="91440" bIns="45720" rtlCol="0">
            <a:normAutofit/>
          </a:bodyPr>
          <a:lstStyle>
            <a:lvl1pPr>
              <a:defRPr sz="2400">
                <a:solidFill>
                  <a:srgbClr val="103140"/>
                </a:solidFill>
              </a:defRPr>
            </a:lvl1pPr>
            <a:lvl2pPr marL="685800" indent="-228600">
              <a:buFont typeface="Systemtypsnitt normalt"/>
              <a:buChar char="-"/>
              <a:defRPr sz="2400">
                <a:solidFill>
                  <a:srgbClr val="103140"/>
                </a:solidFill>
              </a:defRPr>
            </a:lvl2pPr>
            <a:lvl3pPr marL="1143000" indent="-228600">
              <a:buFont typeface="Systemtypsnitt normalt"/>
              <a:buChar char="-"/>
              <a:defRPr sz="2400">
                <a:solidFill>
                  <a:srgbClr val="103140"/>
                </a:solidFill>
              </a:defRPr>
            </a:lvl3pPr>
            <a:lvl4pPr marL="1600200" indent="-228600">
              <a:buFont typeface="Systemtypsnitt normalt"/>
              <a:buChar char="-"/>
              <a:defRPr sz="2400">
                <a:solidFill>
                  <a:srgbClr val="103140"/>
                </a:solidFill>
              </a:defRPr>
            </a:lvl4pPr>
            <a:lvl5pPr marL="2057400" indent="-228600">
              <a:buFont typeface="Systemtypsnitt normalt"/>
              <a:buChar char="-"/>
              <a:defRPr sz="2400">
                <a:solidFill>
                  <a:srgbClr val="10314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617E67E9-7DFF-C420-B250-B916370D2F73}"/>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2220143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ndard med bild (Guld)">
    <p:bg>
      <p:bgPr>
        <a:solidFill>
          <a:srgbClr val="C3A245"/>
        </a:solidFill>
        <a:effectLst/>
      </p:bgPr>
    </p:bg>
    <p:spTree>
      <p:nvGrpSpPr>
        <p:cNvPr id="1" name=""/>
        <p:cNvGrpSpPr/>
        <p:nvPr/>
      </p:nvGrpSpPr>
      <p:grpSpPr>
        <a:xfrm>
          <a:off x="0" y="0"/>
          <a:ext cx="0" cy="0"/>
          <a:chOff x="0" y="0"/>
          <a:chExt cx="0" cy="0"/>
        </a:xfrm>
      </p:grpSpPr>
      <p:sp>
        <p:nvSpPr>
          <p:cNvPr id="2" name="Platshållare för bild 2">
            <a:extLst>
              <a:ext uri="{FF2B5EF4-FFF2-40B4-BE49-F238E27FC236}">
                <a16:creationId xmlns:a16="http://schemas.microsoft.com/office/drawing/2014/main" id="{287D0090-C1E5-F580-391F-A7B9DF28951E}"/>
              </a:ext>
            </a:extLst>
          </p:cNvPr>
          <p:cNvSpPr>
            <a:spLocks noGrp="1"/>
          </p:cNvSpPr>
          <p:nvPr>
            <p:ph type="pic" sz="quarter" idx="11"/>
          </p:nvPr>
        </p:nvSpPr>
        <p:spPr>
          <a:xfrm>
            <a:off x="7754938" y="0"/>
            <a:ext cx="4437062" cy="6858000"/>
          </a:xfrm>
        </p:spPr>
        <p:txBody>
          <a:bodyPr/>
          <a:lstStyle/>
          <a:p>
            <a:r>
              <a:rPr lang="sv-SE"/>
              <a:t>Klicka på ikonen för att lägga till en bild</a:t>
            </a:r>
          </a:p>
        </p:txBody>
      </p:sp>
      <p:sp>
        <p:nvSpPr>
          <p:cNvPr id="4" name="Platshållare för rubrik 1">
            <a:extLst>
              <a:ext uri="{FF2B5EF4-FFF2-40B4-BE49-F238E27FC236}">
                <a16:creationId xmlns:a16="http://schemas.microsoft.com/office/drawing/2014/main" id="{1FFE444C-7F7B-2182-4433-51A766C137F5}"/>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ctr">
            <a:normAutofit/>
          </a:bodyPr>
          <a:lstStyle/>
          <a:p>
            <a:r>
              <a:rPr lang="sv-SE" dirty="0"/>
              <a:t>Klicka här för att ändra rubrik</a:t>
            </a:r>
          </a:p>
        </p:txBody>
      </p:sp>
      <p:sp>
        <p:nvSpPr>
          <p:cNvPr id="6" name="Platshållare för text 2">
            <a:extLst>
              <a:ext uri="{FF2B5EF4-FFF2-40B4-BE49-F238E27FC236}">
                <a16:creationId xmlns:a16="http://schemas.microsoft.com/office/drawing/2014/main" id="{E4CCB6F3-4DC2-0D8F-4069-213FF04368FB}"/>
              </a:ext>
            </a:extLst>
          </p:cNvPr>
          <p:cNvSpPr>
            <a:spLocks noGrp="1"/>
          </p:cNvSpPr>
          <p:nvPr>
            <p:ph idx="1"/>
          </p:nvPr>
        </p:nvSpPr>
        <p:spPr>
          <a:xfrm>
            <a:off x="358698" y="2230243"/>
            <a:ext cx="7194104" cy="333421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3" name="Bildobjekt 2" descr="En bild som visar Grafik, svart, svart och vit, design&#10;&#10;Automatiskt genererad beskrivning">
            <a:extLst>
              <a:ext uri="{FF2B5EF4-FFF2-40B4-BE49-F238E27FC236}">
                <a16:creationId xmlns:a16="http://schemas.microsoft.com/office/drawing/2014/main" id="{F53CA675-C6CF-CB67-408C-8EF516A11B10}"/>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pic>
        <p:nvPicPr>
          <p:cNvPr id="5" name="Bildobjekt 4" descr="En bild som visar Teckensnitt, Grafik, text, grafisk design&#10;&#10;Automatiskt genererad beskrivning">
            <a:extLst>
              <a:ext uri="{FF2B5EF4-FFF2-40B4-BE49-F238E27FC236}">
                <a16:creationId xmlns:a16="http://schemas.microsoft.com/office/drawing/2014/main" id="{BE8746DC-9471-DD66-C38D-4905233AC3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334196279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tandard (Guld)">
    <p:bg>
      <p:bgPr>
        <a:solidFill>
          <a:srgbClr val="C3A245"/>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F53CA675-C6CF-CB67-408C-8EF516A11B10}"/>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pic>
        <p:nvPicPr>
          <p:cNvPr id="5" name="Bildobjekt 4" descr="En bild som visar Teckensnitt, Grafik, text, grafisk design&#10;&#10;Automatiskt genererad beskrivning">
            <a:extLst>
              <a:ext uri="{FF2B5EF4-FFF2-40B4-BE49-F238E27FC236}">
                <a16:creationId xmlns:a16="http://schemas.microsoft.com/office/drawing/2014/main" id="{BE8746DC-9471-DD66-C38D-4905233AC3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7" name="Platshållare för rubrik 1">
            <a:extLst>
              <a:ext uri="{FF2B5EF4-FFF2-40B4-BE49-F238E27FC236}">
                <a16:creationId xmlns:a16="http://schemas.microsoft.com/office/drawing/2014/main" id="{723D18AF-962F-EBDB-347C-9208A4AEDC9D}"/>
              </a:ext>
            </a:extLst>
          </p:cNvPr>
          <p:cNvSpPr>
            <a:spLocks noGrp="1"/>
          </p:cNvSpPr>
          <p:nvPr>
            <p:ph type="title" hasCustomPrompt="1"/>
          </p:nvPr>
        </p:nvSpPr>
        <p:spPr>
          <a:xfrm>
            <a:off x="358697" y="294075"/>
            <a:ext cx="11374754" cy="1753607"/>
          </a:xfrm>
          <a:prstGeom prst="rect">
            <a:avLst/>
          </a:prstGeom>
        </p:spPr>
        <p:txBody>
          <a:bodyPr vert="horz" lIns="91440" tIns="45720" rIns="91440" bIns="45720" rtlCol="0" anchor="ctr">
            <a:normAutofit/>
          </a:bodyPr>
          <a:lstStyle>
            <a:lvl1pPr>
              <a:defRPr sz="4000">
                <a:solidFill>
                  <a:schemeClr val="bg1"/>
                </a:solidFill>
              </a:defRPr>
            </a:lvl1pPr>
          </a:lstStyle>
          <a:p>
            <a:r>
              <a:rPr lang="sv-SE" dirty="0"/>
              <a:t>Klicka här för att ändra rubrik</a:t>
            </a:r>
          </a:p>
        </p:txBody>
      </p:sp>
      <p:sp>
        <p:nvSpPr>
          <p:cNvPr id="8" name="Platshållare för text 2">
            <a:extLst>
              <a:ext uri="{FF2B5EF4-FFF2-40B4-BE49-F238E27FC236}">
                <a16:creationId xmlns:a16="http://schemas.microsoft.com/office/drawing/2014/main" id="{5AD9C9EC-E1E6-C276-96EC-0607D4D21304}"/>
              </a:ext>
            </a:extLst>
          </p:cNvPr>
          <p:cNvSpPr>
            <a:spLocks noGrp="1"/>
          </p:cNvSpPr>
          <p:nvPr>
            <p:ph idx="1"/>
          </p:nvPr>
        </p:nvSpPr>
        <p:spPr>
          <a:xfrm>
            <a:off x="358697" y="2230243"/>
            <a:ext cx="11374753" cy="3334215"/>
          </a:xfrm>
          <a:prstGeom prst="rect">
            <a:avLst/>
          </a:prstGeom>
        </p:spPr>
        <p:txBody>
          <a:bodyPr vert="horz" lIns="91440" tIns="45720" rIns="91440" bIns="45720" rtlCol="0">
            <a:normAutofit/>
          </a:bodyPr>
          <a:lstStyle>
            <a:lvl1pPr>
              <a:defRPr sz="2400">
                <a:solidFill>
                  <a:schemeClr val="bg1"/>
                </a:solidFill>
              </a:defRPr>
            </a:lvl1pPr>
            <a:lvl2pPr marL="685800" indent="-228600">
              <a:buFont typeface="Systemtypsnitt normalt"/>
              <a:buChar char="-"/>
              <a:defRPr sz="2400">
                <a:solidFill>
                  <a:schemeClr val="bg1"/>
                </a:solidFill>
              </a:defRPr>
            </a:lvl2pPr>
            <a:lvl3pPr marL="1143000" indent="-228600">
              <a:buFont typeface="Systemtypsnitt normalt"/>
              <a:buChar char="-"/>
              <a:defRPr sz="2400">
                <a:solidFill>
                  <a:schemeClr val="bg1"/>
                </a:solidFill>
              </a:defRPr>
            </a:lvl3pPr>
            <a:lvl4pPr marL="1600200" indent="-228600">
              <a:buFont typeface="Systemtypsnitt normalt"/>
              <a:buChar char="-"/>
              <a:defRPr sz="2400">
                <a:solidFill>
                  <a:schemeClr val="bg1"/>
                </a:solidFill>
              </a:defRPr>
            </a:lvl4pPr>
            <a:lvl5pPr marL="2057400" indent="-228600">
              <a:buFont typeface="Systemtypsnitt normalt"/>
              <a:buChar char="-"/>
              <a:defRPr sz="2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6479304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ndard med bild (Mörkgrå)">
    <p:bg>
      <p:bgPr>
        <a:solidFill>
          <a:srgbClr val="103140"/>
        </a:solidFill>
        <a:effectLst/>
      </p:bgPr>
    </p:bg>
    <p:spTree>
      <p:nvGrpSpPr>
        <p:cNvPr id="1" name=""/>
        <p:cNvGrpSpPr/>
        <p:nvPr/>
      </p:nvGrpSpPr>
      <p:grpSpPr>
        <a:xfrm>
          <a:off x="0" y="0"/>
          <a:ext cx="0" cy="0"/>
          <a:chOff x="0" y="0"/>
          <a:chExt cx="0" cy="0"/>
        </a:xfrm>
      </p:grpSpPr>
      <p:pic>
        <p:nvPicPr>
          <p:cNvPr id="2" name="Bildobjekt 1" descr="En bild som visar Grafik, svart, svart och vit, design&#10;&#10;Automatiskt genererad beskrivning">
            <a:extLst>
              <a:ext uri="{FF2B5EF4-FFF2-40B4-BE49-F238E27FC236}">
                <a16:creationId xmlns:a16="http://schemas.microsoft.com/office/drawing/2014/main" id="{63F34ABE-D2A7-2C8D-09C4-D501FE250A58}"/>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sp>
        <p:nvSpPr>
          <p:cNvPr id="3" name="Platshållare för bild 2">
            <a:extLst>
              <a:ext uri="{FF2B5EF4-FFF2-40B4-BE49-F238E27FC236}">
                <a16:creationId xmlns:a16="http://schemas.microsoft.com/office/drawing/2014/main" id="{C420F45D-9743-4619-14A1-FC778884D4C5}"/>
              </a:ext>
            </a:extLst>
          </p:cNvPr>
          <p:cNvSpPr>
            <a:spLocks noGrp="1"/>
          </p:cNvSpPr>
          <p:nvPr>
            <p:ph type="pic" sz="quarter" idx="11"/>
          </p:nvPr>
        </p:nvSpPr>
        <p:spPr>
          <a:xfrm>
            <a:off x="7754938" y="0"/>
            <a:ext cx="4437062" cy="6858000"/>
          </a:xfrm>
        </p:spPr>
        <p:txBody>
          <a:bodyPr anchor="ctr"/>
          <a:lstStyle>
            <a:lvl1pPr marL="0" indent="0" algn="ctr">
              <a:buFontTx/>
              <a:buNone/>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4" name="Platshållare för rubrik 1">
            <a:extLst>
              <a:ext uri="{FF2B5EF4-FFF2-40B4-BE49-F238E27FC236}">
                <a16:creationId xmlns:a16="http://schemas.microsoft.com/office/drawing/2014/main" id="{1FFE444C-7F7B-2182-4433-51A766C137F5}"/>
              </a:ext>
            </a:extLst>
          </p:cNvPr>
          <p:cNvSpPr>
            <a:spLocks noGrp="1"/>
          </p:cNvSpPr>
          <p:nvPr>
            <p:ph type="title" hasCustomPrompt="1"/>
          </p:nvPr>
        </p:nvSpPr>
        <p:spPr>
          <a:xfrm>
            <a:off x="358696" y="294075"/>
            <a:ext cx="7194103" cy="1753607"/>
          </a:xfrm>
          <a:prstGeom prst="rect">
            <a:avLst/>
          </a:prstGeom>
        </p:spPr>
        <p:txBody>
          <a:bodyPr vert="horz" lIns="91440" tIns="45720" rIns="91440" bIns="45720" rtlCol="0" anchor="ctr">
            <a:normAutofit/>
          </a:bodyPr>
          <a:lstStyle>
            <a:lvl1pPr>
              <a:defRPr>
                <a:solidFill>
                  <a:schemeClr val="bg1"/>
                </a:solidFill>
              </a:defRPr>
            </a:lvl1pPr>
          </a:lstStyle>
          <a:p>
            <a:r>
              <a:rPr lang="sv-SE" dirty="0"/>
              <a:t>Klicka här för att ändra rubrik</a:t>
            </a:r>
          </a:p>
        </p:txBody>
      </p:sp>
      <p:sp>
        <p:nvSpPr>
          <p:cNvPr id="6" name="Platshållare för text 2">
            <a:extLst>
              <a:ext uri="{FF2B5EF4-FFF2-40B4-BE49-F238E27FC236}">
                <a16:creationId xmlns:a16="http://schemas.microsoft.com/office/drawing/2014/main" id="{E4CCB6F3-4DC2-0D8F-4069-213FF04368FB}"/>
              </a:ext>
            </a:extLst>
          </p:cNvPr>
          <p:cNvSpPr>
            <a:spLocks noGrp="1"/>
          </p:cNvSpPr>
          <p:nvPr>
            <p:ph idx="1"/>
          </p:nvPr>
        </p:nvSpPr>
        <p:spPr>
          <a:xfrm>
            <a:off x="358698" y="2230243"/>
            <a:ext cx="7194102" cy="333421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descr="En bild som visar Teckensnitt, Grafik, text, grafisk design&#10;&#10;Automatiskt genererad beskrivning">
            <a:extLst>
              <a:ext uri="{FF2B5EF4-FFF2-40B4-BE49-F238E27FC236}">
                <a16:creationId xmlns:a16="http://schemas.microsoft.com/office/drawing/2014/main" id="{DAFD3577-7609-213C-7FD0-23FC568076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260153968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tandard (Mörkgrå)">
    <p:bg>
      <p:bgPr>
        <a:solidFill>
          <a:srgbClr val="103140"/>
        </a:solidFill>
        <a:effectLst/>
      </p:bgPr>
    </p:bg>
    <p:spTree>
      <p:nvGrpSpPr>
        <p:cNvPr id="1" name=""/>
        <p:cNvGrpSpPr/>
        <p:nvPr/>
      </p:nvGrpSpPr>
      <p:grpSpPr>
        <a:xfrm>
          <a:off x="0" y="0"/>
          <a:ext cx="0" cy="0"/>
          <a:chOff x="0" y="0"/>
          <a:chExt cx="0" cy="0"/>
        </a:xfrm>
      </p:grpSpPr>
      <p:pic>
        <p:nvPicPr>
          <p:cNvPr id="2" name="Bildobjekt 1" descr="En bild som visar Grafik, svart, svart och vit, design&#10;&#10;Automatiskt genererad beskrivning">
            <a:extLst>
              <a:ext uri="{FF2B5EF4-FFF2-40B4-BE49-F238E27FC236}">
                <a16:creationId xmlns:a16="http://schemas.microsoft.com/office/drawing/2014/main" id="{63F34ABE-D2A7-2C8D-09C4-D501FE250A58}"/>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pic>
        <p:nvPicPr>
          <p:cNvPr id="5" name="Bildobjekt 4" descr="En bild som visar Teckensnitt, Grafik, text, grafisk design&#10;&#10;Automatiskt genererad beskrivning">
            <a:extLst>
              <a:ext uri="{FF2B5EF4-FFF2-40B4-BE49-F238E27FC236}">
                <a16:creationId xmlns:a16="http://schemas.microsoft.com/office/drawing/2014/main" id="{DAFD3577-7609-213C-7FD0-23FC568076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7" name="Platshållare för rubrik 1">
            <a:extLst>
              <a:ext uri="{FF2B5EF4-FFF2-40B4-BE49-F238E27FC236}">
                <a16:creationId xmlns:a16="http://schemas.microsoft.com/office/drawing/2014/main" id="{4745B142-49FB-6430-9693-F17B2CDB42AA}"/>
              </a:ext>
            </a:extLst>
          </p:cNvPr>
          <p:cNvSpPr>
            <a:spLocks noGrp="1"/>
          </p:cNvSpPr>
          <p:nvPr>
            <p:ph type="title" hasCustomPrompt="1"/>
          </p:nvPr>
        </p:nvSpPr>
        <p:spPr>
          <a:xfrm>
            <a:off x="358697" y="294075"/>
            <a:ext cx="11374754" cy="1753607"/>
          </a:xfrm>
          <a:prstGeom prst="rect">
            <a:avLst/>
          </a:prstGeom>
        </p:spPr>
        <p:txBody>
          <a:bodyPr vert="horz" lIns="91440" tIns="45720" rIns="91440" bIns="45720" rtlCol="0" anchor="ctr">
            <a:normAutofit/>
          </a:bodyPr>
          <a:lstStyle>
            <a:lvl1pPr>
              <a:defRPr sz="4000">
                <a:solidFill>
                  <a:schemeClr val="bg1"/>
                </a:solidFill>
              </a:defRPr>
            </a:lvl1pPr>
          </a:lstStyle>
          <a:p>
            <a:r>
              <a:rPr lang="sv-SE" dirty="0"/>
              <a:t>Klicka här för att ändra rubrik</a:t>
            </a:r>
          </a:p>
        </p:txBody>
      </p:sp>
      <p:sp>
        <p:nvSpPr>
          <p:cNvPr id="8" name="Platshållare för text 2">
            <a:extLst>
              <a:ext uri="{FF2B5EF4-FFF2-40B4-BE49-F238E27FC236}">
                <a16:creationId xmlns:a16="http://schemas.microsoft.com/office/drawing/2014/main" id="{F52B294A-49D7-16CB-E489-27525793D57B}"/>
              </a:ext>
            </a:extLst>
          </p:cNvPr>
          <p:cNvSpPr>
            <a:spLocks noGrp="1"/>
          </p:cNvSpPr>
          <p:nvPr>
            <p:ph idx="1"/>
          </p:nvPr>
        </p:nvSpPr>
        <p:spPr>
          <a:xfrm>
            <a:off x="358697" y="2230243"/>
            <a:ext cx="11374753" cy="3334215"/>
          </a:xfrm>
          <a:prstGeom prst="rect">
            <a:avLst/>
          </a:prstGeom>
        </p:spPr>
        <p:txBody>
          <a:bodyPr vert="horz" lIns="91440" tIns="45720" rIns="91440" bIns="45720" rtlCol="0">
            <a:normAutofit/>
          </a:bodyPr>
          <a:lstStyle>
            <a:lvl1pPr>
              <a:defRPr sz="2400">
                <a:solidFill>
                  <a:schemeClr val="bg1"/>
                </a:solidFill>
              </a:defRPr>
            </a:lvl1pPr>
            <a:lvl2pPr marL="685800" indent="-228600">
              <a:buFont typeface="Systemtypsnitt normalt"/>
              <a:buChar char="-"/>
              <a:defRPr sz="2400">
                <a:solidFill>
                  <a:schemeClr val="bg1"/>
                </a:solidFill>
              </a:defRPr>
            </a:lvl2pPr>
            <a:lvl3pPr marL="1143000" indent="-228600">
              <a:buFont typeface="Systemtypsnitt normalt"/>
              <a:buChar char="-"/>
              <a:defRPr sz="2400">
                <a:solidFill>
                  <a:schemeClr val="bg1"/>
                </a:solidFill>
              </a:defRPr>
            </a:lvl3pPr>
            <a:lvl4pPr marL="1600200" indent="-228600">
              <a:buFont typeface="Systemtypsnitt normalt"/>
              <a:buChar char="-"/>
              <a:defRPr sz="2400">
                <a:solidFill>
                  <a:schemeClr val="bg1"/>
                </a:solidFill>
              </a:defRPr>
            </a:lvl4pPr>
            <a:lvl5pPr marL="2057400" indent="-228600">
              <a:buFont typeface="Systemtypsnitt normalt"/>
              <a:buChar char="-"/>
              <a:defRPr sz="2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670781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ndard med bild (Turkos)">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510D0A0A-97A1-CEF1-69A3-21FB0F42ED03}"/>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sp>
        <p:nvSpPr>
          <p:cNvPr id="6" name="Platshållare för bild 2">
            <a:extLst>
              <a:ext uri="{FF2B5EF4-FFF2-40B4-BE49-F238E27FC236}">
                <a16:creationId xmlns:a16="http://schemas.microsoft.com/office/drawing/2014/main" id="{A798ACF8-32BC-A6B7-CE24-87FBD692032A}"/>
              </a:ext>
            </a:extLst>
          </p:cNvPr>
          <p:cNvSpPr>
            <a:spLocks noGrp="1"/>
          </p:cNvSpPr>
          <p:nvPr>
            <p:ph type="pic" sz="quarter" idx="11"/>
          </p:nvPr>
        </p:nvSpPr>
        <p:spPr>
          <a:xfrm>
            <a:off x="7754938" y="0"/>
            <a:ext cx="4437062" cy="6858000"/>
          </a:xfrm>
        </p:spPr>
        <p:txBody>
          <a:bodyPr anchor="ctr"/>
          <a:lstStyle>
            <a:lvl1pPr marL="0" indent="0" algn="ctr">
              <a:buFontTx/>
              <a:buNone/>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8" name="Platshållare för rubrik 1">
            <a:extLst>
              <a:ext uri="{FF2B5EF4-FFF2-40B4-BE49-F238E27FC236}">
                <a16:creationId xmlns:a16="http://schemas.microsoft.com/office/drawing/2014/main" id="{47F30629-E9D6-CF88-1AB9-6F927D37D539}"/>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ctr">
            <a:normAutofit/>
          </a:bodyPr>
          <a:lstStyle>
            <a:lvl1pPr>
              <a:defRPr>
                <a:solidFill>
                  <a:schemeClr val="bg1"/>
                </a:solidFill>
              </a:defRPr>
            </a:lvl1pPr>
          </a:lstStyle>
          <a:p>
            <a:r>
              <a:rPr lang="sv-SE" dirty="0"/>
              <a:t>Klicka här för att ändra rubrik</a:t>
            </a:r>
          </a:p>
        </p:txBody>
      </p:sp>
      <p:sp>
        <p:nvSpPr>
          <p:cNvPr id="10" name="Platshållare för text 2">
            <a:extLst>
              <a:ext uri="{FF2B5EF4-FFF2-40B4-BE49-F238E27FC236}">
                <a16:creationId xmlns:a16="http://schemas.microsoft.com/office/drawing/2014/main" id="{699AC77B-28ED-558E-F132-D2DD04993A26}"/>
              </a:ext>
            </a:extLst>
          </p:cNvPr>
          <p:cNvSpPr>
            <a:spLocks noGrp="1"/>
          </p:cNvSpPr>
          <p:nvPr>
            <p:ph idx="1"/>
          </p:nvPr>
        </p:nvSpPr>
        <p:spPr>
          <a:xfrm>
            <a:off x="358698" y="2230243"/>
            <a:ext cx="7194104" cy="333421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descr="En bild som visar Teckensnitt, Grafik, text, grafisk design&#10;&#10;Automatiskt genererad beskrivning">
            <a:extLst>
              <a:ext uri="{FF2B5EF4-FFF2-40B4-BE49-F238E27FC236}">
                <a16:creationId xmlns:a16="http://schemas.microsoft.com/office/drawing/2014/main" id="{B1A5B6E3-0017-1806-5DEA-F4E52C90C1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10360399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tandard (Turkos)">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510D0A0A-97A1-CEF1-69A3-21FB0F42ED03}"/>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pic>
        <p:nvPicPr>
          <p:cNvPr id="7" name="Bildobjekt 6" descr="En bild som visar Teckensnitt, Grafik, text, grafisk design&#10;&#10;Automatiskt genererad beskrivning">
            <a:extLst>
              <a:ext uri="{FF2B5EF4-FFF2-40B4-BE49-F238E27FC236}">
                <a16:creationId xmlns:a16="http://schemas.microsoft.com/office/drawing/2014/main" id="{B1A5B6E3-0017-1806-5DEA-F4E52C90C1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Platshållare för rubrik 1">
            <a:extLst>
              <a:ext uri="{FF2B5EF4-FFF2-40B4-BE49-F238E27FC236}">
                <a16:creationId xmlns:a16="http://schemas.microsoft.com/office/drawing/2014/main" id="{FA4C443A-3A1E-6832-DFCE-23BFD3F4DB6F}"/>
              </a:ext>
            </a:extLst>
          </p:cNvPr>
          <p:cNvSpPr>
            <a:spLocks noGrp="1"/>
          </p:cNvSpPr>
          <p:nvPr>
            <p:ph type="title" hasCustomPrompt="1"/>
          </p:nvPr>
        </p:nvSpPr>
        <p:spPr>
          <a:xfrm>
            <a:off x="358697" y="294075"/>
            <a:ext cx="11374754" cy="1753607"/>
          </a:xfrm>
          <a:prstGeom prst="rect">
            <a:avLst/>
          </a:prstGeom>
        </p:spPr>
        <p:txBody>
          <a:bodyPr vert="horz" lIns="91440" tIns="45720" rIns="91440" bIns="45720" rtlCol="0" anchor="ctr">
            <a:normAutofit/>
          </a:bodyPr>
          <a:lstStyle>
            <a:lvl1pPr>
              <a:defRPr sz="4000">
                <a:solidFill>
                  <a:schemeClr val="bg1"/>
                </a:solidFill>
              </a:defRPr>
            </a:lvl1pPr>
          </a:lstStyle>
          <a:p>
            <a:r>
              <a:rPr lang="sv-SE" dirty="0"/>
              <a:t>Klicka här för att ändra rubrik</a:t>
            </a:r>
          </a:p>
        </p:txBody>
      </p:sp>
      <p:sp>
        <p:nvSpPr>
          <p:cNvPr id="4" name="Platshållare för text 2">
            <a:extLst>
              <a:ext uri="{FF2B5EF4-FFF2-40B4-BE49-F238E27FC236}">
                <a16:creationId xmlns:a16="http://schemas.microsoft.com/office/drawing/2014/main" id="{0B8633F6-C183-2780-3F26-50F206CA9E81}"/>
              </a:ext>
            </a:extLst>
          </p:cNvPr>
          <p:cNvSpPr>
            <a:spLocks noGrp="1"/>
          </p:cNvSpPr>
          <p:nvPr>
            <p:ph idx="1"/>
          </p:nvPr>
        </p:nvSpPr>
        <p:spPr>
          <a:xfrm>
            <a:off x="358697" y="2230243"/>
            <a:ext cx="11374753" cy="3334215"/>
          </a:xfrm>
          <a:prstGeom prst="rect">
            <a:avLst/>
          </a:prstGeom>
        </p:spPr>
        <p:txBody>
          <a:bodyPr vert="horz" lIns="91440" tIns="45720" rIns="91440" bIns="45720" rtlCol="0">
            <a:normAutofit/>
          </a:bodyPr>
          <a:lstStyle>
            <a:lvl1pPr>
              <a:defRPr sz="2400">
                <a:solidFill>
                  <a:schemeClr val="bg1"/>
                </a:solidFill>
              </a:defRPr>
            </a:lvl1pPr>
            <a:lvl2pPr marL="685800" indent="-228600">
              <a:buFont typeface="Systemtypsnitt normalt"/>
              <a:buChar char="-"/>
              <a:defRPr sz="2400">
                <a:solidFill>
                  <a:schemeClr val="bg1"/>
                </a:solidFill>
              </a:defRPr>
            </a:lvl2pPr>
            <a:lvl3pPr marL="1143000" indent="-228600">
              <a:buFont typeface="Systemtypsnitt normalt"/>
              <a:buChar char="-"/>
              <a:defRPr sz="2400">
                <a:solidFill>
                  <a:schemeClr val="bg1"/>
                </a:solidFill>
              </a:defRPr>
            </a:lvl3pPr>
            <a:lvl4pPr marL="1600200" indent="-228600">
              <a:buFont typeface="Systemtypsnitt normalt"/>
              <a:buChar char="-"/>
              <a:defRPr sz="2400">
                <a:solidFill>
                  <a:schemeClr val="bg1"/>
                </a:solidFill>
              </a:defRPr>
            </a:lvl4pPr>
            <a:lvl5pPr marL="2057400" indent="-228600">
              <a:buFont typeface="Systemtypsnitt normalt"/>
              <a:buChar char="-"/>
              <a:defRPr sz="2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411824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vensk Avfallshantering 202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395F356-8F3F-291A-FAD7-1A7EE54E1E3C}"/>
              </a:ext>
            </a:extLst>
          </p:cNvPr>
          <p:cNvPicPr>
            <a:picLocks noChangeAspect="1"/>
          </p:cNvPicPr>
          <p:nvPr/>
        </p:nvPicPr>
        <p:blipFill>
          <a:blip r:embed="rId3"/>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09731664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fografik - SAH 202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Bildobjekt 3" descr="En bild som visar Soptunna, korg, behållare, design&#10;&#10;Automatiskt genererad beskrivning">
            <a:extLst>
              <a:ext uri="{FF2B5EF4-FFF2-40B4-BE49-F238E27FC236}">
                <a16:creationId xmlns:a16="http://schemas.microsoft.com/office/drawing/2014/main" id="{83CF2ED9-4386-ABE7-97C0-9D08AC3811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0" y="1035050"/>
            <a:ext cx="1371600" cy="1460500"/>
          </a:xfrm>
          <a:prstGeom prst="rect">
            <a:avLst/>
          </a:prstGeom>
        </p:spPr>
      </p:pic>
    </p:spTree>
    <p:extLst>
      <p:ext uri="{BB962C8B-B14F-4D97-AF65-F5344CB8AC3E}">
        <p14:creationId xmlns:p14="http://schemas.microsoft.com/office/powerpoint/2010/main" val="24280181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epunktslista med underpunkt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ED9942A-C337-C31A-A7A8-09D688D8A6DC}"/>
              </a:ext>
            </a:extLst>
          </p:cNvPr>
          <p:cNvSpPr/>
          <p:nvPr/>
        </p:nvSpPr>
        <p:spPr>
          <a:xfrm>
            <a:off x="9256888" y="6344355"/>
            <a:ext cx="2935111" cy="513645"/>
          </a:xfrm>
          <a:prstGeom prst="rect">
            <a:avLst/>
          </a:prstGeom>
          <a:solidFill>
            <a:schemeClr val="accent6">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76272431-E78C-E3C4-E471-381E144B0030}"/>
              </a:ext>
            </a:extLst>
          </p:cNvPr>
          <p:cNvSpPr>
            <a:spLocks noGrp="1"/>
          </p:cNvSpPr>
          <p:nvPr>
            <p:ph type="body" idx="1" hasCustomPrompt="1"/>
          </p:nvPr>
        </p:nvSpPr>
        <p:spPr>
          <a:xfrm>
            <a:off x="992457" y="1633961"/>
            <a:ext cx="3646450" cy="450924"/>
          </a:xfrm>
        </p:spPr>
        <p:txBody>
          <a:bodyPr anchor="t">
            <a:noAutofit/>
          </a:bodyPr>
          <a:lstStyle>
            <a:lvl1pPr marL="0" indent="0">
              <a:buFont typeface="+mj-lt"/>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punktrubrik</a:t>
            </a:r>
          </a:p>
        </p:txBody>
      </p:sp>
      <p:sp>
        <p:nvSpPr>
          <p:cNvPr id="5" name="Platshållare för text 4">
            <a:extLst>
              <a:ext uri="{FF2B5EF4-FFF2-40B4-BE49-F238E27FC236}">
                <a16:creationId xmlns:a16="http://schemas.microsoft.com/office/drawing/2014/main" id="{017208C8-7F37-9345-CD68-4B907F2940C1}"/>
              </a:ext>
            </a:extLst>
          </p:cNvPr>
          <p:cNvSpPr>
            <a:spLocks noGrp="1"/>
          </p:cNvSpPr>
          <p:nvPr>
            <p:ph type="body" sz="quarter" idx="3" hasCustomPrompt="1"/>
          </p:nvPr>
        </p:nvSpPr>
        <p:spPr>
          <a:xfrm>
            <a:off x="5096105" y="1466188"/>
            <a:ext cx="6259281" cy="1287409"/>
          </a:xfrm>
        </p:spPr>
        <p:txBody>
          <a:bodyPr anchor="ctr">
            <a:noAutofit/>
          </a:bodyPr>
          <a:lstStyle>
            <a:lvl1pPr marL="342900" indent="-342900">
              <a:lnSpc>
                <a:spcPct val="100000"/>
              </a:lnSpc>
              <a:spcBef>
                <a:spcPts val="500"/>
              </a:spcBef>
              <a:buFont typeface="Wingdings" pitchFamily="2" charset="2"/>
              <a:buChar char="§"/>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Punktlista</a:t>
            </a:r>
          </a:p>
          <a:p>
            <a:pPr lvl="0"/>
            <a:r>
              <a:rPr lang="sv-SE" dirty="0"/>
              <a:t>Med kanske</a:t>
            </a:r>
          </a:p>
          <a:p>
            <a:pPr lvl="0"/>
            <a:r>
              <a:rPr lang="sv-SE" dirty="0"/>
              <a:t>Max tre punkter?</a:t>
            </a:r>
          </a:p>
        </p:txBody>
      </p:sp>
      <p:sp>
        <p:nvSpPr>
          <p:cNvPr id="17" name="Platshållare för text 2">
            <a:extLst>
              <a:ext uri="{FF2B5EF4-FFF2-40B4-BE49-F238E27FC236}">
                <a16:creationId xmlns:a16="http://schemas.microsoft.com/office/drawing/2014/main" id="{C1B10A36-CAA8-C653-7966-0DC74BFE1D82}"/>
              </a:ext>
            </a:extLst>
          </p:cNvPr>
          <p:cNvSpPr>
            <a:spLocks noGrp="1"/>
          </p:cNvSpPr>
          <p:nvPr>
            <p:ph type="body" idx="17" hasCustomPrompt="1"/>
          </p:nvPr>
        </p:nvSpPr>
        <p:spPr>
          <a:xfrm>
            <a:off x="992457" y="3116362"/>
            <a:ext cx="3646450" cy="450924"/>
          </a:xfrm>
        </p:spPr>
        <p:txBody>
          <a:bodyPr anchor="t">
            <a:noAutofit/>
          </a:bodyPr>
          <a:lstStyle>
            <a:lvl1pPr marL="0" indent="0">
              <a:buFont typeface="+mj-lt"/>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punktrubrik</a:t>
            </a:r>
          </a:p>
        </p:txBody>
      </p:sp>
      <p:sp>
        <p:nvSpPr>
          <p:cNvPr id="18" name="Platshållare för text 2">
            <a:extLst>
              <a:ext uri="{FF2B5EF4-FFF2-40B4-BE49-F238E27FC236}">
                <a16:creationId xmlns:a16="http://schemas.microsoft.com/office/drawing/2014/main" id="{9CFC7A0C-0636-0F0E-C506-3674BEA7A8A8}"/>
              </a:ext>
            </a:extLst>
          </p:cNvPr>
          <p:cNvSpPr>
            <a:spLocks noGrp="1"/>
          </p:cNvSpPr>
          <p:nvPr>
            <p:ph type="body" idx="18" hasCustomPrompt="1"/>
          </p:nvPr>
        </p:nvSpPr>
        <p:spPr>
          <a:xfrm>
            <a:off x="992457" y="4615061"/>
            <a:ext cx="3646450" cy="450924"/>
          </a:xfrm>
        </p:spPr>
        <p:txBody>
          <a:bodyPr anchor="t">
            <a:noAutofit/>
          </a:bodyPr>
          <a:lstStyle>
            <a:lvl1pPr marL="0" indent="0">
              <a:buFont typeface="+mj-lt"/>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punktrubrik</a:t>
            </a:r>
          </a:p>
        </p:txBody>
      </p:sp>
      <p:sp>
        <p:nvSpPr>
          <p:cNvPr id="2" name="textruta 1">
            <a:extLst>
              <a:ext uri="{FF2B5EF4-FFF2-40B4-BE49-F238E27FC236}">
                <a16:creationId xmlns:a16="http://schemas.microsoft.com/office/drawing/2014/main" id="{90B06FD3-651D-E04C-A0A8-4275410121A9}"/>
              </a:ext>
            </a:extLst>
          </p:cNvPr>
          <p:cNvSpPr txBox="1"/>
          <p:nvPr/>
        </p:nvSpPr>
        <p:spPr>
          <a:xfrm>
            <a:off x="0" y="-715388"/>
            <a:ext cx="13649093" cy="646331"/>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Använder ni denna får ni hålla er till tre huvudpunktrubriker och tre punkter tillhörande respektive huvudpunktrubrik. </a:t>
            </a:r>
          </a:p>
          <a:p>
            <a:r>
              <a:rPr lang="sv-SE" i="0" dirty="0">
                <a:solidFill>
                  <a:srgbClr val="000000"/>
                </a:solidFill>
                <a:latin typeface="Arial" panose="020B0604020202020204" pitchFamily="34" charset="0"/>
                <a:cs typeface="Arial" panose="020B0604020202020204" pitchFamily="34" charset="0"/>
              </a:rPr>
              <a:t>Punkterna kan med fördel animerades så det kräver klickning för att tas fram. Använd då animeringen ’Ta fram’</a:t>
            </a:r>
          </a:p>
        </p:txBody>
      </p:sp>
      <p:sp>
        <p:nvSpPr>
          <p:cNvPr id="4" name="textruta 3">
            <a:extLst>
              <a:ext uri="{FF2B5EF4-FFF2-40B4-BE49-F238E27FC236}">
                <a16:creationId xmlns:a16="http://schemas.microsoft.com/office/drawing/2014/main" id="{57C40A07-A856-FBC9-04DF-FCBADA8BE817}"/>
              </a:ext>
            </a:extLst>
          </p:cNvPr>
          <p:cNvSpPr txBox="1"/>
          <p:nvPr/>
        </p:nvSpPr>
        <p:spPr>
          <a:xfrm>
            <a:off x="745067" y="1727200"/>
            <a:ext cx="184731" cy="369332"/>
          </a:xfrm>
          <a:prstGeom prst="rect">
            <a:avLst/>
          </a:prstGeom>
          <a:noFill/>
        </p:spPr>
        <p:txBody>
          <a:bodyPr wrap="none" rtlCol="0">
            <a:spAutoFit/>
          </a:bodyPr>
          <a:lstStyle/>
          <a:p>
            <a:endParaRPr lang="sv-SE"/>
          </a:p>
        </p:txBody>
      </p:sp>
      <p:sp>
        <p:nvSpPr>
          <p:cNvPr id="6" name="Rubrik 1">
            <a:extLst>
              <a:ext uri="{FF2B5EF4-FFF2-40B4-BE49-F238E27FC236}">
                <a16:creationId xmlns:a16="http://schemas.microsoft.com/office/drawing/2014/main" id="{81EA497F-B2B4-850C-4C6A-5CAB95C38A9F}"/>
              </a:ext>
            </a:extLst>
          </p:cNvPr>
          <p:cNvSpPr>
            <a:spLocks noGrp="1"/>
          </p:cNvSpPr>
          <p:nvPr>
            <p:ph type="title" hasCustomPrompt="1"/>
          </p:nvPr>
        </p:nvSpPr>
        <p:spPr>
          <a:xfrm>
            <a:off x="327379" y="316089"/>
            <a:ext cx="8461022" cy="632178"/>
          </a:xfrm>
        </p:spPr>
        <p:txBody>
          <a:bodyPr anchor="ctr">
            <a:noAutofit/>
          </a:bodyPr>
          <a:lstStyle>
            <a:lvl1pPr>
              <a:defRPr sz="4000"/>
            </a:lvl1pPr>
          </a:lstStyle>
          <a:p>
            <a:r>
              <a:rPr lang="sv-SE" dirty="0"/>
              <a:t>Rubrikhuvud </a:t>
            </a:r>
          </a:p>
        </p:txBody>
      </p:sp>
      <p:pic>
        <p:nvPicPr>
          <p:cNvPr id="10" name="Bildobjekt 9" descr="En bild som visar Teckensnitt, Grafik, text, grafisk design&#10;&#10;Automatiskt genererad beskrivning">
            <a:extLst>
              <a:ext uri="{FF2B5EF4-FFF2-40B4-BE49-F238E27FC236}">
                <a16:creationId xmlns:a16="http://schemas.microsoft.com/office/drawing/2014/main" id="{289E77A8-17EC-9CB1-96D9-E37CBE8106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7" name="Platshållare för text 4">
            <a:extLst>
              <a:ext uri="{FF2B5EF4-FFF2-40B4-BE49-F238E27FC236}">
                <a16:creationId xmlns:a16="http://schemas.microsoft.com/office/drawing/2014/main" id="{DB7FAF86-3905-A908-8238-BDF25C36CC75}"/>
              </a:ext>
            </a:extLst>
          </p:cNvPr>
          <p:cNvSpPr>
            <a:spLocks noGrp="1"/>
          </p:cNvSpPr>
          <p:nvPr>
            <p:ph type="body" sz="quarter" idx="19" hasCustomPrompt="1"/>
          </p:nvPr>
        </p:nvSpPr>
        <p:spPr>
          <a:xfrm>
            <a:off x="5096105" y="2944683"/>
            <a:ext cx="6259281" cy="1287409"/>
          </a:xfrm>
        </p:spPr>
        <p:txBody>
          <a:bodyPr anchor="ctr">
            <a:noAutofit/>
          </a:bodyPr>
          <a:lstStyle>
            <a:lvl1pPr marL="342900" indent="-342900">
              <a:lnSpc>
                <a:spcPct val="100000"/>
              </a:lnSpc>
              <a:spcBef>
                <a:spcPts val="500"/>
              </a:spcBef>
              <a:buFont typeface="Wingdings" pitchFamily="2" charset="2"/>
              <a:buChar char="§"/>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Punktlista</a:t>
            </a:r>
          </a:p>
          <a:p>
            <a:pPr lvl="0"/>
            <a:r>
              <a:rPr lang="sv-SE" dirty="0"/>
              <a:t>Med kanske</a:t>
            </a:r>
          </a:p>
          <a:p>
            <a:pPr lvl="0"/>
            <a:r>
              <a:rPr lang="sv-SE" dirty="0"/>
              <a:t>Max tre punkter?</a:t>
            </a:r>
          </a:p>
        </p:txBody>
      </p:sp>
      <p:sp>
        <p:nvSpPr>
          <p:cNvPr id="11" name="Platshållare för text 4">
            <a:extLst>
              <a:ext uri="{FF2B5EF4-FFF2-40B4-BE49-F238E27FC236}">
                <a16:creationId xmlns:a16="http://schemas.microsoft.com/office/drawing/2014/main" id="{759C90C0-27C9-6E30-8A20-AD50F8D78220}"/>
              </a:ext>
            </a:extLst>
          </p:cNvPr>
          <p:cNvSpPr>
            <a:spLocks noGrp="1"/>
          </p:cNvSpPr>
          <p:nvPr>
            <p:ph type="body" sz="quarter" idx="20" hasCustomPrompt="1"/>
          </p:nvPr>
        </p:nvSpPr>
        <p:spPr>
          <a:xfrm>
            <a:off x="5096105" y="4436348"/>
            <a:ext cx="6259281" cy="1287409"/>
          </a:xfrm>
        </p:spPr>
        <p:txBody>
          <a:bodyPr anchor="ctr">
            <a:noAutofit/>
          </a:bodyPr>
          <a:lstStyle>
            <a:lvl1pPr marL="342900" indent="-342900">
              <a:lnSpc>
                <a:spcPct val="100000"/>
              </a:lnSpc>
              <a:spcBef>
                <a:spcPts val="500"/>
              </a:spcBef>
              <a:buFont typeface="Wingdings" pitchFamily="2" charset="2"/>
              <a:buChar char="§"/>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Punktlista</a:t>
            </a:r>
          </a:p>
          <a:p>
            <a:pPr lvl="0"/>
            <a:r>
              <a:rPr lang="sv-SE" dirty="0"/>
              <a:t>Med kanske</a:t>
            </a:r>
          </a:p>
          <a:p>
            <a:pPr lvl="0"/>
            <a:r>
              <a:rPr lang="sv-SE" dirty="0"/>
              <a:t>Max tre punkter?</a:t>
            </a:r>
          </a:p>
        </p:txBody>
      </p:sp>
      <p:sp>
        <p:nvSpPr>
          <p:cNvPr id="12" name="Platshållare för text 3">
            <a:extLst>
              <a:ext uri="{FF2B5EF4-FFF2-40B4-BE49-F238E27FC236}">
                <a16:creationId xmlns:a16="http://schemas.microsoft.com/office/drawing/2014/main" id="{5F59D3F2-C700-93CE-47FA-C7FC3C9F436B}"/>
              </a:ext>
            </a:extLst>
          </p:cNvPr>
          <p:cNvSpPr>
            <a:spLocks noGrp="1"/>
          </p:cNvSpPr>
          <p:nvPr>
            <p:ph type="body" sz="quarter" idx="12" hasCustomPrompt="1"/>
          </p:nvPr>
        </p:nvSpPr>
        <p:spPr>
          <a:xfrm>
            <a:off x="327377" y="979311"/>
            <a:ext cx="11454625" cy="440267"/>
          </a:xfrm>
        </p:spPr>
        <p:txBody>
          <a:bodyPr anchor="b">
            <a:noAutofit/>
          </a:bodyPr>
          <a:lstStyle>
            <a:lvl1pPr marL="0" indent="0">
              <a:buNone/>
              <a:defRPr sz="2800" i="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spTree>
    <p:extLst>
      <p:ext uri="{BB962C8B-B14F-4D97-AF65-F5344CB8AC3E}">
        <p14:creationId xmlns:p14="http://schemas.microsoft.com/office/powerpoint/2010/main" val="19235064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örstasida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5152520" y="2003345"/>
            <a:ext cx="6924252" cy="1865861"/>
          </a:xfrm>
        </p:spPr>
        <p:txBody>
          <a:bodyPr anchor="b">
            <a:noAutofit/>
          </a:bodyPr>
          <a:lstStyle>
            <a:lvl1pPr algn="r">
              <a:defRPr sz="4000">
                <a:solidFill>
                  <a:srgbClr val="006766"/>
                </a:solidFill>
              </a:defRPr>
            </a:lvl1pPr>
          </a:lstStyle>
          <a:p>
            <a:r>
              <a:rPr lang="sv-SE" dirty="0" err="1"/>
              <a:t>Title</a:t>
            </a:r>
            <a:r>
              <a:rPr lang="sv-SE" dirty="0"/>
              <a:t> </a:t>
            </a:r>
            <a:r>
              <a:rPr lang="sv-SE" dirty="0" err="1"/>
              <a:t>of</a:t>
            </a:r>
            <a:r>
              <a:rPr lang="sv-SE" dirty="0"/>
              <a:t> presentation</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5152519" y="4039146"/>
            <a:ext cx="6924251" cy="365125"/>
          </a:xfrm>
        </p:spPr>
        <p:txBody>
          <a:bodyPr>
            <a:noAutofit/>
          </a:bodyPr>
          <a:lstStyle>
            <a:lvl1pPr marL="0" indent="0" algn="r">
              <a:buNone/>
              <a:defRPr sz="24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a:t>
            </a:r>
            <a:r>
              <a:rPr lang="sv-SE" dirty="0" err="1"/>
              <a:t>Nameworth</a:t>
            </a:r>
            <a:endParaRPr lang="sv-SE" dirty="0"/>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74B4CDA8-0197-EF18-4979-D4E5106D4291}"/>
              </a:ext>
            </a:extLst>
          </p:cNvPr>
          <p:cNvPicPr>
            <a:picLocks noChangeAspect="1"/>
          </p:cNvPicPr>
          <p:nvPr/>
        </p:nvPicPr>
        <p:blipFill>
          <a:blip r:embed="rId5"/>
          <a:stretch>
            <a:fillRect/>
          </a:stretch>
        </p:blipFill>
        <p:spPr>
          <a:xfrm>
            <a:off x="8501128" y="4516466"/>
            <a:ext cx="3575642" cy="734284"/>
          </a:xfrm>
          <a:prstGeom prst="rect">
            <a:avLst/>
          </a:prstGeom>
        </p:spPr>
      </p:pic>
      <p:sp>
        <p:nvSpPr>
          <p:cNvPr id="11" name="Platshållare för text 10">
            <a:extLst>
              <a:ext uri="{FF2B5EF4-FFF2-40B4-BE49-F238E27FC236}">
                <a16:creationId xmlns:a16="http://schemas.microsoft.com/office/drawing/2014/main" id="{10898669-BEC4-8B06-C644-46C5DB0871DE}"/>
              </a:ext>
            </a:extLst>
          </p:cNvPr>
          <p:cNvSpPr>
            <a:spLocks noGrp="1"/>
          </p:cNvSpPr>
          <p:nvPr>
            <p:ph type="body" sz="quarter" idx="10" hasCustomPrompt="1"/>
          </p:nvPr>
        </p:nvSpPr>
        <p:spPr>
          <a:xfrm>
            <a:off x="5152518" y="5362945"/>
            <a:ext cx="6924252" cy="365125"/>
          </a:xfrm>
        </p:spPr>
        <p:txBody>
          <a:bodyPr>
            <a:noAutofit/>
          </a:bodyPr>
          <a:lstStyle>
            <a:lvl1pPr marL="0" indent="0" algn="r">
              <a:buFontTx/>
              <a:buNone/>
              <a:defRPr sz="2000">
                <a:solidFill>
                  <a:srgbClr val="0D6766"/>
                </a:solidFill>
              </a:defRPr>
            </a:lvl1pPr>
          </a:lstStyle>
          <a:p>
            <a:pPr lvl="0"/>
            <a:r>
              <a:rPr lang="sv-SE" dirty="0"/>
              <a:t>Datum</a:t>
            </a:r>
          </a:p>
        </p:txBody>
      </p:sp>
    </p:spTree>
    <p:extLst>
      <p:ext uri="{BB962C8B-B14F-4D97-AF65-F5344CB8AC3E}">
        <p14:creationId xmlns:p14="http://schemas.microsoft.com/office/powerpoint/2010/main" val="361029120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isa hemsida">
    <p:bg>
      <p:bgPr>
        <a:solidFill>
          <a:srgbClr val="60929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56EB4-7557-E06C-8976-2725E5ACC4C1}"/>
              </a:ext>
            </a:extLst>
          </p:cNvPr>
          <p:cNvSpPr>
            <a:spLocks noGrp="1"/>
          </p:cNvSpPr>
          <p:nvPr>
            <p:ph type="title"/>
          </p:nvPr>
        </p:nvSpPr>
        <p:spPr>
          <a:xfrm>
            <a:off x="6997389" y="3428999"/>
            <a:ext cx="5060796" cy="1494263"/>
          </a:xfrm>
        </p:spPr>
        <p:txBody>
          <a:bodyPr anchor="ctr"/>
          <a:lstStyle/>
          <a:p>
            <a:r>
              <a:rPr lang="sv-SE"/>
              <a:t>Klicka här för att ändra mall för rubrikformat</a:t>
            </a:r>
            <a:endParaRPr lang="sv-SE" dirty="0"/>
          </a:p>
        </p:txBody>
      </p:sp>
      <p:pic>
        <p:nvPicPr>
          <p:cNvPr id="5" name="Bildobjekt 4" descr="En bild som visar elektronik, bärbar dator, dator, Netbook&#10;&#10;Automatiskt genererad beskrivning">
            <a:extLst>
              <a:ext uri="{FF2B5EF4-FFF2-40B4-BE49-F238E27FC236}">
                <a16:creationId xmlns:a16="http://schemas.microsoft.com/office/drawing/2014/main" id="{8772039A-42F2-92CB-63AF-CE2A5AC05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932" y="759883"/>
            <a:ext cx="7315200" cy="5270500"/>
          </a:xfrm>
          <a:prstGeom prst="rect">
            <a:avLst/>
          </a:prstGeom>
        </p:spPr>
      </p:pic>
      <p:sp>
        <p:nvSpPr>
          <p:cNvPr id="7" name="Platshållare för bild 2">
            <a:extLst>
              <a:ext uri="{FF2B5EF4-FFF2-40B4-BE49-F238E27FC236}">
                <a16:creationId xmlns:a16="http://schemas.microsoft.com/office/drawing/2014/main" id="{46B1BF39-F426-A581-BCAE-932CE7688BD6}"/>
              </a:ext>
            </a:extLst>
          </p:cNvPr>
          <p:cNvSpPr>
            <a:spLocks noGrp="1"/>
          </p:cNvSpPr>
          <p:nvPr>
            <p:ph type="pic" idx="11" hasCustomPrompt="1"/>
          </p:nvPr>
        </p:nvSpPr>
        <p:spPr>
          <a:xfrm>
            <a:off x="1193181" y="914401"/>
            <a:ext cx="5508702" cy="3713356"/>
          </a:xfrm>
          <a:prstGeom prst="roundRect">
            <a:avLst>
              <a:gd name="adj" fmla="val 1635"/>
            </a:avLst>
          </a:prstGeom>
        </p:spPr>
        <p:txBody>
          <a:bodyPr anchor="ctr"/>
          <a:lstStyle>
            <a:lvl1pPr marL="0" indent="0" algn="ctr">
              <a:buNone/>
              <a:defRPr sz="3200" b="1" u="sng">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 eller skärmklipp</a:t>
            </a:r>
          </a:p>
        </p:txBody>
      </p:sp>
      <p:pic>
        <p:nvPicPr>
          <p:cNvPr id="4" name="Bildobjekt 3" descr="En bild som visar Teckensnitt, Grafik, text, grafisk design&#10;&#10;Automatiskt genererad beskrivning">
            <a:extLst>
              <a:ext uri="{FF2B5EF4-FFF2-40B4-BE49-F238E27FC236}">
                <a16:creationId xmlns:a16="http://schemas.microsoft.com/office/drawing/2014/main" id="{DE887D2F-55FB-905F-80FE-48CD11C129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407261067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formativa stycken">
    <p:bg>
      <p:bgPr>
        <a:solidFill>
          <a:schemeClr val="bg1"/>
        </a:solidFill>
        <a:effectLst/>
      </p:bgPr>
    </p:bg>
    <p:spTree>
      <p:nvGrpSpPr>
        <p:cNvPr id="1" name=""/>
        <p:cNvGrpSpPr/>
        <p:nvPr/>
      </p:nvGrpSpPr>
      <p:grpSpPr>
        <a:xfrm>
          <a:off x="0" y="0"/>
          <a:ext cx="0" cy="0"/>
          <a:chOff x="0" y="0"/>
          <a:chExt cx="0" cy="0"/>
        </a:xfrm>
      </p:grpSpPr>
      <p:grpSp>
        <p:nvGrpSpPr>
          <p:cNvPr id="21" name="Grupp 20">
            <a:extLst>
              <a:ext uri="{FF2B5EF4-FFF2-40B4-BE49-F238E27FC236}">
                <a16:creationId xmlns:a16="http://schemas.microsoft.com/office/drawing/2014/main" id="{3B2EA2DC-72F6-B2BA-D2C2-42F1CF4248C7}"/>
              </a:ext>
            </a:extLst>
          </p:cNvPr>
          <p:cNvGrpSpPr/>
          <p:nvPr/>
        </p:nvGrpSpPr>
        <p:grpSpPr>
          <a:xfrm>
            <a:off x="5584627" y="230597"/>
            <a:ext cx="1020377" cy="1020241"/>
            <a:chOff x="5510241" y="583076"/>
            <a:chExt cx="1169147" cy="1168991"/>
          </a:xfrm>
        </p:grpSpPr>
        <p:sp>
          <p:nvSpPr>
            <p:cNvPr id="13" name="Ellips 12">
              <a:extLst>
                <a:ext uri="{FF2B5EF4-FFF2-40B4-BE49-F238E27FC236}">
                  <a16:creationId xmlns:a16="http://schemas.microsoft.com/office/drawing/2014/main" id="{C2CCD5F3-5265-53A5-FFC9-D22C1545DA40}"/>
                </a:ext>
              </a:extLst>
            </p:cNvPr>
            <p:cNvSpPr/>
            <p:nvPr/>
          </p:nvSpPr>
          <p:spPr>
            <a:xfrm>
              <a:off x="5510241" y="583076"/>
              <a:ext cx="1169147" cy="1168991"/>
            </a:xfrm>
            <a:prstGeom prst="ellipse">
              <a:avLst/>
            </a:prstGeom>
            <a:solidFill>
              <a:srgbClr val="00676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8FC06887-50DE-9A88-59F1-0944E3C803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27483" y="700530"/>
              <a:ext cx="934082" cy="934082"/>
            </a:xfrm>
            <a:prstGeom prst="rect">
              <a:avLst/>
            </a:prstGeom>
          </p:spPr>
        </p:pic>
      </p:grpSp>
      <p:cxnSp>
        <p:nvCxnSpPr>
          <p:cNvPr id="9" name="Rak 8">
            <a:extLst>
              <a:ext uri="{FF2B5EF4-FFF2-40B4-BE49-F238E27FC236}">
                <a16:creationId xmlns:a16="http://schemas.microsoft.com/office/drawing/2014/main" id="{C8364363-AE17-6736-CE78-9C175BBAD3C2}"/>
              </a:ext>
            </a:extLst>
          </p:cNvPr>
          <p:cNvCxnSpPr>
            <a:cxnSpLocks/>
          </p:cNvCxnSpPr>
          <p:nvPr/>
        </p:nvCxnSpPr>
        <p:spPr>
          <a:xfrm>
            <a:off x="6094816" y="2201333"/>
            <a:ext cx="0" cy="3962400"/>
          </a:xfrm>
          <a:prstGeom prst="line">
            <a:avLst/>
          </a:prstGeom>
          <a:ln w="57150">
            <a:solidFill>
              <a:srgbClr val="0067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Platshållare för text 4">
            <a:extLst>
              <a:ext uri="{FF2B5EF4-FFF2-40B4-BE49-F238E27FC236}">
                <a16:creationId xmlns:a16="http://schemas.microsoft.com/office/drawing/2014/main" id="{50B9C495-CB96-6B04-CAAB-3FB315D9544A}"/>
              </a:ext>
            </a:extLst>
          </p:cNvPr>
          <p:cNvSpPr>
            <a:spLocks noGrp="1"/>
          </p:cNvSpPr>
          <p:nvPr>
            <p:ph type="body" sz="quarter" idx="15" hasCustomPrompt="1"/>
          </p:nvPr>
        </p:nvSpPr>
        <p:spPr>
          <a:xfrm>
            <a:off x="6253400" y="2729089"/>
            <a:ext cx="2412778" cy="299704"/>
          </a:xfrm>
        </p:spPr>
        <p:txBody>
          <a:bodyPr anchor="t">
            <a:normAutofit/>
          </a:bodyPr>
          <a:lstStyle>
            <a:lvl1pPr marL="0" indent="0">
              <a:buFont typeface="Wingdings" pitchFamily="2" charset="2"/>
              <a:buNone/>
              <a:defRPr sz="1800" b="1">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PUNKTURBRIK</a:t>
            </a:r>
          </a:p>
        </p:txBody>
      </p:sp>
      <p:sp>
        <p:nvSpPr>
          <p:cNvPr id="17" name="Platshållare för text 4">
            <a:extLst>
              <a:ext uri="{FF2B5EF4-FFF2-40B4-BE49-F238E27FC236}">
                <a16:creationId xmlns:a16="http://schemas.microsoft.com/office/drawing/2014/main" id="{DA89B965-9D6B-B45B-503E-57821FCB928F}"/>
              </a:ext>
            </a:extLst>
          </p:cNvPr>
          <p:cNvSpPr>
            <a:spLocks noGrp="1"/>
          </p:cNvSpPr>
          <p:nvPr>
            <p:ph type="body" sz="quarter" idx="16" hasCustomPrompt="1"/>
          </p:nvPr>
        </p:nvSpPr>
        <p:spPr>
          <a:xfrm>
            <a:off x="6253400" y="3070044"/>
            <a:ext cx="4501765" cy="1193252"/>
          </a:xfrm>
        </p:spPr>
        <p:txBody>
          <a:bodyPr anchor="t">
            <a:normAutofit/>
          </a:bodyPr>
          <a:lstStyle>
            <a:lvl1pPr marL="0" indent="0">
              <a:buFont typeface="Wingdings" pitchFamily="2" charset="2"/>
              <a:buNone/>
              <a:defRPr sz="1600" b="0">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Denna fungerar bäst för information, </a:t>
            </a:r>
            <a:r>
              <a:rPr lang="sv-SE" dirty="0" err="1"/>
              <a:t>te.x</a:t>
            </a:r>
            <a:r>
              <a:rPr lang="sv-SE" dirty="0"/>
              <a:t> ” Avfall Sveriges styrelse består av 18 ledamöter, tio förtroendevalda och åtta tjänstepersoner. Ledamöterna är verksamma inom kommuner, kommunalförbund eller kommunala bolag!</a:t>
            </a:r>
          </a:p>
        </p:txBody>
      </p:sp>
      <p:sp>
        <p:nvSpPr>
          <p:cNvPr id="19" name="Platshållare för text 4">
            <a:extLst>
              <a:ext uri="{FF2B5EF4-FFF2-40B4-BE49-F238E27FC236}">
                <a16:creationId xmlns:a16="http://schemas.microsoft.com/office/drawing/2014/main" id="{F8F09483-3F21-5A98-D0A1-593B06D8E9F4}"/>
              </a:ext>
            </a:extLst>
          </p:cNvPr>
          <p:cNvSpPr>
            <a:spLocks noGrp="1"/>
          </p:cNvSpPr>
          <p:nvPr>
            <p:ph type="body" sz="quarter" idx="17" hasCustomPrompt="1"/>
          </p:nvPr>
        </p:nvSpPr>
        <p:spPr>
          <a:xfrm>
            <a:off x="3523453" y="4263296"/>
            <a:ext cx="2412778" cy="299704"/>
          </a:xfrm>
        </p:spPr>
        <p:txBody>
          <a:bodyPr anchor="t">
            <a:normAutofit/>
          </a:bodyPr>
          <a:lstStyle>
            <a:lvl1pPr marL="0" indent="0" algn="r">
              <a:buFont typeface="Wingdings" pitchFamily="2" charset="2"/>
              <a:buNone/>
              <a:defRPr sz="1800" b="1">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PUNKTURBRIK</a:t>
            </a:r>
          </a:p>
        </p:txBody>
      </p:sp>
      <p:sp>
        <p:nvSpPr>
          <p:cNvPr id="20" name="Platshållare för text 4">
            <a:extLst>
              <a:ext uri="{FF2B5EF4-FFF2-40B4-BE49-F238E27FC236}">
                <a16:creationId xmlns:a16="http://schemas.microsoft.com/office/drawing/2014/main" id="{FFAC9C17-3789-94ED-93B4-182B9A57737E}"/>
              </a:ext>
            </a:extLst>
          </p:cNvPr>
          <p:cNvSpPr>
            <a:spLocks noGrp="1"/>
          </p:cNvSpPr>
          <p:nvPr>
            <p:ph type="body" sz="quarter" idx="18" hasCustomPrompt="1"/>
          </p:nvPr>
        </p:nvSpPr>
        <p:spPr>
          <a:xfrm>
            <a:off x="1434466" y="4601364"/>
            <a:ext cx="4501765" cy="1193252"/>
          </a:xfrm>
        </p:spPr>
        <p:txBody>
          <a:bodyPr anchor="t">
            <a:normAutofit/>
          </a:bodyPr>
          <a:lstStyle>
            <a:lvl1pPr marL="0" indent="0" algn="r">
              <a:buFont typeface="Wingdings" pitchFamily="2" charset="2"/>
              <a:buNone/>
              <a:defRPr sz="1600" b="0">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Denna fungerar bäst för information, </a:t>
            </a:r>
            <a:r>
              <a:rPr lang="sv-SE" dirty="0" err="1"/>
              <a:t>te.x</a:t>
            </a:r>
            <a:r>
              <a:rPr lang="sv-SE" dirty="0"/>
              <a:t> ” Avfall Sveriges styrelse består av 18 ledamöter, tio förtroendevalda och åtta tjänstepersoner. Ledamöterna är verksamma inom kommuner, kommunalförbund eller kommunala bolag!</a:t>
            </a:r>
          </a:p>
        </p:txBody>
      </p:sp>
      <p:sp>
        <p:nvSpPr>
          <p:cNvPr id="2" name="Rubrik 1">
            <a:extLst>
              <a:ext uri="{FF2B5EF4-FFF2-40B4-BE49-F238E27FC236}">
                <a16:creationId xmlns:a16="http://schemas.microsoft.com/office/drawing/2014/main" id="{9B978B41-A0C2-7734-51D4-ED51BB8FA6BC}"/>
              </a:ext>
            </a:extLst>
          </p:cNvPr>
          <p:cNvSpPr>
            <a:spLocks noGrp="1"/>
          </p:cNvSpPr>
          <p:nvPr>
            <p:ph type="title" hasCustomPrompt="1"/>
          </p:nvPr>
        </p:nvSpPr>
        <p:spPr>
          <a:xfrm>
            <a:off x="1864050" y="1307872"/>
            <a:ext cx="8461022" cy="632178"/>
          </a:xfrm>
        </p:spPr>
        <p:txBody>
          <a:bodyPr anchor="ctr">
            <a:noAutofit/>
          </a:bodyPr>
          <a:lstStyle>
            <a:lvl1pPr algn="ctr">
              <a:defRPr sz="4000">
                <a:solidFill>
                  <a:srgbClr val="006766"/>
                </a:solidFill>
              </a:defRPr>
            </a:lvl1pPr>
          </a:lstStyle>
          <a:p>
            <a:r>
              <a:rPr lang="sv-SE" dirty="0"/>
              <a:t>Rubrikhuvud</a:t>
            </a:r>
          </a:p>
        </p:txBody>
      </p:sp>
      <p:sp>
        <p:nvSpPr>
          <p:cNvPr id="6" name="textruta 5">
            <a:extLst>
              <a:ext uri="{FF2B5EF4-FFF2-40B4-BE49-F238E27FC236}">
                <a16:creationId xmlns:a16="http://schemas.microsoft.com/office/drawing/2014/main" id="{8E112347-4E12-3B24-4AE3-DA0C2D71ACD2}"/>
              </a:ext>
            </a:extLst>
          </p:cNvPr>
          <p:cNvSpPr txBox="1"/>
          <p:nvPr/>
        </p:nvSpPr>
        <p:spPr>
          <a:xfrm>
            <a:off x="-657013" y="-386451"/>
            <a:ext cx="6910413" cy="369332"/>
          </a:xfrm>
          <a:prstGeom prst="rect">
            <a:avLst/>
          </a:prstGeom>
          <a:noFill/>
        </p:spPr>
        <p:txBody>
          <a:bodyPr wrap="square">
            <a:spAutoFit/>
          </a:bodyPr>
          <a:lstStyle/>
          <a:p>
            <a:pPr lvl="0" algn="r"/>
            <a:r>
              <a:rPr lang="sv-SE" dirty="0">
                <a:solidFill>
                  <a:srgbClr val="000000"/>
                </a:solidFill>
                <a:latin typeface="Arial" panose="020B0604020202020204" pitchFamily="34" charset="0"/>
                <a:cs typeface="Arial" panose="020B0604020202020204" pitchFamily="34" charset="0"/>
              </a:rPr>
              <a:t>Vänstersidan MÅSTE texten vara ställd till höger (högerjusterad).</a:t>
            </a:r>
          </a:p>
        </p:txBody>
      </p:sp>
      <p:sp>
        <p:nvSpPr>
          <p:cNvPr id="7" name="textruta 6">
            <a:extLst>
              <a:ext uri="{FF2B5EF4-FFF2-40B4-BE49-F238E27FC236}">
                <a16:creationId xmlns:a16="http://schemas.microsoft.com/office/drawing/2014/main" id="{692F6364-122C-1ED7-D5CA-05E15550F05B}"/>
              </a:ext>
            </a:extLst>
          </p:cNvPr>
          <p:cNvSpPr txBox="1"/>
          <p:nvPr/>
        </p:nvSpPr>
        <p:spPr>
          <a:xfrm>
            <a:off x="6096910" y="6915034"/>
            <a:ext cx="7048935" cy="369332"/>
          </a:xfrm>
          <a:prstGeom prst="rect">
            <a:avLst/>
          </a:prstGeom>
          <a:noFill/>
        </p:spPr>
        <p:txBody>
          <a:bodyPr wrap="square">
            <a:spAutoFit/>
          </a:bodyPr>
          <a:lstStyle/>
          <a:p>
            <a:pPr lvl="0"/>
            <a:r>
              <a:rPr lang="sv-SE" dirty="0">
                <a:solidFill>
                  <a:srgbClr val="000000"/>
                </a:solidFill>
                <a:latin typeface="Arial" panose="020B0604020202020204" pitchFamily="34" charset="0"/>
                <a:cs typeface="Arial" panose="020B0604020202020204" pitchFamily="34" charset="0"/>
              </a:rPr>
              <a:t>Högersidan MÅSTE texten vara ställd till vänster (vänsterjusterad).</a:t>
            </a:r>
          </a:p>
        </p:txBody>
      </p:sp>
      <p:pic>
        <p:nvPicPr>
          <p:cNvPr id="8" name="Bildobjekt 7">
            <a:extLst>
              <a:ext uri="{FF2B5EF4-FFF2-40B4-BE49-F238E27FC236}">
                <a16:creationId xmlns:a16="http://schemas.microsoft.com/office/drawing/2014/main" id="{4F0D27C0-76E0-63A4-E8AC-49CF4D936C7D}"/>
              </a:ext>
            </a:extLst>
          </p:cNvPr>
          <p:cNvPicPr>
            <a:picLocks noChangeAspect="1"/>
          </p:cNvPicPr>
          <p:nvPr/>
        </p:nvPicPr>
        <p:blipFill>
          <a:blip r:embed="rId3"/>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426650554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
    <p:bg>
      <p:bgPr>
        <a:solidFill>
          <a:srgbClr val="006766"/>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D5AE5FE-1ABE-EED9-14D8-57376198FEFC}"/>
              </a:ext>
            </a:extLst>
          </p:cNvPr>
          <p:cNvSpPr>
            <a:spLocks noGrp="1"/>
          </p:cNvSpPr>
          <p:nvPr>
            <p:ph type="body" sz="half" idx="2" hasCustomPrompt="1"/>
          </p:nvPr>
        </p:nvSpPr>
        <p:spPr>
          <a:xfrm>
            <a:off x="2492586" y="3429000"/>
            <a:ext cx="7200053" cy="2402840"/>
          </a:xfrm>
          <a:prstGeom prst="roundRect">
            <a:avLst>
              <a:gd name="adj" fmla="val 419"/>
            </a:avLst>
          </a:prstGeom>
        </p:spPr>
        <p:txBody>
          <a:bodyPr anchor="ct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Exempelvis ”Kommunerna strävar efter långsiktig hållbarhet genom att vara drivande inom förändringsledning och innovationsförmåga. De fungerar som testbäddar för nya produkter och lösningar och arbetar tillsammans med andra parter för att utveckla och sprida innovativa koncept.” </a:t>
            </a:r>
          </a:p>
        </p:txBody>
      </p:sp>
      <p:sp>
        <p:nvSpPr>
          <p:cNvPr id="8" name="Rubrik 1">
            <a:extLst>
              <a:ext uri="{FF2B5EF4-FFF2-40B4-BE49-F238E27FC236}">
                <a16:creationId xmlns:a16="http://schemas.microsoft.com/office/drawing/2014/main" id="{4D107243-FFC4-AAC5-D37A-36DDDBAAE046}"/>
              </a:ext>
            </a:extLst>
          </p:cNvPr>
          <p:cNvSpPr>
            <a:spLocks noGrp="1"/>
          </p:cNvSpPr>
          <p:nvPr>
            <p:ph type="title" hasCustomPrompt="1"/>
          </p:nvPr>
        </p:nvSpPr>
        <p:spPr>
          <a:xfrm>
            <a:off x="1862102" y="2210928"/>
            <a:ext cx="8461022" cy="632178"/>
          </a:xfrm>
        </p:spPr>
        <p:txBody>
          <a:bodyPr anchor="ctr">
            <a:noAutofit/>
          </a:bodyPr>
          <a:lstStyle>
            <a:lvl1pPr algn="ctr">
              <a:defRPr sz="4000"/>
            </a:lvl1pPr>
          </a:lstStyle>
          <a:p>
            <a:r>
              <a:rPr lang="sv-SE" dirty="0"/>
              <a:t>Rubrikhuvud </a:t>
            </a:r>
          </a:p>
        </p:txBody>
      </p:sp>
      <p:cxnSp>
        <p:nvCxnSpPr>
          <p:cNvPr id="11" name="Rak 10">
            <a:extLst>
              <a:ext uri="{FF2B5EF4-FFF2-40B4-BE49-F238E27FC236}">
                <a16:creationId xmlns:a16="http://schemas.microsoft.com/office/drawing/2014/main" id="{BAF5EC73-847D-AD26-7472-44F4A03AF907}"/>
              </a:ext>
            </a:extLst>
          </p:cNvPr>
          <p:cNvCxnSpPr>
            <a:cxnSpLocks/>
          </p:cNvCxnSpPr>
          <p:nvPr/>
        </p:nvCxnSpPr>
        <p:spPr>
          <a:xfrm>
            <a:off x="2492587" y="3136052"/>
            <a:ext cx="7200053" cy="0"/>
          </a:xfrm>
          <a:prstGeom prst="line">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2F9A38C4-4B92-17F1-2E6B-554F7D223B25}"/>
              </a:ext>
            </a:extLst>
          </p:cNvPr>
          <p:cNvSpPr txBox="1"/>
          <p:nvPr/>
        </p:nvSpPr>
        <p:spPr>
          <a:xfrm>
            <a:off x="-3388" y="-369332"/>
            <a:ext cx="12192000" cy="369332"/>
          </a:xfrm>
          <a:prstGeom prst="rect">
            <a:avLst/>
          </a:prstGeom>
          <a:noFill/>
        </p:spPr>
        <p:txBody>
          <a:bodyPr wrap="square">
            <a:spAutoFit/>
          </a:bodyPr>
          <a:lstStyle/>
          <a:p>
            <a:pPr lvl="0"/>
            <a:r>
              <a:rPr lang="sv-SE" dirty="0">
                <a:solidFill>
                  <a:srgbClr val="000000"/>
                </a:solidFill>
                <a:latin typeface="Arial" panose="020B0604020202020204" pitchFamily="34" charset="0"/>
                <a:cs typeface="Arial" panose="020B0604020202020204" pitchFamily="34" charset="0"/>
              </a:rPr>
              <a:t>Passar bra för (1) information/mening/ståndpunkt/citat</a:t>
            </a:r>
          </a:p>
        </p:txBody>
      </p:sp>
      <p:pic>
        <p:nvPicPr>
          <p:cNvPr id="17" name="Bildobjekt 16" descr="En bild som visar Teckensnitt, Grafik, text, grafisk design&#10;&#10;Automatiskt genererad beskrivning">
            <a:extLst>
              <a:ext uri="{FF2B5EF4-FFF2-40B4-BE49-F238E27FC236}">
                <a16:creationId xmlns:a16="http://schemas.microsoft.com/office/drawing/2014/main" id="{B33C2FA7-A8DB-598E-607B-F0DD424431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399766710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ndskapskarta/Sverigekarta">
    <p:bg>
      <p:bgPr>
        <a:solidFill>
          <a:srgbClr val="103140"/>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2D75E7B-6D63-9A29-FEA6-2BDB91CD5B4A}"/>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Vill man markera en plats på kartan finns denna:                bland </a:t>
            </a:r>
            <a:r>
              <a:rPr lang="sv-SE" sz="1600" i="1" dirty="0">
                <a:solidFill>
                  <a:srgbClr val="000000"/>
                </a:solidFill>
                <a:latin typeface="Arial" panose="020B0604020202020204" pitchFamily="34" charset="0"/>
                <a:cs typeface="Arial" panose="020B0604020202020204" pitchFamily="34" charset="0"/>
              </a:rPr>
              <a:t>Arkivbilder </a:t>
            </a:r>
            <a:r>
              <a:rPr lang="sv-SE" sz="1600" i="0" dirty="0">
                <a:solidFill>
                  <a:srgbClr val="000000"/>
                </a:solidFill>
                <a:latin typeface="Arial" panose="020B0604020202020204" pitchFamily="34" charset="0"/>
                <a:cs typeface="Arial" panose="020B0604020202020204" pitchFamily="34" charset="0"/>
              </a:rPr>
              <a:t>i PowerPoint. Sök på ’</a:t>
            </a:r>
            <a:r>
              <a:rPr lang="sv-SE" sz="1600" i="1" dirty="0">
                <a:solidFill>
                  <a:srgbClr val="000000"/>
                </a:solidFill>
                <a:latin typeface="Arial" panose="020B0604020202020204" pitchFamily="34" charset="0"/>
                <a:cs typeface="Arial" panose="020B0604020202020204" pitchFamily="34" charset="0"/>
              </a:rPr>
              <a:t>Plats’.</a:t>
            </a:r>
            <a:endParaRPr lang="sv-SE" sz="1600" dirty="0">
              <a:solidFill>
                <a:srgbClr val="000000"/>
              </a:solidFill>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0C9ED7D1-437D-0BBC-0855-85EC67004B15}"/>
              </a:ext>
            </a:extLst>
          </p:cNvPr>
          <p:cNvSpPr>
            <a:spLocks noGrp="1"/>
          </p:cNvSpPr>
          <p:nvPr>
            <p:ph type="title" hasCustomPrompt="1"/>
          </p:nvPr>
        </p:nvSpPr>
        <p:spPr>
          <a:xfrm>
            <a:off x="839788" y="2020955"/>
            <a:ext cx="7285299" cy="1600200"/>
          </a:xfrm>
        </p:spPr>
        <p:txBody>
          <a:bodyPr anchor="ctr">
            <a:normAutofit/>
          </a:bodyPr>
          <a:lstStyle>
            <a:lvl1pPr>
              <a:defRPr sz="4000"/>
            </a:lvl1pPr>
          </a:lstStyle>
          <a:p>
            <a:r>
              <a:rPr lang="sv-SE" dirty="0"/>
              <a:t>Klicka här för att ändra rubrik</a:t>
            </a:r>
          </a:p>
        </p:txBody>
      </p:sp>
      <p:sp>
        <p:nvSpPr>
          <p:cNvPr id="4" name="Platshållare för text 3">
            <a:extLst>
              <a:ext uri="{FF2B5EF4-FFF2-40B4-BE49-F238E27FC236}">
                <a16:creationId xmlns:a16="http://schemas.microsoft.com/office/drawing/2014/main" id="{2B10B624-0650-B648-054E-320FB0394B17}"/>
              </a:ext>
            </a:extLst>
          </p:cNvPr>
          <p:cNvSpPr>
            <a:spLocks noGrp="1"/>
          </p:cNvSpPr>
          <p:nvPr>
            <p:ph type="body" sz="half" idx="2"/>
          </p:nvPr>
        </p:nvSpPr>
        <p:spPr>
          <a:xfrm>
            <a:off x="839788" y="3752272"/>
            <a:ext cx="7285299" cy="211671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 5" descr="Markör med hel fyllning">
            <a:extLst>
              <a:ext uri="{FF2B5EF4-FFF2-40B4-BE49-F238E27FC236}">
                <a16:creationId xmlns:a16="http://schemas.microsoft.com/office/drawing/2014/main" id="{F8769BA9-5A08-D375-3908-AF78063742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2987" y="-855507"/>
            <a:ext cx="870372" cy="870372"/>
          </a:xfrm>
          <a:prstGeom prst="rect">
            <a:avLst/>
          </a:prstGeom>
        </p:spPr>
      </p:pic>
      <p:pic>
        <p:nvPicPr>
          <p:cNvPr id="8" name="Bildobjekt 7" descr="En bild som visar Teckensnitt, Grafik, text, grafisk design&#10;&#10;Automatiskt genererad beskrivning">
            <a:extLst>
              <a:ext uri="{FF2B5EF4-FFF2-40B4-BE49-F238E27FC236}">
                <a16:creationId xmlns:a16="http://schemas.microsoft.com/office/drawing/2014/main" id="{7C06C7BC-834E-4926-F930-CB0CF5C31F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grpSp>
        <p:nvGrpSpPr>
          <p:cNvPr id="11" name="Grupp 10">
            <a:extLst>
              <a:ext uri="{FF2B5EF4-FFF2-40B4-BE49-F238E27FC236}">
                <a16:creationId xmlns:a16="http://schemas.microsoft.com/office/drawing/2014/main" id="{71F80B6E-F9C2-E4DD-FF33-2718BEDF5967}"/>
              </a:ext>
            </a:extLst>
          </p:cNvPr>
          <p:cNvGrpSpPr/>
          <p:nvPr/>
        </p:nvGrpSpPr>
        <p:grpSpPr>
          <a:xfrm>
            <a:off x="8572500" y="211332"/>
            <a:ext cx="2906389" cy="6478483"/>
            <a:chOff x="1409099" y="95817"/>
            <a:chExt cx="2901320" cy="6662546"/>
          </a:xfrm>
          <a:solidFill>
            <a:srgbClr val="9BA4AC"/>
          </a:solidFill>
        </p:grpSpPr>
        <p:sp>
          <p:nvSpPr>
            <p:cNvPr id="12" name="Frihandsfigur 11">
              <a:extLst>
                <a:ext uri="{FF2B5EF4-FFF2-40B4-BE49-F238E27FC236}">
                  <a16:creationId xmlns:a16="http://schemas.microsoft.com/office/drawing/2014/main" id="{5FC23AE7-93A6-49EB-0462-A049513D60E4}"/>
                </a:ext>
              </a:extLst>
            </p:cNvPr>
            <p:cNvSpPr/>
            <p:nvPr/>
          </p:nvSpPr>
          <p:spPr>
            <a:xfrm>
              <a:off x="2135859" y="6303094"/>
              <a:ext cx="372248" cy="195249"/>
            </a:xfrm>
            <a:custGeom>
              <a:avLst/>
              <a:gdLst>
                <a:gd name="connsiteX0" fmla="*/ 28835 w 372248"/>
                <a:gd name="connsiteY0" fmla="*/ 16909 h 195249"/>
                <a:gd name="connsiteX1" fmla="*/ 47246 w 372248"/>
                <a:gd name="connsiteY1" fmla="*/ 22040 h 195249"/>
                <a:gd name="connsiteX2" fmla="*/ 51197 w 372248"/>
                <a:gd name="connsiteY2" fmla="*/ 24648 h 195249"/>
                <a:gd name="connsiteX3" fmla="*/ 56997 w 372248"/>
                <a:gd name="connsiteY3" fmla="*/ 30200 h 195249"/>
                <a:gd name="connsiteX4" fmla="*/ 63218 w 372248"/>
                <a:gd name="connsiteY4" fmla="*/ 39202 h 195249"/>
                <a:gd name="connsiteX5" fmla="*/ 69103 w 372248"/>
                <a:gd name="connsiteY5" fmla="*/ 46436 h 195249"/>
                <a:gd name="connsiteX6" fmla="*/ 100208 w 372248"/>
                <a:gd name="connsiteY6" fmla="*/ 49380 h 195249"/>
                <a:gd name="connsiteX7" fmla="*/ 111473 w 372248"/>
                <a:gd name="connsiteY7" fmla="*/ 49464 h 195249"/>
                <a:gd name="connsiteX8" fmla="*/ 119964 w 372248"/>
                <a:gd name="connsiteY8" fmla="*/ 48455 h 195249"/>
                <a:gd name="connsiteX9" fmla="*/ 126857 w 372248"/>
                <a:gd name="connsiteY9" fmla="*/ 41894 h 195249"/>
                <a:gd name="connsiteX10" fmla="*/ 138542 w 372248"/>
                <a:gd name="connsiteY10" fmla="*/ 27424 h 195249"/>
                <a:gd name="connsiteX11" fmla="*/ 155356 w 372248"/>
                <a:gd name="connsiteY11" fmla="*/ 19769 h 195249"/>
                <a:gd name="connsiteX12" fmla="*/ 183350 w 372248"/>
                <a:gd name="connsiteY12" fmla="*/ 18928 h 195249"/>
                <a:gd name="connsiteX13" fmla="*/ 201172 w 372248"/>
                <a:gd name="connsiteY13" fmla="*/ 15479 h 195249"/>
                <a:gd name="connsiteX14" fmla="*/ 208066 w 372248"/>
                <a:gd name="connsiteY14" fmla="*/ 13039 h 195249"/>
                <a:gd name="connsiteX15" fmla="*/ 211849 w 372248"/>
                <a:gd name="connsiteY15" fmla="*/ 10179 h 195249"/>
                <a:gd name="connsiteX16" fmla="*/ 217566 w 372248"/>
                <a:gd name="connsiteY16" fmla="*/ 3534 h 195249"/>
                <a:gd name="connsiteX17" fmla="*/ 219331 w 372248"/>
                <a:gd name="connsiteY17" fmla="*/ 1683 h 195249"/>
                <a:gd name="connsiteX18" fmla="*/ 250436 w 372248"/>
                <a:gd name="connsiteY18" fmla="*/ 0 h 195249"/>
                <a:gd name="connsiteX19" fmla="*/ 260692 w 372248"/>
                <a:gd name="connsiteY19" fmla="*/ 421 h 195249"/>
                <a:gd name="connsiteX20" fmla="*/ 292133 w 372248"/>
                <a:gd name="connsiteY20" fmla="*/ 32892 h 195249"/>
                <a:gd name="connsiteX21" fmla="*/ 307938 w 372248"/>
                <a:gd name="connsiteY21" fmla="*/ 54596 h 195249"/>
                <a:gd name="connsiteX22" fmla="*/ 312814 w 372248"/>
                <a:gd name="connsiteY22" fmla="*/ 61915 h 195249"/>
                <a:gd name="connsiteX23" fmla="*/ 318446 w 372248"/>
                <a:gd name="connsiteY23" fmla="*/ 66373 h 195249"/>
                <a:gd name="connsiteX24" fmla="*/ 326853 w 372248"/>
                <a:gd name="connsiteY24" fmla="*/ 69991 h 195249"/>
                <a:gd name="connsiteX25" fmla="*/ 350896 w 372248"/>
                <a:gd name="connsiteY25" fmla="*/ 73271 h 195249"/>
                <a:gd name="connsiteX26" fmla="*/ 372249 w 372248"/>
                <a:gd name="connsiteY26" fmla="*/ 70495 h 195249"/>
                <a:gd name="connsiteX27" fmla="*/ 369727 w 372248"/>
                <a:gd name="connsiteY27" fmla="*/ 88329 h 195249"/>
                <a:gd name="connsiteX28" fmla="*/ 361909 w 372248"/>
                <a:gd name="connsiteY28" fmla="*/ 108771 h 195249"/>
                <a:gd name="connsiteX29" fmla="*/ 359807 w 372248"/>
                <a:gd name="connsiteY29" fmla="*/ 112473 h 195249"/>
                <a:gd name="connsiteX30" fmla="*/ 330215 w 372248"/>
                <a:gd name="connsiteY30" fmla="*/ 158740 h 195249"/>
                <a:gd name="connsiteX31" fmla="*/ 313150 w 372248"/>
                <a:gd name="connsiteY31" fmla="*/ 150917 h 195249"/>
                <a:gd name="connsiteX32" fmla="*/ 310291 w 372248"/>
                <a:gd name="connsiteY32" fmla="*/ 136616 h 195249"/>
                <a:gd name="connsiteX33" fmla="*/ 284315 w 372248"/>
                <a:gd name="connsiteY33" fmla="*/ 124250 h 195249"/>
                <a:gd name="connsiteX34" fmla="*/ 270780 w 372248"/>
                <a:gd name="connsiteY34" fmla="*/ 117941 h 195249"/>
                <a:gd name="connsiteX35" fmla="*/ 221349 w 372248"/>
                <a:gd name="connsiteY35" fmla="*/ 140486 h 195249"/>
                <a:gd name="connsiteX36" fmla="*/ 217986 w 372248"/>
                <a:gd name="connsiteY36" fmla="*/ 142253 h 195249"/>
                <a:gd name="connsiteX37" fmla="*/ 215548 w 372248"/>
                <a:gd name="connsiteY37" fmla="*/ 142084 h 195249"/>
                <a:gd name="connsiteX38" fmla="*/ 163174 w 372248"/>
                <a:gd name="connsiteY38" fmla="*/ 135102 h 195249"/>
                <a:gd name="connsiteX39" fmla="*/ 157710 w 372248"/>
                <a:gd name="connsiteY39" fmla="*/ 131737 h 195249"/>
                <a:gd name="connsiteX40" fmla="*/ 156365 w 372248"/>
                <a:gd name="connsiteY40" fmla="*/ 130475 h 195249"/>
                <a:gd name="connsiteX41" fmla="*/ 155860 w 372248"/>
                <a:gd name="connsiteY41" fmla="*/ 128372 h 195249"/>
                <a:gd name="connsiteX42" fmla="*/ 75156 w 372248"/>
                <a:gd name="connsiteY42" fmla="*/ 131148 h 195249"/>
                <a:gd name="connsiteX43" fmla="*/ 70616 w 372248"/>
                <a:gd name="connsiteY43" fmla="*/ 131317 h 195249"/>
                <a:gd name="connsiteX44" fmla="*/ 69271 w 372248"/>
                <a:gd name="connsiteY44" fmla="*/ 132662 h 195249"/>
                <a:gd name="connsiteX45" fmla="*/ 68346 w 372248"/>
                <a:gd name="connsiteY45" fmla="*/ 134681 h 195249"/>
                <a:gd name="connsiteX46" fmla="*/ 66833 w 372248"/>
                <a:gd name="connsiteY46" fmla="*/ 142757 h 195249"/>
                <a:gd name="connsiteX47" fmla="*/ 66749 w 372248"/>
                <a:gd name="connsiteY47" fmla="*/ 147468 h 195249"/>
                <a:gd name="connsiteX48" fmla="*/ 67338 w 372248"/>
                <a:gd name="connsiteY48" fmla="*/ 149487 h 195249"/>
                <a:gd name="connsiteX49" fmla="*/ 68346 w 372248"/>
                <a:gd name="connsiteY49" fmla="*/ 151170 h 195249"/>
                <a:gd name="connsiteX50" fmla="*/ 69776 w 372248"/>
                <a:gd name="connsiteY50" fmla="*/ 152431 h 195249"/>
                <a:gd name="connsiteX51" fmla="*/ 73559 w 372248"/>
                <a:gd name="connsiteY51" fmla="*/ 154534 h 195249"/>
                <a:gd name="connsiteX52" fmla="*/ 74652 w 372248"/>
                <a:gd name="connsiteY52" fmla="*/ 155965 h 195249"/>
                <a:gd name="connsiteX53" fmla="*/ 82638 w 372248"/>
                <a:gd name="connsiteY53" fmla="*/ 171696 h 195249"/>
                <a:gd name="connsiteX54" fmla="*/ 86421 w 372248"/>
                <a:gd name="connsiteY54" fmla="*/ 180949 h 195249"/>
                <a:gd name="connsiteX55" fmla="*/ 86169 w 372248"/>
                <a:gd name="connsiteY55" fmla="*/ 183389 h 195249"/>
                <a:gd name="connsiteX56" fmla="*/ 79864 w 372248"/>
                <a:gd name="connsiteY56" fmla="*/ 191044 h 195249"/>
                <a:gd name="connsiteX57" fmla="*/ 75744 w 372248"/>
                <a:gd name="connsiteY57" fmla="*/ 195250 h 195249"/>
                <a:gd name="connsiteX58" fmla="*/ 56997 w 372248"/>
                <a:gd name="connsiteY58" fmla="*/ 192390 h 195249"/>
                <a:gd name="connsiteX59" fmla="*/ 53719 w 372248"/>
                <a:gd name="connsiteY59" fmla="*/ 183725 h 195249"/>
                <a:gd name="connsiteX60" fmla="*/ 49936 w 372248"/>
                <a:gd name="connsiteY60" fmla="*/ 174724 h 195249"/>
                <a:gd name="connsiteX61" fmla="*/ 40016 w 372248"/>
                <a:gd name="connsiteY61" fmla="*/ 172621 h 195249"/>
                <a:gd name="connsiteX62" fmla="*/ 38335 w 372248"/>
                <a:gd name="connsiteY62" fmla="*/ 173462 h 195249"/>
                <a:gd name="connsiteX63" fmla="*/ 36149 w 372248"/>
                <a:gd name="connsiteY63" fmla="*/ 175060 h 195249"/>
                <a:gd name="connsiteX64" fmla="*/ 40773 w 372248"/>
                <a:gd name="connsiteY64" fmla="*/ 169172 h 195249"/>
                <a:gd name="connsiteX65" fmla="*/ 42874 w 372248"/>
                <a:gd name="connsiteY65" fmla="*/ 163535 h 195249"/>
                <a:gd name="connsiteX66" fmla="*/ 43126 w 372248"/>
                <a:gd name="connsiteY66" fmla="*/ 158740 h 195249"/>
                <a:gd name="connsiteX67" fmla="*/ 43463 w 372248"/>
                <a:gd name="connsiteY67" fmla="*/ 143682 h 195249"/>
                <a:gd name="connsiteX68" fmla="*/ 41781 w 372248"/>
                <a:gd name="connsiteY68" fmla="*/ 129550 h 195249"/>
                <a:gd name="connsiteX69" fmla="*/ 39680 w 372248"/>
                <a:gd name="connsiteY69" fmla="*/ 118698 h 195249"/>
                <a:gd name="connsiteX70" fmla="*/ 38419 w 372248"/>
                <a:gd name="connsiteY70" fmla="*/ 114408 h 195249"/>
                <a:gd name="connsiteX71" fmla="*/ 33879 w 372248"/>
                <a:gd name="connsiteY71" fmla="*/ 110286 h 195249"/>
                <a:gd name="connsiteX72" fmla="*/ 19083 w 372248"/>
                <a:gd name="connsiteY72" fmla="*/ 110117 h 195249"/>
                <a:gd name="connsiteX73" fmla="*/ 13871 w 372248"/>
                <a:gd name="connsiteY73" fmla="*/ 113398 h 195249"/>
                <a:gd name="connsiteX74" fmla="*/ 10172 w 372248"/>
                <a:gd name="connsiteY74" fmla="*/ 111295 h 195249"/>
                <a:gd name="connsiteX75" fmla="*/ 0 w 372248"/>
                <a:gd name="connsiteY75" fmla="*/ 78067 h 195249"/>
                <a:gd name="connsiteX76" fmla="*/ 1261 w 372248"/>
                <a:gd name="connsiteY76" fmla="*/ 72683 h 195249"/>
                <a:gd name="connsiteX77" fmla="*/ 1597 w 372248"/>
                <a:gd name="connsiteY77" fmla="*/ 71337 h 195249"/>
                <a:gd name="connsiteX78" fmla="*/ 8070 w 372248"/>
                <a:gd name="connsiteY78" fmla="*/ 51315 h 195249"/>
                <a:gd name="connsiteX79" fmla="*/ 14207 w 372248"/>
                <a:gd name="connsiteY79" fmla="*/ 38108 h 1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72248" h="195249">
                  <a:moveTo>
                    <a:pt x="28835" y="16909"/>
                  </a:moveTo>
                  <a:lnTo>
                    <a:pt x="47246" y="22040"/>
                  </a:lnTo>
                  <a:lnTo>
                    <a:pt x="51197" y="24648"/>
                  </a:lnTo>
                  <a:lnTo>
                    <a:pt x="56997" y="30200"/>
                  </a:lnTo>
                  <a:lnTo>
                    <a:pt x="63218" y="39202"/>
                  </a:lnTo>
                  <a:lnTo>
                    <a:pt x="69103" y="46436"/>
                  </a:lnTo>
                  <a:lnTo>
                    <a:pt x="100208" y="49380"/>
                  </a:lnTo>
                  <a:lnTo>
                    <a:pt x="111473" y="49464"/>
                  </a:lnTo>
                  <a:lnTo>
                    <a:pt x="119964" y="48455"/>
                  </a:lnTo>
                  <a:lnTo>
                    <a:pt x="126857" y="41894"/>
                  </a:lnTo>
                  <a:lnTo>
                    <a:pt x="138542" y="27424"/>
                  </a:lnTo>
                  <a:lnTo>
                    <a:pt x="155356" y="19769"/>
                  </a:lnTo>
                  <a:lnTo>
                    <a:pt x="183350" y="18928"/>
                  </a:lnTo>
                  <a:lnTo>
                    <a:pt x="201172" y="15479"/>
                  </a:lnTo>
                  <a:lnTo>
                    <a:pt x="208066" y="13039"/>
                  </a:lnTo>
                  <a:lnTo>
                    <a:pt x="211849" y="10179"/>
                  </a:lnTo>
                  <a:lnTo>
                    <a:pt x="217566" y="3534"/>
                  </a:lnTo>
                  <a:lnTo>
                    <a:pt x="219331" y="1683"/>
                  </a:lnTo>
                  <a:lnTo>
                    <a:pt x="250436" y="0"/>
                  </a:lnTo>
                  <a:lnTo>
                    <a:pt x="260692" y="421"/>
                  </a:lnTo>
                  <a:lnTo>
                    <a:pt x="292133" y="32892"/>
                  </a:lnTo>
                  <a:lnTo>
                    <a:pt x="307938" y="54596"/>
                  </a:lnTo>
                  <a:lnTo>
                    <a:pt x="312814" y="61915"/>
                  </a:lnTo>
                  <a:lnTo>
                    <a:pt x="318446" y="66373"/>
                  </a:lnTo>
                  <a:lnTo>
                    <a:pt x="326853" y="69991"/>
                  </a:lnTo>
                  <a:lnTo>
                    <a:pt x="350896" y="73271"/>
                  </a:lnTo>
                  <a:lnTo>
                    <a:pt x="372249" y="70495"/>
                  </a:lnTo>
                  <a:lnTo>
                    <a:pt x="369727" y="88329"/>
                  </a:lnTo>
                  <a:lnTo>
                    <a:pt x="361909" y="108771"/>
                  </a:lnTo>
                  <a:lnTo>
                    <a:pt x="359807" y="112473"/>
                  </a:lnTo>
                  <a:lnTo>
                    <a:pt x="330215" y="158740"/>
                  </a:lnTo>
                  <a:lnTo>
                    <a:pt x="313150" y="150917"/>
                  </a:lnTo>
                  <a:lnTo>
                    <a:pt x="310291" y="136616"/>
                  </a:lnTo>
                  <a:lnTo>
                    <a:pt x="284315" y="124250"/>
                  </a:lnTo>
                  <a:lnTo>
                    <a:pt x="270780" y="117941"/>
                  </a:lnTo>
                  <a:lnTo>
                    <a:pt x="221349" y="140486"/>
                  </a:lnTo>
                  <a:lnTo>
                    <a:pt x="217986" y="142253"/>
                  </a:lnTo>
                  <a:lnTo>
                    <a:pt x="215548" y="142084"/>
                  </a:lnTo>
                  <a:lnTo>
                    <a:pt x="163174" y="135102"/>
                  </a:lnTo>
                  <a:lnTo>
                    <a:pt x="157710" y="131737"/>
                  </a:lnTo>
                  <a:lnTo>
                    <a:pt x="156365" y="130475"/>
                  </a:lnTo>
                  <a:lnTo>
                    <a:pt x="155860" y="128372"/>
                  </a:lnTo>
                  <a:lnTo>
                    <a:pt x="75156" y="131148"/>
                  </a:lnTo>
                  <a:lnTo>
                    <a:pt x="70616" y="131317"/>
                  </a:lnTo>
                  <a:lnTo>
                    <a:pt x="69271" y="132662"/>
                  </a:lnTo>
                  <a:lnTo>
                    <a:pt x="68346" y="134681"/>
                  </a:lnTo>
                  <a:lnTo>
                    <a:pt x="66833" y="142757"/>
                  </a:lnTo>
                  <a:lnTo>
                    <a:pt x="66749" y="147468"/>
                  </a:lnTo>
                  <a:lnTo>
                    <a:pt x="67338" y="149487"/>
                  </a:lnTo>
                  <a:lnTo>
                    <a:pt x="68346" y="151170"/>
                  </a:lnTo>
                  <a:lnTo>
                    <a:pt x="69776" y="152431"/>
                  </a:lnTo>
                  <a:lnTo>
                    <a:pt x="73559" y="154534"/>
                  </a:lnTo>
                  <a:lnTo>
                    <a:pt x="74652" y="155965"/>
                  </a:lnTo>
                  <a:lnTo>
                    <a:pt x="82638" y="171696"/>
                  </a:lnTo>
                  <a:lnTo>
                    <a:pt x="86421" y="180949"/>
                  </a:lnTo>
                  <a:lnTo>
                    <a:pt x="86169" y="183389"/>
                  </a:lnTo>
                  <a:lnTo>
                    <a:pt x="79864" y="191044"/>
                  </a:lnTo>
                  <a:lnTo>
                    <a:pt x="75744" y="195250"/>
                  </a:lnTo>
                  <a:lnTo>
                    <a:pt x="56997" y="192390"/>
                  </a:lnTo>
                  <a:lnTo>
                    <a:pt x="53719" y="183725"/>
                  </a:lnTo>
                  <a:lnTo>
                    <a:pt x="49936" y="174724"/>
                  </a:lnTo>
                  <a:lnTo>
                    <a:pt x="40016" y="172621"/>
                  </a:lnTo>
                  <a:lnTo>
                    <a:pt x="38335" y="173462"/>
                  </a:lnTo>
                  <a:lnTo>
                    <a:pt x="36149" y="175060"/>
                  </a:lnTo>
                  <a:lnTo>
                    <a:pt x="40773" y="169172"/>
                  </a:lnTo>
                  <a:lnTo>
                    <a:pt x="42874" y="163535"/>
                  </a:lnTo>
                  <a:lnTo>
                    <a:pt x="43126" y="158740"/>
                  </a:lnTo>
                  <a:lnTo>
                    <a:pt x="43463" y="143682"/>
                  </a:lnTo>
                  <a:lnTo>
                    <a:pt x="41781" y="129550"/>
                  </a:lnTo>
                  <a:lnTo>
                    <a:pt x="39680" y="118698"/>
                  </a:lnTo>
                  <a:lnTo>
                    <a:pt x="38419" y="114408"/>
                  </a:lnTo>
                  <a:lnTo>
                    <a:pt x="33879" y="110286"/>
                  </a:lnTo>
                  <a:lnTo>
                    <a:pt x="19083" y="110117"/>
                  </a:lnTo>
                  <a:lnTo>
                    <a:pt x="13871" y="113398"/>
                  </a:lnTo>
                  <a:lnTo>
                    <a:pt x="10172" y="111295"/>
                  </a:lnTo>
                  <a:lnTo>
                    <a:pt x="0" y="78067"/>
                  </a:lnTo>
                  <a:lnTo>
                    <a:pt x="1261" y="72683"/>
                  </a:lnTo>
                  <a:lnTo>
                    <a:pt x="1597" y="71337"/>
                  </a:lnTo>
                  <a:lnTo>
                    <a:pt x="8070" y="51315"/>
                  </a:lnTo>
                  <a:lnTo>
                    <a:pt x="14207" y="38108"/>
                  </a:lnTo>
                  <a:close/>
                </a:path>
              </a:pathLst>
            </a:custGeom>
            <a:grpFill/>
            <a:ln w="12700" cap="flat">
              <a:solidFill>
                <a:srgbClr val="103140"/>
              </a:solid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8D6081F7-9AAA-BB90-860C-A53D0D515373}"/>
                </a:ext>
              </a:extLst>
            </p:cNvPr>
            <p:cNvSpPr/>
            <p:nvPr/>
          </p:nvSpPr>
          <p:spPr>
            <a:xfrm>
              <a:off x="2964676" y="5518814"/>
              <a:ext cx="272040" cy="614351"/>
            </a:xfrm>
            <a:custGeom>
              <a:avLst/>
              <a:gdLst>
                <a:gd name="connsiteX0" fmla="*/ 198482 w 272040"/>
                <a:gd name="connsiteY0" fmla="*/ 207111 h 614351"/>
                <a:gd name="connsiteX1" fmla="*/ 205040 w 272040"/>
                <a:gd name="connsiteY1" fmla="*/ 237143 h 614351"/>
                <a:gd name="connsiteX2" fmla="*/ 181921 w 272040"/>
                <a:gd name="connsiteY2" fmla="*/ 273400 h 614351"/>
                <a:gd name="connsiteX3" fmla="*/ 164015 w 272040"/>
                <a:gd name="connsiteY3" fmla="*/ 281139 h 614351"/>
                <a:gd name="connsiteX4" fmla="*/ 155188 w 272040"/>
                <a:gd name="connsiteY4" fmla="*/ 288374 h 614351"/>
                <a:gd name="connsiteX5" fmla="*/ 151657 w 272040"/>
                <a:gd name="connsiteY5" fmla="*/ 306797 h 614351"/>
                <a:gd name="connsiteX6" fmla="*/ 144175 w 272040"/>
                <a:gd name="connsiteY6" fmla="*/ 369301 h 614351"/>
                <a:gd name="connsiteX7" fmla="*/ 146024 w 272040"/>
                <a:gd name="connsiteY7" fmla="*/ 384106 h 614351"/>
                <a:gd name="connsiteX8" fmla="*/ 146361 w 272040"/>
                <a:gd name="connsiteY8" fmla="*/ 386209 h 614351"/>
                <a:gd name="connsiteX9" fmla="*/ 150564 w 272040"/>
                <a:gd name="connsiteY9" fmla="*/ 394033 h 614351"/>
                <a:gd name="connsiteX10" fmla="*/ 155104 w 272040"/>
                <a:gd name="connsiteY10" fmla="*/ 397818 h 614351"/>
                <a:gd name="connsiteX11" fmla="*/ 149303 w 272040"/>
                <a:gd name="connsiteY11" fmla="*/ 427766 h 614351"/>
                <a:gd name="connsiteX12" fmla="*/ 141569 w 272040"/>
                <a:gd name="connsiteY12" fmla="*/ 434244 h 614351"/>
                <a:gd name="connsiteX13" fmla="*/ 135768 w 272040"/>
                <a:gd name="connsiteY13" fmla="*/ 440048 h 614351"/>
                <a:gd name="connsiteX14" fmla="*/ 127278 w 272040"/>
                <a:gd name="connsiteY14" fmla="*/ 450648 h 614351"/>
                <a:gd name="connsiteX15" fmla="*/ 124671 w 272040"/>
                <a:gd name="connsiteY15" fmla="*/ 454096 h 614351"/>
                <a:gd name="connsiteX16" fmla="*/ 123831 w 272040"/>
                <a:gd name="connsiteY16" fmla="*/ 456452 h 614351"/>
                <a:gd name="connsiteX17" fmla="*/ 123158 w 272040"/>
                <a:gd name="connsiteY17" fmla="*/ 459228 h 614351"/>
                <a:gd name="connsiteX18" fmla="*/ 123158 w 272040"/>
                <a:gd name="connsiteY18" fmla="*/ 461499 h 614351"/>
                <a:gd name="connsiteX19" fmla="*/ 123495 w 272040"/>
                <a:gd name="connsiteY19" fmla="*/ 463687 h 614351"/>
                <a:gd name="connsiteX20" fmla="*/ 126605 w 272040"/>
                <a:gd name="connsiteY20" fmla="*/ 466463 h 614351"/>
                <a:gd name="connsiteX21" fmla="*/ 128959 w 272040"/>
                <a:gd name="connsiteY21" fmla="*/ 466463 h 614351"/>
                <a:gd name="connsiteX22" fmla="*/ 133246 w 272040"/>
                <a:gd name="connsiteY22" fmla="*/ 465790 h 614351"/>
                <a:gd name="connsiteX23" fmla="*/ 133583 w 272040"/>
                <a:gd name="connsiteY23" fmla="*/ 467977 h 614351"/>
                <a:gd name="connsiteX24" fmla="*/ 134255 w 272040"/>
                <a:gd name="connsiteY24" fmla="*/ 476894 h 614351"/>
                <a:gd name="connsiteX25" fmla="*/ 133667 w 272040"/>
                <a:gd name="connsiteY25" fmla="*/ 479081 h 614351"/>
                <a:gd name="connsiteX26" fmla="*/ 121729 w 272040"/>
                <a:gd name="connsiteY26" fmla="*/ 487578 h 614351"/>
                <a:gd name="connsiteX27" fmla="*/ 98190 w 272040"/>
                <a:gd name="connsiteY27" fmla="*/ 503140 h 614351"/>
                <a:gd name="connsiteX28" fmla="*/ 89952 w 272040"/>
                <a:gd name="connsiteY28" fmla="*/ 508609 h 614351"/>
                <a:gd name="connsiteX29" fmla="*/ 86337 w 272040"/>
                <a:gd name="connsiteY29" fmla="*/ 510291 h 614351"/>
                <a:gd name="connsiteX30" fmla="*/ 76837 w 272040"/>
                <a:gd name="connsiteY30" fmla="*/ 513740 h 614351"/>
                <a:gd name="connsiteX31" fmla="*/ 73222 w 272040"/>
                <a:gd name="connsiteY31" fmla="*/ 515423 h 614351"/>
                <a:gd name="connsiteX32" fmla="*/ 68262 w 272040"/>
                <a:gd name="connsiteY32" fmla="*/ 518956 h 614351"/>
                <a:gd name="connsiteX33" fmla="*/ 63807 w 272040"/>
                <a:gd name="connsiteY33" fmla="*/ 523078 h 614351"/>
                <a:gd name="connsiteX34" fmla="*/ 62546 w 272040"/>
                <a:gd name="connsiteY34" fmla="*/ 524760 h 614351"/>
                <a:gd name="connsiteX35" fmla="*/ 61537 w 272040"/>
                <a:gd name="connsiteY35" fmla="*/ 526779 h 614351"/>
                <a:gd name="connsiteX36" fmla="*/ 52374 w 272040"/>
                <a:gd name="connsiteY36" fmla="*/ 545286 h 614351"/>
                <a:gd name="connsiteX37" fmla="*/ 51449 w 272040"/>
                <a:gd name="connsiteY37" fmla="*/ 547641 h 614351"/>
                <a:gd name="connsiteX38" fmla="*/ 50945 w 272040"/>
                <a:gd name="connsiteY38" fmla="*/ 549829 h 614351"/>
                <a:gd name="connsiteX39" fmla="*/ 50104 w 272040"/>
                <a:gd name="connsiteY39" fmla="*/ 568336 h 614351"/>
                <a:gd name="connsiteX40" fmla="*/ 50188 w 272040"/>
                <a:gd name="connsiteY40" fmla="*/ 570692 h 614351"/>
                <a:gd name="connsiteX41" fmla="*/ 51869 w 272040"/>
                <a:gd name="connsiteY41" fmla="*/ 571953 h 614351"/>
                <a:gd name="connsiteX42" fmla="*/ 53214 w 272040"/>
                <a:gd name="connsiteY42" fmla="*/ 581795 h 614351"/>
                <a:gd name="connsiteX43" fmla="*/ 42790 w 272040"/>
                <a:gd name="connsiteY43" fmla="*/ 603247 h 614351"/>
                <a:gd name="connsiteX44" fmla="*/ 41109 w 272040"/>
                <a:gd name="connsiteY44" fmla="*/ 604341 h 614351"/>
                <a:gd name="connsiteX45" fmla="*/ 23455 w 272040"/>
                <a:gd name="connsiteY45" fmla="*/ 613174 h 614351"/>
                <a:gd name="connsiteX46" fmla="*/ 21353 w 272040"/>
                <a:gd name="connsiteY46" fmla="*/ 613594 h 614351"/>
                <a:gd name="connsiteX47" fmla="*/ 13114 w 272040"/>
                <a:gd name="connsiteY47" fmla="*/ 614351 h 614351"/>
                <a:gd name="connsiteX48" fmla="*/ 8407 w 272040"/>
                <a:gd name="connsiteY48" fmla="*/ 613594 h 614351"/>
                <a:gd name="connsiteX49" fmla="*/ 6725 w 272040"/>
                <a:gd name="connsiteY49" fmla="*/ 612332 h 614351"/>
                <a:gd name="connsiteX50" fmla="*/ 7230 w 272040"/>
                <a:gd name="connsiteY50" fmla="*/ 610229 h 614351"/>
                <a:gd name="connsiteX51" fmla="*/ 10761 w 272040"/>
                <a:gd name="connsiteY51" fmla="*/ 601565 h 614351"/>
                <a:gd name="connsiteX52" fmla="*/ 22026 w 272040"/>
                <a:gd name="connsiteY52" fmla="*/ 582216 h 614351"/>
                <a:gd name="connsiteX53" fmla="*/ 32534 w 272040"/>
                <a:gd name="connsiteY53" fmla="*/ 564719 h 614351"/>
                <a:gd name="connsiteX54" fmla="*/ 32030 w 272040"/>
                <a:gd name="connsiteY54" fmla="*/ 545538 h 614351"/>
                <a:gd name="connsiteX55" fmla="*/ 14039 w 272040"/>
                <a:gd name="connsiteY55" fmla="*/ 519881 h 614351"/>
                <a:gd name="connsiteX56" fmla="*/ 8491 w 272040"/>
                <a:gd name="connsiteY56" fmla="*/ 481689 h 614351"/>
                <a:gd name="connsiteX57" fmla="*/ 10677 w 272040"/>
                <a:gd name="connsiteY57" fmla="*/ 448629 h 614351"/>
                <a:gd name="connsiteX58" fmla="*/ 7230 w 272040"/>
                <a:gd name="connsiteY58" fmla="*/ 410100 h 614351"/>
                <a:gd name="connsiteX59" fmla="*/ 1177 w 272040"/>
                <a:gd name="connsiteY59" fmla="*/ 380657 h 614351"/>
                <a:gd name="connsiteX60" fmla="*/ 84 w 272040"/>
                <a:gd name="connsiteY60" fmla="*/ 374348 h 614351"/>
                <a:gd name="connsiteX61" fmla="*/ 0 w 272040"/>
                <a:gd name="connsiteY61" fmla="*/ 367366 h 614351"/>
                <a:gd name="connsiteX62" fmla="*/ 336 w 272040"/>
                <a:gd name="connsiteY62" fmla="*/ 364758 h 614351"/>
                <a:gd name="connsiteX63" fmla="*/ 2102 w 272040"/>
                <a:gd name="connsiteY63" fmla="*/ 359963 h 614351"/>
                <a:gd name="connsiteX64" fmla="*/ 6389 w 272040"/>
                <a:gd name="connsiteY64" fmla="*/ 351719 h 614351"/>
                <a:gd name="connsiteX65" fmla="*/ 15384 w 272040"/>
                <a:gd name="connsiteY65" fmla="*/ 336324 h 614351"/>
                <a:gd name="connsiteX66" fmla="*/ 18074 w 272040"/>
                <a:gd name="connsiteY66" fmla="*/ 333127 h 614351"/>
                <a:gd name="connsiteX67" fmla="*/ 22614 w 272040"/>
                <a:gd name="connsiteY67" fmla="*/ 329090 h 614351"/>
                <a:gd name="connsiteX68" fmla="*/ 26145 w 272040"/>
                <a:gd name="connsiteY68" fmla="*/ 326818 h 614351"/>
                <a:gd name="connsiteX69" fmla="*/ 29339 w 272040"/>
                <a:gd name="connsiteY69" fmla="*/ 324295 h 614351"/>
                <a:gd name="connsiteX70" fmla="*/ 30853 w 272040"/>
                <a:gd name="connsiteY70" fmla="*/ 322949 h 614351"/>
                <a:gd name="connsiteX71" fmla="*/ 36821 w 272040"/>
                <a:gd name="connsiteY71" fmla="*/ 317396 h 614351"/>
                <a:gd name="connsiteX72" fmla="*/ 40941 w 272040"/>
                <a:gd name="connsiteY72" fmla="*/ 312601 h 614351"/>
                <a:gd name="connsiteX73" fmla="*/ 50776 w 272040"/>
                <a:gd name="connsiteY73" fmla="*/ 297712 h 614351"/>
                <a:gd name="connsiteX74" fmla="*/ 54560 w 272040"/>
                <a:gd name="connsiteY74" fmla="*/ 291823 h 614351"/>
                <a:gd name="connsiteX75" fmla="*/ 60360 w 272040"/>
                <a:gd name="connsiteY75" fmla="*/ 282401 h 614351"/>
                <a:gd name="connsiteX76" fmla="*/ 64732 w 272040"/>
                <a:gd name="connsiteY76" fmla="*/ 274073 h 614351"/>
                <a:gd name="connsiteX77" fmla="*/ 68767 w 272040"/>
                <a:gd name="connsiteY77" fmla="*/ 265072 h 614351"/>
                <a:gd name="connsiteX78" fmla="*/ 76921 w 272040"/>
                <a:gd name="connsiteY78" fmla="*/ 247406 h 614351"/>
                <a:gd name="connsiteX79" fmla="*/ 78014 w 272040"/>
                <a:gd name="connsiteY79" fmla="*/ 245303 h 614351"/>
                <a:gd name="connsiteX80" fmla="*/ 79275 w 272040"/>
                <a:gd name="connsiteY80" fmla="*/ 243537 h 614351"/>
                <a:gd name="connsiteX81" fmla="*/ 82386 w 272040"/>
                <a:gd name="connsiteY81" fmla="*/ 240760 h 614351"/>
                <a:gd name="connsiteX82" fmla="*/ 127025 w 272040"/>
                <a:gd name="connsiteY82" fmla="*/ 201138 h 614351"/>
                <a:gd name="connsiteX83" fmla="*/ 128791 w 272040"/>
                <a:gd name="connsiteY83" fmla="*/ 200129 h 614351"/>
                <a:gd name="connsiteX84" fmla="*/ 134591 w 272040"/>
                <a:gd name="connsiteY84" fmla="*/ 198026 h 614351"/>
                <a:gd name="connsiteX85" fmla="*/ 136525 w 272040"/>
                <a:gd name="connsiteY85" fmla="*/ 197353 h 614351"/>
                <a:gd name="connsiteX86" fmla="*/ 171413 w 272040"/>
                <a:gd name="connsiteY86" fmla="*/ 198615 h 614351"/>
                <a:gd name="connsiteX87" fmla="*/ 175952 w 272040"/>
                <a:gd name="connsiteY87" fmla="*/ 199204 h 614351"/>
                <a:gd name="connsiteX88" fmla="*/ 178558 w 272040"/>
                <a:gd name="connsiteY88" fmla="*/ 199540 h 614351"/>
                <a:gd name="connsiteX89" fmla="*/ 198650 w 272040"/>
                <a:gd name="connsiteY89" fmla="*/ 203241 h 614351"/>
                <a:gd name="connsiteX90" fmla="*/ 198987 w 272040"/>
                <a:gd name="connsiteY90" fmla="*/ 205344 h 614351"/>
                <a:gd name="connsiteX91" fmla="*/ 198482 w 272040"/>
                <a:gd name="connsiteY91" fmla="*/ 207111 h 614351"/>
                <a:gd name="connsiteX92" fmla="*/ 225636 w 272040"/>
                <a:gd name="connsiteY92" fmla="*/ 231759 h 614351"/>
                <a:gd name="connsiteX93" fmla="*/ 218322 w 272040"/>
                <a:gd name="connsiteY93" fmla="*/ 226628 h 614351"/>
                <a:gd name="connsiteX94" fmla="*/ 214875 w 272040"/>
                <a:gd name="connsiteY94" fmla="*/ 223936 h 614351"/>
                <a:gd name="connsiteX95" fmla="*/ 213867 w 272040"/>
                <a:gd name="connsiteY95" fmla="*/ 222169 h 614351"/>
                <a:gd name="connsiteX96" fmla="*/ 205964 w 272040"/>
                <a:gd name="connsiteY96" fmla="*/ 208036 h 614351"/>
                <a:gd name="connsiteX97" fmla="*/ 205292 w 272040"/>
                <a:gd name="connsiteY97" fmla="*/ 206102 h 614351"/>
                <a:gd name="connsiteX98" fmla="*/ 205292 w 272040"/>
                <a:gd name="connsiteY98" fmla="*/ 201307 h 614351"/>
                <a:gd name="connsiteX99" fmla="*/ 205628 w 272040"/>
                <a:gd name="connsiteY99" fmla="*/ 198783 h 614351"/>
                <a:gd name="connsiteX100" fmla="*/ 217313 w 272040"/>
                <a:gd name="connsiteY100" fmla="*/ 177163 h 614351"/>
                <a:gd name="connsiteX101" fmla="*/ 218827 w 272040"/>
                <a:gd name="connsiteY101" fmla="*/ 175733 h 614351"/>
                <a:gd name="connsiteX102" fmla="*/ 220760 w 272040"/>
                <a:gd name="connsiteY102" fmla="*/ 175060 h 614351"/>
                <a:gd name="connsiteX103" fmla="*/ 261028 w 272040"/>
                <a:gd name="connsiteY103" fmla="*/ 174471 h 614351"/>
                <a:gd name="connsiteX104" fmla="*/ 263382 w 272040"/>
                <a:gd name="connsiteY104" fmla="*/ 174471 h 614351"/>
                <a:gd name="connsiteX105" fmla="*/ 265820 w 272040"/>
                <a:gd name="connsiteY105" fmla="*/ 175397 h 614351"/>
                <a:gd name="connsiteX106" fmla="*/ 271368 w 272040"/>
                <a:gd name="connsiteY106" fmla="*/ 179266 h 614351"/>
                <a:gd name="connsiteX107" fmla="*/ 272041 w 272040"/>
                <a:gd name="connsiteY107" fmla="*/ 181201 h 614351"/>
                <a:gd name="connsiteX108" fmla="*/ 271789 w 272040"/>
                <a:gd name="connsiteY108" fmla="*/ 183220 h 614351"/>
                <a:gd name="connsiteX109" fmla="*/ 261196 w 272040"/>
                <a:gd name="connsiteY109" fmla="*/ 190875 h 614351"/>
                <a:gd name="connsiteX110" fmla="*/ 259179 w 272040"/>
                <a:gd name="connsiteY110" fmla="*/ 189698 h 614351"/>
                <a:gd name="connsiteX111" fmla="*/ 258506 w 272040"/>
                <a:gd name="connsiteY111" fmla="*/ 187679 h 614351"/>
                <a:gd name="connsiteX112" fmla="*/ 257077 w 272040"/>
                <a:gd name="connsiteY112" fmla="*/ 186165 h 614351"/>
                <a:gd name="connsiteX113" fmla="*/ 254555 w 272040"/>
                <a:gd name="connsiteY113" fmla="*/ 185828 h 614351"/>
                <a:gd name="connsiteX114" fmla="*/ 250436 w 272040"/>
                <a:gd name="connsiteY114" fmla="*/ 186838 h 614351"/>
                <a:gd name="connsiteX115" fmla="*/ 235472 w 272040"/>
                <a:gd name="connsiteY115" fmla="*/ 194156 h 614351"/>
                <a:gd name="connsiteX116" fmla="*/ 233706 w 272040"/>
                <a:gd name="connsiteY116" fmla="*/ 195166 h 614351"/>
                <a:gd name="connsiteX117" fmla="*/ 231016 w 272040"/>
                <a:gd name="connsiteY117" fmla="*/ 198615 h 614351"/>
                <a:gd name="connsiteX118" fmla="*/ 229923 w 272040"/>
                <a:gd name="connsiteY118" fmla="*/ 200718 h 614351"/>
                <a:gd name="connsiteX119" fmla="*/ 228999 w 272040"/>
                <a:gd name="connsiteY119" fmla="*/ 203158 h 614351"/>
                <a:gd name="connsiteX120" fmla="*/ 228662 w 272040"/>
                <a:gd name="connsiteY120" fmla="*/ 205681 h 614351"/>
                <a:gd name="connsiteX121" fmla="*/ 225636 w 272040"/>
                <a:gd name="connsiteY121" fmla="*/ 231759 h 614351"/>
                <a:gd name="connsiteX122" fmla="*/ 250268 w 272040"/>
                <a:gd name="connsiteY122" fmla="*/ 22965 h 614351"/>
                <a:gd name="connsiteX123" fmla="*/ 247830 w 272040"/>
                <a:gd name="connsiteY123" fmla="*/ 22965 h 614351"/>
                <a:gd name="connsiteX124" fmla="*/ 246064 w 272040"/>
                <a:gd name="connsiteY124" fmla="*/ 21704 h 614351"/>
                <a:gd name="connsiteX125" fmla="*/ 239171 w 272040"/>
                <a:gd name="connsiteY125" fmla="*/ 4290 h 614351"/>
                <a:gd name="connsiteX126" fmla="*/ 238498 w 272040"/>
                <a:gd name="connsiteY126" fmla="*/ 2271 h 614351"/>
                <a:gd name="connsiteX127" fmla="*/ 239087 w 272040"/>
                <a:gd name="connsiteY127" fmla="*/ 0 h 614351"/>
                <a:gd name="connsiteX128" fmla="*/ 247577 w 272040"/>
                <a:gd name="connsiteY128" fmla="*/ 673 h 614351"/>
                <a:gd name="connsiteX129" fmla="*/ 255732 w 272040"/>
                <a:gd name="connsiteY129" fmla="*/ 3028 h 614351"/>
                <a:gd name="connsiteX130" fmla="*/ 265568 w 272040"/>
                <a:gd name="connsiteY130" fmla="*/ 6814 h 614351"/>
                <a:gd name="connsiteX131" fmla="*/ 269771 w 272040"/>
                <a:gd name="connsiteY131" fmla="*/ 9170 h 614351"/>
                <a:gd name="connsiteX132" fmla="*/ 271200 w 272040"/>
                <a:gd name="connsiteY132" fmla="*/ 10684 h 614351"/>
                <a:gd name="connsiteX133" fmla="*/ 270360 w 272040"/>
                <a:gd name="connsiteY133" fmla="*/ 12534 h 614351"/>
                <a:gd name="connsiteX134" fmla="*/ 267669 w 272040"/>
                <a:gd name="connsiteY134" fmla="*/ 16067 h 614351"/>
                <a:gd name="connsiteX135" fmla="*/ 264811 w 272040"/>
                <a:gd name="connsiteY135" fmla="*/ 19096 h 614351"/>
                <a:gd name="connsiteX136" fmla="*/ 263046 w 272040"/>
                <a:gd name="connsiteY136" fmla="*/ 20190 h 614351"/>
                <a:gd name="connsiteX137" fmla="*/ 261112 w 272040"/>
                <a:gd name="connsiteY137" fmla="*/ 20862 h 614351"/>
                <a:gd name="connsiteX138" fmla="*/ 250268 w 272040"/>
                <a:gd name="connsiteY138" fmla="*/ 22965 h 61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72040" h="614351">
                  <a:moveTo>
                    <a:pt x="198482" y="207111"/>
                  </a:moveTo>
                  <a:lnTo>
                    <a:pt x="205040" y="237143"/>
                  </a:lnTo>
                  <a:lnTo>
                    <a:pt x="181921" y="273400"/>
                  </a:lnTo>
                  <a:lnTo>
                    <a:pt x="164015" y="281139"/>
                  </a:lnTo>
                  <a:lnTo>
                    <a:pt x="155188" y="288374"/>
                  </a:lnTo>
                  <a:lnTo>
                    <a:pt x="151657" y="306797"/>
                  </a:lnTo>
                  <a:lnTo>
                    <a:pt x="144175" y="369301"/>
                  </a:lnTo>
                  <a:lnTo>
                    <a:pt x="146024" y="384106"/>
                  </a:lnTo>
                  <a:lnTo>
                    <a:pt x="146361" y="386209"/>
                  </a:lnTo>
                  <a:lnTo>
                    <a:pt x="150564" y="394033"/>
                  </a:lnTo>
                  <a:lnTo>
                    <a:pt x="155104" y="397818"/>
                  </a:lnTo>
                  <a:lnTo>
                    <a:pt x="149303" y="427766"/>
                  </a:lnTo>
                  <a:lnTo>
                    <a:pt x="141569" y="434244"/>
                  </a:lnTo>
                  <a:lnTo>
                    <a:pt x="135768" y="440048"/>
                  </a:lnTo>
                  <a:lnTo>
                    <a:pt x="127278" y="450648"/>
                  </a:lnTo>
                  <a:lnTo>
                    <a:pt x="124671" y="454096"/>
                  </a:lnTo>
                  <a:lnTo>
                    <a:pt x="123831" y="456452"/>
                  </a:lnTo>
                  <a:lnTo>
                    <a:pt x="123158" y="459228"/>
                  </a:lnTo>
                  <a:lnTo>
                    <a:pt x="123158" y="461499"/>
                  </a:lnTo>
                  <a:lnTo>
                    <a:pt x="123495" y="463687"/>
                  </a:lnTo>
                  <a:lnTo>
                    <a:pt x="126605" y="466463"/>
                  </a:lnTo>
                  <a:lnTo>
                    <a:pt x="128959" y="466463"/>
                  </a:lnTo>
                  <a:lnTo>
                    <a:pt x="133246" y="465790"/>
                  </a:lnTo>
                  <a:lnTo>
                    <a:pt x="133583" y="467977"/>
                  </a:lnTo>
                  <a:lnTo>
                    <a:pt x="134255" y="476894"/>
                  </a:lnTo>
                  <a:lnTo>
                    <a:pt x="133667" y="479081"/>
                  </a:lnTo>
                  <a:lnTo>
                    <a:pt x="121729" y="487578"/>
                  </a:lnTo>
                  <a:lnTo>
                    <a:pt x="98190" y="503140"/>
                  </a:lnTo>
                  <a:lnTo>
                    <a:pt x="89952" y="508609"/>
                  </a:lnTo>
                  <a:lnTo>
                    <a:pt x="86337" y="510291"/>
                  </a:lnTo>
                  <a:lnTo>
                    <a:pt x="76837" y="513740"/>
                  </a:lnTo>
                  <a:lnTo>
                    <a:pt x="73222" y="515423"/>
                  </a:lnTo>
                  <a:lnTo>
                    <a:pt x="68262" y="518956"/>
                  </a:lnTo>
                  <a:lnTo>
                    <a:pt x="63807" y="523078"/>
                  </a:lnTo>
                  <a:lnTo>
                    <a:pt x="62546" y="524760"/>
                  </a:lnTo>
                  <a:lnTo>
                    <a:pt x="61537" y="526779"/>
                  </a:lnTo>
                  <a:lnTo>
                    <a:pt x="52374" y="545286"/>
                  </a:lnTo>
                  <a:lnTo>
                    <a:pt x="51449" y="547641"/>
                  </a:lnTo>
                  <a:lnTo>
                    <a:pt x="50945" y="549829"/>
                  </a:lnTo>
                  <a:lnTo>
                    <a:pt x="50104" y="568336"/>
                  </a:lnTo>
                  <a:lnTo>
                    <a:pt x="50188" y="570692"/>
                  </a:lnTo>
                  <a:lnTo>
                    <a:pt x="51869" y="571953"/>
                  </a:lnTo>
                  <a:lnTo>
                    <a:pt x="53214" y="581795"/>
                  </a:lnTo>
                  <a:lnTo>
                    <a:pt x="42790" y="603247"/>
                  </a:lnTo>
                  <a:lnTo>
                    <a:pt x="41109" y="604341"/>
                  </a:lnTo>
                  <a:lnTo>
                    <a:pt x="23455" y="613174"/>
                  </a:lnTo>
                  <a:lnTo>
                    <a:pt x="21353" y="613594"/>
                  </a:lnTo>
                  <a:lnTo>
                    <a:pt x="13114" y="614351"/>
                  </a:lnTo>
                  <a:lnTo>
                    <a:pt x="8407" y="613594"/>
                  </a:lnTo>
                  <a:lnTo>
                    <a:pt x="6725" y="612332"/>
                  </a:lnTo>
                  <a:lnTo>
                    <a:pt x="7230" y="610229"/>
                  </a:lnTo>
                  <a:lnTo>
                    <a:pt x="10761" y="601565"/>
                  </a:lnTo>
                  <a:lnTo>
                    <a:pt x="22026" y="582216"/>
                  </a:lnTo>
                  <a:lnTo>
                    <a:pt x="32534" y="564719"/>
                  </a:lnTo>
                  <a:lnTo>
                    <a:pt x="32030" y="545538"/>
                  </a:lnTo>
                  <a:lnTo>
                    <a:pt x="14039" y="519881"/>
                  </a:lnTo>
                  <a:lnTo>
                    <a:pt x="8491" y="481689"/>
                  </a:lnTo>
                  <a:lnTo>
                    <a:pt x="10677" y="448629"/>
                  </a:lnTo>
                  <a:lnTo>
                    <a:pt x="7230" y="410100"/>
                  </a:lnTo>
                  <a:lnTo>
                    <a:pt x="1177" y="380657"/>
                  </a:lnTo>
                  <a:lnTo>
                    <a:pt x="84" y="374348"/>
                  </a:lnTo>
                  <a:lnTo>
                    <a:pt x="0" y="367366"/>
                  </a:lnTo>
                  <a:lnTo>
                    <a:pt x="336" y="364758"/>
                  </a:lnTo>
                  <a:lnTo>
                    <a:pt x="2102" y="359963"/>
                  </a:lnTo>
                  <a:lnTo>
                    <a:pt x="6389" y="351719"/>
                  </a:lnTo>
                  <a:lnTo>
                    <a:pt x="15384" y="336324"/>
                  </a:lnTo>
                  <a:lnTo>
                    <a:pt x="18074" y="333127"/>
                  </a:lnTo>
                  <a:lnTo>
                    <a:pt x="22614" y="329090"/>
                  </a:lnTo>
                  <a:lnTo>
                    <a:pt x="26145" y="326818"/>
                  </a:lnTo>
                  <a:lnTo>
                    <a:pt x="29339" y="324295"/>
                  </a:lnTo>
                  <a:lnTo>
                    <a:pt x="30853" y="322949"/>
                  </a:lnTo>
                  <a:lnTo>
                    <a:pt x="36821" y="317396"/>
                  </a:lnTo>
                  <a:lnTo>
                    <a:pt x="40941" y="312601"/>
                  </a:lnTo>
                  <a:lnTo>
                    <a:pt x="50776" y="297712"/>
                  </a:lnTo>
                  <a:lnTo>
                    <a:pt x="54560" y="291823"/>
                  </a:lnTo>
                  <a:lnTo>
                    <a:pt x="60360" y="282401"/>
                  </a:lnTo>
                  <a:lnTo>
                    <a:pt x="64732" y="274073"/>
                  </a:lnTo>
                  <a:lnTo>
                    <a:pt x="68767" y="265072"/>
                  </a:lnTo>
                  <a:lnTo>
                    <a:pt x="76921" y="247406"/>
                  </a:lnTo>
                  <a:lnTo>
                    <a:pt x="78014" y="245303"/>
                  </a:lnTo>
                  <a:lnTo>
                    <a:pt x="79275" y="243537"/>
                  </a:lnTo>
                  <a:lnTo>
                    <a:pt x="82386" y="240760"/>
                  </a:lnTo>
                  <a:lnTo>
                    <a:pt x="127025" y="201138"/>
                  </a:lnTo>
                  <a:lnTo>
                    <a:pt x="128791" y="200129"/>
                  </a:lnTo>
                  <a:lnTo>
                    <a:pt x="134591" y="198026"/>
                  </a:lnTo>
                  <a:lnTo>
                    <a:pt x="136525" y="197353"/>
                  </a:lnTo>
                  <a:lnTo>
                    <a:pt x="171413" y="198615"/>
                  </a:lnTo>
                  <a:lnTo>
                    <a:pt x="175952" y="199204"/>
                  </a:lnTo>
                  <a:lnTo>
                    <a:pt x="178558" y="199540"/>
                  </a:lnTo>
                  <a:lnTo>
                    <a:pt x="198650" y="203241"/>
                  </a:lnTo>
                  <a:lnTo>
                    <a:pt x="198987" y="205344"/>
                  </a:lnTo>
                  <a:lnTo>
                    <a:pt x="198482" y="207111"/>
                  </a:lnTo>
                  <a:close/>
                  <a:moveTo>
                    <a:pt x="225636" y="231759"/>
                  </a:moveTo>
                  <a:lnTo>
                    <a:pt x="218322" y="226628"/>
                  </a:lnTo>
                  <a:lnTo>
                    <a:pt x="214875" y="223936"/>
                  </a:lnTo>
                  <a:lnTo>
                    <a:pt x="213867" y="222169"/>
                  </a:lnTo>
                  <a:lnTo>
                    <a:pt x="205964" y="208036"/>
                  </a:lnTo>
                  <a:lnTo>
                    <a:pt x="205292" y="206102"/>
                  </a:lnTo>
                  <a:lnTo>
                    <a:pt x="205292" y="201307"/>
                  </a:lnTo>
                  <a:lnTo>
                    <a:pt x="205628" y="198783"/>
                  </a:lnTo>
                  <a:lnTo>
                    <a:pt x="217313" y="177163"/>
                  </a:lnTo>
                  <a:lnTo>
                    <a:pt x="218827" y="175733"/>
                  </a:lnTo>
                  <a:lnTo>
                    <a:pt x="220760" y="175060"/>
                  </a:lnTo>
                  <a:lnTo>
                    <a:pt x="261028" y="174471"/>
                  </a:lnTo>
                  <a:lnTo>
                    <a:pt x="263382" y="174471"/>
                  </a:lnTo>
                  <a:lnTo>
                    <a:pt x="265820" y="175397"/>
                  </a:lnTo>
                  <a:lnTo>
                    <a:pt x="271368" y="179266"/>
                  </a:lnTo>
                  <a:lnTo>
                    <a:pt x="272041" y="181201"/>
                  </a:lnTo>
                  <a:lnTo>
                    <a:pt x="271789" y="183220"/>
                  </a:lnTo>
                  <a:lnTo>
                    <a:pt x="261196" y="190875"/>
                  </a:lnTo>
                  <a:lnTo>
                    <a:pt x="259179" y="189698"/>
                  </a:lnTo>
                  <a:lnTo>
                    <a:pt x="258506" y="187679"/>
                  </a:lnTo>
                  <a:lnTo>
                    <a:pt x="257077" y="186165"/>
                  </a:lnTo>
                  <a:lnTo>
                    <a:pt x="254555" y="185828"/>
                  </a:lnTo>
                  <a:lnTo>
                    <a:pt x="250436" y="186838"/>
                  </a:lnTo>
                  <a:lnTo>
                    <a:pt x="235472" y="194156"/>
                  </a:lnTo>
                  <a:lnTo>
                    <a:pt x="233706" y="195166"/>
                  </a:lnTo>
                  <a:lnTo>
                    <a:pt x="231016" y="198615"/>
                  </a:lnTo>
                  <a:lnTo>
                    <a:pt x="229923" y="200718"/>
                  </a:lnTo>
                  <a:lnTo>
                    <a:pt x="228999" y="203158"/>
                  </a:lnTo>
                  <a:lnTo>
                    <a:pt x="228662" y="205681"/>
                  </a:lnTo>
                  <a:lnTo>
                    <a:pt x="225636" y="231759"/>
                  </a:lnTo>
                  <a:close/>
                  <a:moveTo>
                    <a:pt x="250268" y="22965"/>
                  </a:moveTo>
                  <a:lnTo>
                    <a:pt x="247830" y="22965"/>
                  </a:lnTo>
                  <a:lnTo>
                    <a:pt x="246064" y="21704"/>
                  </a:lnTo>
                  <a:lnTo>
                    <a:pt x="239171" y="4290"/>
                  </a:lnTo>
                  <a:lnTo>
                    <a:pt x="238498" y="2271"/>
                  </a:lnTo>
                  <a:lnTo>
                    <a:pt x="239087" y="0"/>
                  </a:lnTo>
                  <a:lnTo>
                    <a:pt x="247577" y="673"/>
                  </a:lnTo>
                  <a:lnTo>
                    <a:pt x="255732" y="3028"/>
                  </a:lnTo>
                  <a:lnTo>
                    <a:pt x="265568" y="6814"/>
                  </a:lnTo>
                  <a:lnTo>
                    <a:pt x="269771" y="9170"/>
                  </a:lnTo>
                  <a:lnTo>
                    <a:pt x="271200" y="10684"/>
                  </a:lnTo>
                  <a:lnTo>
                    <a:pt x="270360" y="12534"/>
                  </a:lnTo>
                  <a:lnTo>
                    <a:pt x="267669" y="16067"/>
                  </a:lnTo>
                  <a:lnTo>
                    <a:pt x="264811" y="19096"/>
                  </a:lnTo>
                  <a:lnTo>
                    <a:pt x="263046" y="20190"/>
                  </a:lnTo>
                  <a:lnTo>
                    <a:pt x="261112" y="20862"/>
                  </a:lnTo>
                  <a:lnTo>
                    <a:pt x="250268" y="22965"/>
                  </a:lnTo>
                  <a:close/>
                </a:path>
              </a:pathLst>
            </a:custGeom>
            <a:grpFill/>
            <a:ln w="12700" cap="flat">
              <a:solidFill>
                <a:srgbClr val="103140"/>
              </a:solid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2BE10BB3-89DC-AE2E-BAC7-903D55F54387}"/>
                </a:ext>
              </a:extLst>
            </p:cNvPr>
            <p:cNvSpPr/>
            <p:nvPr/>
          </p:nvSpPr>
          <p:spPr>
            <a:xfrm>
              <a:off x="2149142" y="3750546"/>
              <a:ext cx="685230" cy="993326"/>
            </a:xfrm>
            <a:custGeom>
              <a:avLst/>
              <a:gdLst>
                <a:gd name="connsiteX0" fmla="*/ 196633 w 685230"/>
                <a:gd name="connsiteY0" fmla="*/ 34070 h 993326"/>
                <a:gd name="connsiteX1" fmla="*/ 199743 w 685230"/>
                <a:gd name="connsiteY1" fmla="*/ 31799 h 993326"/>
                <a:gd name="connsiteX2" fmla="*/ 208486 w 685230"/>
                <a:gd name="connsiteY2" fmla="*/ 24564 h 993326"/>
                <a:gd name="connsiteX3" fmla="*/ 216977 w 685230"/>
                <a:gd name="connsiteY3" fmla="*/ 16825 h 993326"/>
                <a:gd name="connsiteX4" fmla="*/ 224795 w 685230"/>
                <a:gd name="connsiteY4" fmla="*/ 8497 h 993326"/>
                <a:gd name="connsiteX5" fmla="*/ 232277 w 685230"/>
                <a:gd name="connsiteY5" fmla="*/ 3281 h 993326"/>
                <a:gd name="connsiteX6" fmla="*/ 252453 w 685230"/>
                <a:gd name="connsiteY6" fmla="*/ 0 h 993326"/>
                <a:gd name="connsiteX7" fmla="*/ 256657 w 685230"/>
                <a:gd name="connsiteY7" fmla="*/ 0 h 993326"/>
                <a:gd name="connsiteX8" fmla="*/ 270528 w 685230"/>
                <a:gd name="connsiteY8" fmla="*/ 1683 h 993326"/>
                <a:gd name="connsiteX9" fmla="*/ 283054 w 685230"/>
                <a:gd name="connsiteY9" fmla="*/ 6057 h 993326"/>
                <a:gd name="connsiteX10" fmla="*/ 299531 w 685230"/>
                <a:gd name="connsiteY10" fmla="*/ 13881 h 993326"/>
                <a:gd name="connsiteX11" fmla="*/ 323742 w 685230"/>
                <a:gd name="connsiteY11" fmla="*/ 24648 h 993326"/>
                <a:gd name="connsiteX12" fmla="*/ 342489 w 685230"/>
                <a:gd name="connsiteY12" fmla="*/ 32640 h 993326"/>
                <a:gd name="connsiteX13" fmla="*/ 394106 w 685230"/>
                <a:gd name="connsiteY13" fmla="*/ 44501 h 993326"/>
                <a:gd name="connsiteX14" fmla="*/ 409827 w 685230"/>
                <a:gd name="connsiteY14" fmla="*/ 47698 h 993326"/>
                <a:gd name="connsiteX15" fmla="*/ 430255 w 685230"/>
                <a:gd name="connsiteY15" fmla="*/ 48118 h 993326"/>
                <a:gd name="connsiteX16" fmla="*/ 435131 w 685230"/>
                <a:gd name="connsiteY16" fmla="*/ 47277 h 993326"/>
                <a:gd name="connsiteX17" fmla="*/ 445892 w 685230"/>
                <a:gd name="connsiteY17" fmla="*/ 47025 h 993326"/>
                <a:gd name="connsiteX18" fmla="*/ 471868 w 685230"/>
                <a:gd name="connsiteY18" fmla="*/ 52493 h 993326"/>
                <a:gd name="connsiteX19" fmla="*/ 510119 w 685230"/>
                <a:gd name="connsiteY19" fmla="*/ 60653 h 993326"/>
                <a:gd name="connsiteX20" fmla="*/ 544418 w 685230"/>
                <a:gd name="connsiteY20" fmla="*/ 70075 h 993326"/>
                <a:gd name="connsiteX21" fmla="*/ 552405 w 685230"/>
                <a:gd name="connsiteY21" fmla="*/ 73187 h 993326"/>
                <a:gd name="connsiteX22" fmla="*/ 578297 w 685230"/>
                <a:gd name="connsiteY22" fmla="*/ 78908 h 993326"/>
                <a:gd name="connsiteX23" fmla="*/ 615875 w 685230"/>
                <a:gd name="connsiteY23" fmla="*/ 86142 h 993326"/>
                <a:gd name="connsiteX24" fmla="*/ 646223 w 685230"/>
                <a:gd name="connsiteY24" fmla="*/ 89171 h 993326"/>
                <a:gd name="connsiteX25" fmla="*/ 656900 w 685230"/>
                <a:gd name="connsiteY25" fmla="*/ 90348 h 993326"/>
                <a:gd name="connsiteX26" fmla="*/ 671275 w 685230"/>
                <a:gd name="connsiteY26" fmla="*/ 94302 h 993326"/>
                <a:gd name="connsiteX27" fmla="*/ 676319 w 685230"/>
                <a:gd name="connsiteY27" fmla="*/ 96069 h 993326"/>
                <a:gd name="connsiteX28" fmla="*/ 671948 w 685230"/>
                <a:gd name="connsiteY28" fmla="*/ 152347 h 993326"/>
                <a:gd name="connsiteX29" fmla="*/ 669258 w 685230"/>
                <a:gd name="connsiteY29" fmla="*/ 156806 h 993326"/>
                <a:gd name="connsiteX30" fmla="*/ 667745 w 685230"/>
                <a:gd name="connsiteY30" fmla="*/ 158825 h 993326"/>
                <a:gd name="connsiteX31" fmla="*/ 666063 w 685230"/>
                <a:gd name="connsiteY31" fmla="*/ 160339 h 993326"/>
                <a:gd name="connsiteX32" fmla="*/ 663878 w 685230"/>
                <a:gd name="connsiteY32" fmla="*/ 161180 h 993326"/>
                <a:gd name="connsiteX33" fmla="*/ 661860 w 685230"/>
                <a:gd name="connsiteY33" fmla="*/ 159750 h 993326"/>
                <a:gd name="connsiteX34" fmla="*/ 659674 w 685230"/>
                <a:gd name="connsiteY34" fmla="*/ 158909 h 993326"/>
                <a:gd name="connsiteX35" fmla="*/ 657825 w 685230"/>
                <a:gd name="connsiteY35" fmla="*/ 160086 h 993326"/>
                <a:gd name="connsiteX36" fmla="*/ 656311 w 685230"/>
                <a:gd name="connsiteY36" fmla="*/ 162189 h 993326"/>
                <a:gd name="connsiteX37" fmla="*/ 647569 w 685230"/>
                <a:gd name="connsiteY37" fmla="*/ 178509 h 993326"/>
                <a:gd name="connsiteX38" fmla="*/ 646644 w 685230"/>
                <a:gd name="connsiteY38" fmla="*/ 181201 h 993326"/>
                <a:gd name="connsiteX39" fmla="*/ 645635 w 685230"/>
                <a:gd name="connsiteY39" fmla="*/ 190118 h 993326"/>
                <a:gd name="connsiteX40" fmla="*/ 643701 w 685230"/>
                <a:gd name="connsiteY40" fmla="*/ 241181 h 993326"/>
                <a:gd name="connsiteX41" fmla="*/ 654630 w 685230"/>
                <a:gd name="connsiteY41" fmla="*/ 270035 h 993326"/>
                <a:gd name="connsiteX42" fmla="*/ 666736 w 685230"/>
                <a:gd name="connsiteY42" fmla="*/ 283916 h 993326"/>
                <a:gd name="connsiteX43" fmla="*/ 673293 w 685230"/>
                <a:gd name="connsiteY43" fmla="*/ 281392 h 993326"/>
                <a:gd name="connsiteX44" fmla="*/ 676403 w 685230"/>
                <a:gd name="connsiteY44" fmla="*/ 282065 h 993326"/>
                <a:gd name="connsiteX45" fmla="*/ 678841 w 685230"/>
                <a:gd name="connsiteY45" fmla="*/ 283411 h 993326"/>
                <a:gd name="connsiteX46" fmla="*/ 680018 w 685230"/>
                <a:gd name="connsiteY46" fmla="*/ 285346 h 993326"/>
                <a:gd name="connsiteX47" fmla="*/ 685231 w 685230"/>
                <a:gd name="connsiteY47" fmla="*/ 295777 h 993326"/>
                <a:gd name="connsiteX48" fmla="*/ 685231 w 685230"/>
                <a:gd name="connsiteY48" fmla="*/ 298301 h 993326"/>
                <a:gd name="connsiteX49" fmla="*/ 680271 w 685230"/>
                <a:gd name="connsiteY49" fmla="*/ 324715 h 993326"/>
                <a:gd name="connsiteX50" fmla="*/ 679766 w 685230"/>
                <a:gd name="connsiteY50" fmla="*/ 326566 h 993326"/>
                <a:gd name="connsiteX51" fmla="*/ 678589 w 685230"/>
                <a:gd name="connsiteY51" fmla="*/ 328838 h 993326"/>
                <a:gd name="connsiteX52" fmla="*/ 677160 w 685230"/>
                <a:gd name="connsiteY52" fmla="*/ 330941 h 993326"/>
                <a:gd name="connsiteX53" fmla="*/ 674974 w 685230"/>
                <a:gd name="connsiteY53" fmla="*/ 331698 h 993326"/>
                <a:gd name="connsiteX54" fmla="*/ 667829 w 685230"/>
                <a:gd name="connsiteY54" fmla="*/ 329763 h 993326"/>
                <a:gd name="connsiteX55" fmla="*/ 665054 w 685230"/>
                <a:gd name="connsiteY55" fmla="*/ 328753 h 993326"/>
                <a:gd name="connsiteX56" fmla="*/ 662701 w 685230"/>
                <a:gd name="connsiteY56" fmla="*/ 324968 h 993326"/>
                <a:gd name="connsiteX57" fmla="*/ 662196 w 685230"/>
                <a:gd name="connsiteY57" fmla="*/ 322528 h 993326"/>
                <a:gd name="connsiteX58" fmla="*/ 660935 w 685230"/>
                <a:gd name="connsiteY58" fmla="*/ 317986 h 993326"/>
                <a:gd name="connsiteX59" fmla="*/ 655555 w 685230"/>
                <a:gd name="connsiteY59" fmla="*/ 302507 h 993326"/>
                <a:gd name="connsiteX60" fmla="*/ 654714 w 685230"/>
                <a:gd name="connsiteY60" fmla="*/ 300320 h 993326"/>
                <a:gd name="connsiteX61" fmla="*/ 650679 w 685230"/>
                <a:gd name="connsiteY61" fmla="*/ 296366 h 993326"/>
                <a:gd name="connsiteX62" fmla="*/ 647569 w 685230"/>
                <a:gd name="connsiteY62" fmla="*/ 293422 h 993326"/>
                <a:gd name="connsiteX63" fmla="*/ 644374 w 685230"/>
                <a:gd name="connsiteY63" fmla="*/ 290646 h 993326"/>
                <a:gd name="connsiteX64" fmla="*/ 641600 w 685230"/>
                <a:gd name="connsiteY64" fmla="*/ 289720 h 993326"/>
                <a:gd name="connsiteX65" fmla="*/ 620919 w 685230"/>
                <a:gd name="connsiteY65" fmla="*/ 286019 h 993326"/>
                <a:gd name="connsiteX66" fmla="*/ 617977 w 685230"/>
                <a:gd name="connsiteY66" fmla="*/ 285682 h 993326"/>
                <a:gd name="connsiteX67" fmla="*/ 602256 w 685230"/>
                <a:gd name="connsiteY67" fmla="*/ 286523 h 993326"/>
                <a:gd name="connsiteX68" fmla="*/ 600071 w 685230"/>
                <a:gd name="connsiteY68" fmla="*/ 287281 h 993326"/>
                <a:gd name="connsiteX69" fmla="*/ 600491 w 685230"/>
                <a:gd name="connsiteY69" fmla="*/ 289720 h 993326"/>
                <a:gd name="connsiteX70" fmla="*/ 602172 w 685230"/>
                <a:gd name="connsiteY70" fmla="*/ 291403 h 993326"/>
                <a:gd name="connsiteX71" fmla="*/ 604106 w 685230"/>
                <a:gd name="connsiteY71" fmla="*/ 292917 h 993326"/>
                <a:gd name="connsiteX72" fmla="*/ 609822 w 685230"/>
                <a:gd name="connsiteY72" fmla="*/ 294179 h 993326"/>
                <a:gd name="connsiteX73" fmla="*/ 612176 w 685230"/>
                <a:gd name="connsiteY73" fmla="*/ 293674 h 993326"/>
                <a:gd name="connsiteX74" fmla="*/ 615119 w 685230"/>
                <a:gd name="connsiteY74" fmla="*/ 294010 h 993326"/>
                <a:gd name="connsiteX75" fmla="*/ 617893 w 685230"/>
                <a:gd name="connsiteY75" fmla="*/ 294936 h 993326"/>
                <a:gd name="connsiteX76" fmla="*/ 626888 w 685230"/>
                <a:gd name="connsiteY76" fmla="*/ 300656 h 993326"/>
                <a:gd name="connsiteX77" fmla="*/ 628821 w 685230"/>
                <a:gd name="connsiteY77" fmla="*/ 302086 h 993326"/>
                <a:gd name="connsiteX78" fmla="*/ 629242 w 685230"/>
                <a:gd name="connsiteY78" fmla="*/ 304442 h 993326"/>
                <a:gd name="connsiteX79" fmla="*/ 628569 w 685230"/>
                <a:gd name="connsiteY79" fmla="*/ 307554 h 993326"/>
                <a:gd name="connsiteX80" fmla="*/ 627392 w 685230"/>
                <a:gd name="connsiteY80" fmla="*/ 309994 h 993326"/>
                <a:gd name="connsiteX81" fmla="*/ 611167 w 685230"/>
                <a:gd name="connsiteY81" fmla="*/ 326398 h 993326"/>
                <a:gd name="connsiteX82" fmla="*/ 609150 w 685230"/>
                <a:gd name="connsiteY82" fmla="*/ 327660 h 993326"/>
                <a:gd name="connsiteX83" fmla="*/ 607048 w 685230"/>
                <a:gd name="connsiteY83" fmla="*/ 328501 h 993326"/>
                <a:gd name="connsiteX84" fmla="*/ 604106 w 685230"/>
                <a:gd name="connsiteY84" fmla="*/ 328249 h 993326"/>
                <a:gd name="connsiteX85" fmla="*/ 601416 w 685230"/>
                <a:gd name="connsiteY85" fmla="*/ 327323 h 993326"/>
                <a:gd name="connsiteX86" fmla="*/ 597380 w 685230"/>
                <a:gd name="connsiteY86" fmla="*/ 324295 h 993326"/>
                <a:gd name="connsiteX87" fmla="*/ 596960 w 685230"/>
                <a:gd name="connsiteY87" fmla="*/ 321939 h 993326"/>
                <a:gd name="connsiteX88" fmla="*/ 594942 w 685230"/>
                <a:gd name="connsiteY88" fmla="*/ 322108 h 993326"/>
                <a:gd name="connsiteX89" fmla="*/ 593009 w 685230"/>
                <a:gd name="connsiteY89" fmla="*/ 323369 h 993326"/>
                <a:gd name="connsiteX90" fmla="*/ 591328 w 685230"/>
                <a:gd name="connsiteY90" fmla="*/ 324968 h 993326"/>
                <a:gd name="connsiteX91" fmla="*/ 589814 w 685230"/>
                <a:gd name="connsiteY91" fmla="*/ 337839 h 993326"/>
                <a:gd name="connsiteX92" fmla="*/ 595111 w 685230"/>
                <a:gd name="connsiteY92" fmla="*/ 364001 h 993326"/>
                <a:gd name="connsiteX93" fmla="*/ 605115 w 685230"/>
                <a:gd name="connsiteY93" fmla="*/ 379732 h 993326"/>
                <a:gd name="connsiteX94" fmla="*/ 606292 w 685230"/>
                <a:gd name="connsiteY94" fmla="*/ 381667 h 993326"/>
                <a:gd name="connsiteX95" fmla="*/ 618397 w 685230"/>
                <a:gd name="connsiteY95" fmla="*/ 416830 h 993326"/>
                <a:gd name="connsiteX96" fmla="*/ 617725 w 685230"/>
                <a:gd name="connsiteY96" fmla="*/ 422635 h 993326"/>
                <a:gd name="connsiteX97" fmla="*/ 616296 w 685230"/>
                <a:gd name="connsiteY97" fmla="*/ 424569 h 993326"/>
                <a:gd name="connsiteX98" fmla="*/ 607048 w 685230"/>
                <a:gd name="connsiteY98" fmla="*/ 426757 h 993326"/>
                <a:gd name="connsiteX99" fmla="*/ 603181 w 685230"/>
                <a:gd name="connsiteY99" fmla="*/ 423223 h 993326"/>
                <a:gd name="connsiteX100" fmla="*/ 602424 w 685230"/>
                <a:gd name="connsiteY100" fmla="*/ 421036 h 993326"/>
                <a:gd name="connsiteX101" fmla="*/ 599987 w 685230"/>
                <a:gd name="connsiteY101" fmla="*/ 421625 h 993326"/>
                <a:gd name="connsiteX102" fmla="*/ 593261 w 685230"/>
                <a:gd name="connsiteY102" fmla="*/ 432561 h 993326"/>
                <a:gd name="connsiteX103" fmla="*/ 592084 w 685230"/>
                <a:gd name="connsiteY103" fmla="*/ 434832 h 993326"/>
                <a:gd name="connsiteX104" fmla="*/ 591748 w 685230"/>
                <a:gd name="connsiteY104" fmla="*/ 437693 h 993326"/>
                <a:gd name="connsiteX105" fmla="*/ 592168 w 685230"/>
                <a:gd name="connsiteY105" fmla="*/ 440132 h 993326"/>
                <a:gd name="connsiteX106" fmla="*/ 601163 w 685230"/>
                <a:gd name="connsiteY106" fmla="*/ 455863 h 993326"/>
                <a:gd name="connsiteX107" fmla="*/ 614446 w 685230"/>
                <a:gd name="connsiteY107" fmla="*/ 469323 h 993326"/>
                <a:gd name="connsiteX108" fmla="*/ 616380 w 685230"/>
                <a:gd name="connsiteY108" fmla="*/ 470753 h 993326"/>
                <a:gd name="connsiteX109" fmla="*/ 621508 w 685230"/>
                <a:gd name="connsiteY109" fmla="*/ 472772 h 993326"/>
                <a:gd name="connsiteX110" fmla="*/ 627224 w 685230"/>
                <a:gd name="connsiteY110" fmla="*/ 473445 h 993326"/>
                <a:gd name="connsiteX111" fmla="*/ 629999 w 685230"/>
                <a:gd name="connsiteY111" fmla="*/ 474370 h 993326"/>
                <a:gd name="connsiteX112" fmla="*/ 629746 w 685230"/>
                <a:gd name="connsiteY112" fmla="*/ 476642 h 993326"/>
                <a:gd name="connsiteX113" fmla="*/ 623694 w 685230"/>
                <a:gd name="connsiteY113" fmla="*/ 490690 h 993326"/>
                <a:gd name="connsiteX114" fmla="*/ 614194 w 685230"/>
                <a:gd name="connsiteY114" fmla="*/ 519376 h 993326"/>
                <a:gd name="connsiteX115" fmla="*/ 609654 w 685230"/>
                <a:gd name="connsiteY115" fmla="*/ 560008 h 993326"/>
                <a:gd name="connsiteX116" fmla="*/ 604358 w 685230"/>
                <a:gd name="connsiteY116" fmla="*/ 613847 h 993326"/>
                <a:gd name="connsiteX117" fmla="*/ 602424 w 685230"/>
                <a:gd name="connsiteY117" fmla="*/ 645729 h 993326"/>
                <a:gd name="connsiteX118" fmla="*/ 603265 w 685230"/>
                <a:gd name="connsiteY118" fmla="*/ 647748 h 993326"/>
                <a:gd name="connsiteX119" fmla="*/ 613774 w 685230"/>
                <a:gd name="connsiteY119" fmla="*/ 658516 h 993326"/>
                <a:gd name="connsiteX120" fmla="*/ 622516 w 685230"/>
                <a:gd name="connsiteY120" fmla="*/ 668190 h 993326"/>
                <a:gd name="connsiteX121" fmla="*/ 623273 w 685230"/>
                <a:gd name="connsiteY121" fmla="*/ 670293 h 993326"/>
                <a:gd name="connsiteX122" fmla="*/ 630251 w 685230"/>
                <a:gd name="connsiteY122" fmla="*/ 692250 h 993326"/>
                <a:gd name="connsiteX123" fmla="*/ 631932 w 685230"/>
                <a:gd name="connsiteY123" fmla="*/ 724721 h 993326"/>
                <a:gd name="connsiteX124" fmla="*/ 630419 w 685230"/>
                <a:gd name="connsiteY124" fmla="*/ 743901 h 993326"/>
                <a:gd name="connsiteX125" fmla="*/ 612513 w 685230"/>
                <a:gd name="connsiteY125" fmla="*/ 756688 h 993326"/>
                <a:gd name="connsiteX126" fmla="*/ 616043 w 685230"/>
                <a:gd name="connsiteY126" fmla="*/ 762408 h 993326"/>
                <a:gd name="connsiteX127" fmla="*/ 630083 w 685230"/>
                <a:gd name="connsiteY127" fmla="*/ 768044 h 993326"/>
                <a:gd name="connsiteX128" fmla="*/ 648829 w 685230"/>
                <a:gd name="connsiteY128" fmla="*/ 784196 h 993326"/>
                <a:gd name="connsiteX129" fmla="*/ 652697 w 685230"/>
                <a:gd name="connsiteY129" fmla="*/ 793870 h 993326"/>
                <a:gd name="connsiteX130" fmla="*/ 649166 w 685230"/>
                <a:gd name="connsiteY130" fmla="*/ 803965 h 993326"/>
                <a:gd name="connsiteX131" fmla="*/ 646644 w 685230"/>
                <a:gd name="connsiteY131" fmla="*/ 813134 h 993326"/>
                <a:gd name="connsiteX132" fmla="*/ 645383 w 685230"/>
                <a:gd name="connsiteY132" fmla="*/ 821210 h 993326"/>
                <a:gd name="connsiteX133" fmla="*/ 636724 w 685230"/>
                <a:gd name="connsiteY133" fmla="*/ 855028 h 993326"/>
                <a:gd name="connsiteX134" fmla="*/ 633950 w 685230"/>
                <a:gd name="connsiteY134" fmla="*/ 867141 h 993326"/>
                <a:gd name="connsiteX135" fmla="*/ 632689 w 685230"/>
                <a:gd name="connsiteY135" fmla="*/ 872189 h 993326"/>
                <a:gd name="connsiteX136" fmla="*/ 629830 w 685230"/>
                <a:gd name="connsiteY136" fmla="*/ 876143 h 993326"/>
                <a:gd name="connsiteX137" fmla="*/ 624282 w 685230"/>
                <a:gd name="connsiteY137" fmla="*/ 878666 h 993326"/>
                <a:gd name="connsiteX138" fmla="*/ 623105 w 685230"/>
                <a:gd name="connsiteY138" fmla="*/ 879507 h 993326"/>
                <a:gd name="connsiteX139" fmla="*/ 618565 w 685230"/>
                <a:gd name="connsiteY139" fmla="*/ 883041 h 993326"/>
                <a:gd name="connsiteX140" fmla="*/ 614866 w 685230"/>
                <a:gd name="connsiteY140" fmla="*/ 888256 h 993326"/>
                <a:gd name="connsiteX141" fmla="*/ 611336 w 685230"/>
                <a:gd name="connsiteY141" fmla="*/ 892378 h 993326"/>
                <a:gd name="connsiteX142" fmla="*/ 608477 w 685230"/>
                <a:gd name="connsiteY142" fmla="*/ 895743 h 993326"/>
                <a:gd name="connsiteX143" fmla="*/ 607216 w 685230"/>
                <a:gd name="connsiteY143" fmla="*/ 900454 h 993326"/>
                <a:gd name="connsiteX144" fmla="*/ 611756 w 685230"/>
                <a:gd name="connsiteY144" fmla="*/ 907857 h 993326"/>
                <a:gd name="connsiteX145" fmla="*/ 613017 w 685230"/>
                <a:gd name="connsiteY145" fmla="*/ 914166 h 993326"/>
                <a:gd name="connsiteX146" fmla="*/ 612092 w 685230"/>
                <a:gd name="connsiteY146" fmla="*/ 918456 h 993326"/>
                <a:gd name="connsiteX147" fmla="*/ 611083 w 685230"/>
                <a:gd name="connsiteY147" fmla="*/ 925102 h 993326"/>
                <a:gd name="connsiteX148" fmla="*/ 609570 w 685230"/>
                <a:gd name="connsiteY148" fmla="*/ 932084 h 993326"/>
                <a:gd name="connsiteX149" fmla="*/ 609066 w 685230"/>
                <a:gd name="connsiteY149" fmla="*/ 937721 h 993326"/>
                <a:gd name="connsiteX150" fmla="*/ 609991 w 685230"/>
                <a:gd name="connsiteY150" fmla="*/ 939319 h 993326"/>
                <a:gd name="connsiteX151" fmla="*/ 582164 w 685230"/>
                <a:gd name="connsiteY151" fmla="*/ 960518 h 993326"/>
                <a:gd name="connsiteX152" fmla="*/ 572497 w 685230"/>
                <a:gd name="connsiteY152" fmla="*/ 954630 h 993326"/>
                <a:gd name="connsiteX153" fmla="*/ 560559 w 685230"/>
                <a:gd name="connsiteY153" fmla="*/ 950676 h 993326"/>
                <a:gd name="connsiteX154" fmla="*/ 548706 w 685230"/>
                <a:gd name="connsiteY154" fmla="*/ 951012 h 993326"/>
                <a:gd name="connsiteX155" fmla="*/ 547276 w 685230"/>
                <a:gd name="connsiteY155" fmla="*/ 954882 h 993326"/>
                <a:gd name="connsiteX156" fmla="*/ 547108 w 685230"/>
                <a:gd name="connsiteY156" fmla="*/ 960686 h 993326"/>
                <a:gd name="connsiteX157" fmla="*/ 545679 w 685230"/>
                <a:gd name="connsiteY157" fmla="*/ 964977 h 993326"/>
                <a:gd name="connsiteX158" fmla="*/ 540215 w 685230"/>
                <a:gd name="connsiteY158" fmla="*/ 973052 h 993326"/>
                <a:gd name="connsiteX159" fmla="*/ 535591 w 685230"/>
                <a:gd name="connsiteY159" fmla="*/ 977090 h 993326"/>
                <a:gd name="connsiteX160" fmla="*/ 534414 w 685230"/>
                <a:gd name="connsiteY160" fmla="*/ 978100 h 993326"/>
                <a:gd name="connsiteX161" fmla="*/ 512136 w 685230"/>
                <a:gd name="connsiteY161" fmla="*/ 991728 h 993326"/>
                <a:gd name="connsiteX162" fmla="*/ 508185 w 685230"/>
                <a:gd name="connsiteY162" fmla="*/ 993326 h 993326"/>
                <a:gd name="connsiteX163" fmla="*/ 502385 w 685230"/>
                <a:gd name="connsiteY163" fmla="*/ 993073 h 993326"/>
                <a:gd name="connsiteX164" fmla="*/ 501292 w 685230"/>
                <a:gd name="connsiteY164" fmla="*/ 991223 h 993326"/>
                <a:gd name="connsiteX165" fmla="*/ 499022 w 685230"/>
                <a:gd name="connsiteY165" fmla="*/ 987606 h 993326"/>
                <a:gd name="connsiteX166" fmla="*/ 483133 w 685230"/>
                <a:gd name="connsiteY166" fmla="*/ 969435 h 993326"/>
                <a:gd name="connsiteX167" fmla="*/ 479687 w 685230"/>
                <a:gd name="connsiteY167" fmla="*/ 962958 h 993326"/>
                <a:gd name="connsiteX168" fmla="*/ 476828 w 685230"/>
                <a:gd name="connsiteY168" fmla="*/ 955218 h 993326"/>
                <a:gd name="connsiteX169" fmla="*/ 472877 w 685230"/>
                <a:gd name="connsiteY169" fmla="*/ 944703 h 993326"/>
                <a:gd name="connsiteX170" fmla="*/ 471364 w 685230"/>
                <a:gd name="connsiteY170" fmla="*/ 940329 h 993326"/>
                <a:gd name="connsiteX171" fmla="*/ 466908 w 685230"/>
                <a:gd name="connsiteY171" fmla="*/ 928551 h 993326"/>
                <a:gd name="connsiteX172" fmla="*/ 459679 w 685230"/>
                <a:gd name="connsiteY172" fmla="*/ 921569 h 993326"/>
                <a:gd name="connsiteX173" fmla="*/ 454887 w 685230"/>
                <a:gd name="connsiteY173" fmla="*/ 918204 h 993326"/>
                <a:gd name="connsiteX174" fmla="*/ 442361 w 685230"/>
                <a:gd name="connsiteY174" fmla="*/ 912989 h 993326"/>
                <a:gd name="connsiteX175" fmla="*/ 436644 w 685230"/>
                <a:gd name="connsiteY175" fmla="*/ 910044 h 993326"/>
                <a:gd name="connsiteX176" fmla="*/ 432609 w 685230"/>
                <a:gd name="connsiteY176" fmla="*/ 906931 h 993326"/>
                <a:gd name="connsiteX177" fmla="*/ 424707 w 685230"/>
                <a:gd name="connsiteY177" fmla="*/ 897341 h 993326"/>
                <a:gd name="connsiteX178" fmla="*/ 415459 w 685230"/>
                <a:gd name="connsiteY178" fmla="*/ 885396 h 993326"/>
                <a:gd name="connsiteX179" fmla="*/ 395535 w 685230"/>
                <a:gd name="connsiteY179" fmla="*/ 857551 h 993326"/>
                <a:gd name="connsiteX180" fmla="*/ 384186 w 685230"/>
                <a:gd name="connsiteY180" fmla="*/ 827856 h 993326"/>
                <a:gd name="connsiteX181" fmla="*/ 381580 w 685230"/>
                <a:gd name="connsiteY181" fmla="*/ 820033 h 993326"/>
                <a:gd name="connsiteX182" fmla="*/ 381160 w 685230"/>
                <a:gd name="connsiteY182" fmla="*/ 810022 h 993326"/>
                <a:gd name="connsiteX183" fmla="*/ 387213 w 685230"/>
                <a:gd name="connsiteY183" fmla="*/ 808928 h 993326"/>
                <a:gd name="connsiteX184" fmla="*/ 395620 w 685230"/>
                <a:gd name="connsiteY184" fmla="*/ 805479 h 993326"/>
                <a:gd name="connsiteX185" fmla="*/ 403438 w 685230"/>
                <a:gd name="connsiteY185" fmla="*/ 801273 h 993326"/>
                <a:gd name="connsiteX186" fmla="*/ 411929 w 685230"/>
                <a:gd name="connsiteY186" fmla="*/ 789664 h 993326"/>
                <a:gd name="connsiteX187" fmla="*/ 434963 w 685230"/>
                <a:gd name="connsiteY187" fmla="*/ 751136 h 993326"/>
                <a:gd name="connsiteX188" fmla="*/ 433786 w 685230"/>
                <a:gd name="connsiteY188" fmla="*/ 731030 h 993326"/>
                <a:gd name="connsiteX189" fmla="*/ 432861 w 685230"/>
                <a:gd name="connsiteY189" fmla="*/ 724721 h 993326"/>
                <a:gd name="connsiteX190" fmla="*/ 428994 w 685230"/>
                <a:gd name="connsiteY190" fmla="*/ 718664 h 993326"/>
                <a:gd name="connsiteX191" fmla="*/ 419158 w 685230"/>
                <a:gd name="connsiteY191" fmla="*/ 705373 h 993326"/>
                <a:gd name="connsiteX192" fmla="*/ 407305 w 685230"/>
                <a:gd name="connsiteY192" fmla="*/ 688380 h 993326"/>
                <a:gd name="connsiteX193" fmla="*/ 402009 w 685230"/>
                <a:gd name="connsiteY193" fmla="*/ 679715 h 993326"/>
                <a:gd name="connsiteX194" fmla="*/ 389903 w 685230"/>
                <a:gd name="connsiteY194" fmla="*/ 659357 h 993326"/>
                <a:gd name="connsiteX195" fmla="*/ 380740 w 685230"/>
                <a:gd name="connsiteY195" fmla="*/ 638831 h 993326"/>
                <a:gd name="connsiteX196" fmla="*/ 357958 w 685230"/>
                <a:gd name="connsiteY196" fmla="*/ 633868 h 993326"/>
                <a:gd name="connsiteX197" fmla="*/ 338034 w 685230"/>
                <a:gd name="connsiteY197" fmla="*/ 629409 h 993326"/>
                <a:gd name="connsiteX198" fmla="*/ 306593 w 685230"/>
                <a:gd name="connsiteY198" fmla="*/ 613258 h 993326"/>
                <a:gd name="connsiteX199" fmla="*/ 301717 w 685230"/>
                <a:gd name="connsiteY199" fmla="*/ 609136 h 993326"/>
                <a:gd name="connsiteX200" fmla="*/ 296589 w 685230"/>
                <a:gd name="connsiteY200" fmla="*/ 603836 h 993326"/>
                <a:gd name="connsiteX201" fmla="*/ 293982 w 685230"/>
                <a:gd name="connsiteY201" fmla="*/ 600303 h 993326"/>
                <a:gd name="connsiteX202" fmla="*/ 291376 w 685230"/>
                <a:gd name="connsiteY202" fmla="*/ 596770 h 993326"/>
                <a:gd name="connsiteX203" fmla="*/ 287425 w 685230"/>
                <a:gd name="connsiteY203" fmla="*/ 589872 h 993326"/>
                <a:gd name="connsiteX204" fmla="*/ 282129 w 685230"/>
                <a:gd name="connsiteY204" fmla="*/ 578515 h 993326"/>
                <a:gd name="connsiteX205" fmla="*/ 281120 w 685230"/>
                <a:gd name="connsiteY205" fmla="*/ 574309 h 993326"/>
                <a:gd name="connsiteX206" fmla="*/ 279775 w 685230"/>
                <a:gd name="connsiteY206" fmla="*/ 569093 h 993326"/>
                <a:gd name="connsiteX207" fmla="*/ 278178 w 685230"/>
                <a:gd name="connsiteY207" fmla="*/ 556306 h 993326"/>
                <a:gd name="connsiteX208" fmla="*/ 277926 w 685230"/>
                <a:gd name="connsiteY208" fmla="*/ 552184 h 993326"/>
                <a:gd name="connsiteX209" fmla="*/ 276581 w 685230"/>
                <a:gd name="connsiteY209" fmla="*/ 542763 h 993326"/>
                <a:gd name="connsiteX210" fmla="*/ 274899 w 685230"/>
                <a:gd name="connsiteY210" fmla="*/ 535612 h 993326"/>
                <a:gd name="connsiteX211" fmla="*/ 273050 w 685230"/>
                <a:gd name="connsiteY211" fmla="*/ 530733 h 993326"/>
                <a:gd name="connsiteX212" fmla="*/ 270780 w 685230"/>
                <a:gd name="connsiteY212" fmla="*/ 526527 h 993326"/>
                <a:gd name="connsiteX213" fmla="*/ 249595 w 685230"/>
                <a:gd name="connsiteY213" fmla="*/ 502299 h 993326"/>
                <a:gd name="connsiteX214" fmla="*/ 211849 w 685230"/>
                <a:gd name="connsiteY214" fmla="*/ 458303 h 993326"/>
                <a:gd name="connsiteX215" fmla="*/ 203610 w 685230"/>
                <a:gd name="connsiteY215" fmla="*/ 448629 h 993326"/>
                <a:gd name="connsiteX216" fmla="*/ 197978 w 685230"/>
                <a:gd name="connsiteY216" fmla="*/ 441394 h 993326"/>
                <a:gd name="connsiteX217" fmla="*/ 184947 w 685230"/>
                <a:gd name="connsiteY217" fmla="*/ 424317 h 993326"/>
                <a:gd name="connsiteX218" fmla="*/ 178222 w 685230"/>
                <a:gd name="connsiteY218" fmla="*/ 415400 h 993326"/>
                <a:gd name="connsiteX219" fmla="*/ 175196 w 685230"/>
                <a:gd name="connsiteY219" fmla="*/ 410773 h 993326"/>
                <a:gd name="connsiteX220" fmla="*/ 171581 w 685230"/>
                <a:gd name="connsiteY220" fmla="*/ 401688 h 993326"/>
                <a:gd name="connsiteX221" fmla="*/ 154011 w 685230"/>
                <a:gd name="connsiteY221" fmla="*/ 381162 h 993326"/>
                <a:gd name="connsiteX222" fmla="*/ 150228 w 685230"/>
                <a:gd name="connsiteY222" fmla="*/ 393444 h 993326"/>
                <a:gd name="connsiteX223" fmla="*/ 147369 w 685230"/>
                <a:gd name="connsiteY223" fmla="*/ 400174 h 993326"/>
                <a:gd name="connsiteX224" fmla="*/ 141821 w 685230"/>
                <a:gd name="connsiteY224" fmla="*/ 405053 h 993326"/>
                <a:gd name="connsiteX225" fmla="*/ 137281 w 685230"/>
                <a:gd name="connsiteY225" fmla="*/ 405978 h 993326"/>
                <a:gd name="connsiteX226" fmla="*/ 83815 w 685230"/>
                <a:gd name="connsiteY226" fmla="*/ 406904 h 993326"/>
                <a:gd name="connsiteX227" fmla="*/ 72970 w 685230"/>
                <a:gd name="connsiteY227" fmla="*/ 406904 h 993326"/>
                <a:gd name="connsiteX228" fmla="*/ 62294 w 685230"/>
                <a:gd name="connsiteY228" fmla="*/ 404296 h 993326"/>
                <a:gd name="connsiteX229" fmla="*/ 55736 w 685230"/>
                <a:gd name="connsiteY229" fmla="*/ 401940 h 993326"/>
                <a:gd name="connsiteX230" fmla="*/ 55821 w 685230"/>
                <a:gd name="connsiteY230" fmla="*/ 391004 h 993326"/>
                <a:gd name="connsiteX231" fmla="*/ 56241 w 685230"/>
                <a:gd name="connsiteY231" fmla="*/ 384022 h 993326"/>
                <a:gd name="connsiteX232" fmla="*/ 53971 w 685230"/>
                <a:gd name="connsiteY232" fmla="*/ 373170 h 993326"/>
                <a:gd name="connsiteX233" fmla="*/ 48254 w 685230"/>
                <a:gd name="connsiteY233" fmla="*/ 355673 h 993326"/>
                <a:gd name="connsiteX234" fmla="*/ 30264 w 685230"/>
                <a:gd name="connsiteY234" fmla="*/ 355336 h 993326"/>
                <a:gd name="connsiteX235" fmla="*/ 7398 w 685230"/>
                <a:gd name="connsiteY235" fmla="*/ 355841 h 993326"/>
                <a:gd name="connsiteX236" fmla="*/ 0 w 685230"/>
                <a:gd name="connsiteY236" fmla="*/ 357187 h 993326"/>
                <a:gd name="connsiteX237" fmla="*/ 9247 w 685230"/>
                <a:gd name="connsiteY237" fmla="*/ 346756 h 993326"/>
                <a:gd name="connsiteX238" fmla="*/ 12358 w 685230"/>
                <a:gd name="connsiteY238" fmla="*/ 328838 h 993326"/>
                <a:gd name="connsiteX239" fmla="*/ 16645 w 685230"/>
                <a:gd name="connsiteY239" fmla="*/ 298469 h 993326"/>
                <a:gd name="connsiteX240" fmla="*/ 20176 w 685230"/>
                <a:gd name="connsiteY240" fmla="*/ 255903 h 993326"/>
                <a:gd name="connsiteX241" fmla="*/ 30600 w 685230"/>
                <a:gd name="connsiteY241" fmla="*/ 238910 h 993326"/>
                <a:gd name="connsiteX242" fmla="*/ 34552 w 685230"/>
                <a:gd name="connsiteY242" fmla="*/ 232937 h 993326"/>
                <a:gd name="connsiteX243" fmla="*/ 44892 w 685230"/>
                <a:gd name="connsiteY243" fmla="*/ 217795 h 993326"/>
                <a:gd name="connsiteX244" fmla="*/ 49011 w 685230"/>
                <a:gd name="connsiteY244" fmla="*/ 212411 h 993326"/>
                <a:gd name="connsiteX245" fmla="*/ 54812 w 685230"/>
                <a:gd name="connsiteY245" fmla="*/ 213589 h 993326"/>
                <a:gd name="connsiteX246" fmla="*/ 59015 w 685230"/>
                <a:gd name="connsiteY246" fmla="*/ 219814 h 993326"/>
                <a:gd name="connsiteX247" fmla="*/ 64395 w 685230"/>
                <a:gd name="connsiteY247" fmla="*/ 234451 h 993326"/>
                <a:gd name="connsiteX248" fmla="*/ 65236 w 685230"/>
                <a:gd name="connsiteY248" fmla="*/ 239583 h 993326"/>
                <a:gd name="connsiteX249" fmla="*/ 66917 w 685230"/>
                <a:gd name="connsiteY249" fmla="*/ 244630 h 993326"/>
                <a:gd name="connsiteX250" fmla="*/ 69944 w 685230"/>
                <a:gd name="connsiteY250" fmla="*/ 251444 h 993326"/>
                <a:gd name="connsiteX251" fmla="*/ 75744 w 685230"/>
                <a:gd name="connsiteY251" fmla="*/ 257417 h 993326"/>
                <a:gd name="connsiteX252" fmla="*/ 82133 w 685230"/>
                <a:gd name="connsiteY252" fmla="*/ 258090 h 993326"/>
                <a:gd name="connsiteX253" fmla="*/ 127193 w 685230"/>
                <a:gd name="connsiteY253" fmla="*/ 227301 h 993326"/>
                <a:gd name="connsiteX254" fmla="*/ 135516 w 685230"/>
                <a:gd name="connsiteY254" fmla="*/ 214851 h 993326"/>
                <a:gd name="connsiteX255" fmla="*/ 139972 w 685230"/>
                <a:gd name="connsiteY255" fmla="*/ 190791 h 993326"/>
                <a:gd name="connsiteX256" fmla="*/ 141233 w 685230"/>
                <a:gd name="connsiteY256" fmla="*/ 174303 h 993326"/>
                <a:gd name="connsiteX257" fmla="*/ 140056 w 685230"/>
                <a:gd name="connsiteY257" fmla="*/ 161264 h 993326"/>
                <a:gd name="connsiteX258" fmla="*/ 141149 w 685230"/>
                <a:gd name="connsiteY258" fmla="*/ 156301 h 993326"/>
                <a:gd name="connsiteX259" fmla="*/ 173262 w 685230"/>
                <a:gd name="connsiteY259" fmla="*/ 128035 h 993326"/>
                <a:gd name="connsiteX260" fmla="*/ 179819 w 685230"/>
                <a:gd name="connsiteY260" fmla="*/ 123072 h 993326"/>
                <a:gd name="connsiteX261" fmla="*/ 192345 w 685230"/>
                <a:gd name="connsiteY261" fmla="*/ 115165 h 993326"/>
                <a:gd name="connsiteX262" fmla="*/ 203106 w 685230"/>
                <a:gd name="connsiteY262" fmla="*/ 106164 h 993326"/>
                <a:gd name="connsiteX263" fmla="*/ 206216 w 685230"/>
                <a:gd name="connsiteY263" fmla="*/ 101537 h 993326"/>
                <a:gd name="connsiteX264" fmla="*/ 209411 w 685230"/>
                <a:gd name="connsiteY264" fmla="*/ 95901 h 993326"/>
                <a:gd name="connsiteX265" fmla="*/ 211849 w 685230"/>
                <a:gd name="connsiteY265" fmla="*/ 88918 h 993326"/>
                <a:gd name="connsiteX266" fmla="*/ 211260 w 685230"/>
                <a:gd name="connsiteY266" fmla="*/ 84039 h 993326"/>
                <a:gd name="connsiteX267" fmla="*/ 209327 w 685230"/>
                <a:gd name="connsiteY267" fmla="*/ 74365 h 993326"/>
                <a:gd name="connsiteX268" fmla="*/ 206553 w 685230"/>
                <a:gd name="connsiteY268" fmla="*/ 69149 h 993326"/>
                <a:gd name="connsiteX269" fmla="*/ 196969 w 685230"/>
                <a:gd name="connsiteY269" fmla="*/ 54932 h 993326"/>
                <a:gd name="connsiteX270" fmla="*/ 192177 w 685230"/>
                <a:gd name="connsiteY270" fmla="*/ 44669 h 993326"/>
                <a:gd name="connsiteX271" fmla="*/ 192177 w 685230"/>
                <a:gd name="connsiteY271" fmla="*/ 40127 h 993326"/>
                <a:gd name="connsiteX272" fmla="*/ 195036 w 685230"/>
                <a:gd name="connsiteY272" fmla="*/ 35248 h 99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685230" h="993326">
                  <a:moveTo>
                    <a:pt x="196633" y="34070"/>
                  </a:moveTo>
                  <a:lnTo>
                    <a:pt x="199743" y="31799"/>
                  </a:lnTo>
                  <a:lnTo>
                    <a:pt x="208486" y="24564"/>
                  </a:lnTo>
                  <a:lnTo>
                    <a:pt x="216977" y="16825"/>
                  </a:lnTo>
                  <a:lnTo>
                    <a:pt x="224795" y="8497"/>
                  </a:lnTo>
                  <a:lnTo>
                    <a:pt x="232277" y="3281"/>
                  </a:lnTo>
                  <a:lnTo>
                    <a:pt x="252453" y="0"/>
                  </a:lnTo>
                  <a:lnTo>
                    <a:pt x="256657" y="0"/>
                  </a:lnTo>
                  <a:lnTo>
                    <a:pt x="270528" y="1683"/>
                  </a:lnTo>
                  <a:lnTo>
                    <a:pt x="283054" y="6057"/>
                  </a:lnTo>
                  <a:lnTo>
                    <a:pt x="299531" y="13881"/>
                  </a:lnTo>
                  <a:lnTo>
                    <a:pt x="323742" y="24648"/>
                  </a:lnTo>
                  <a:lnTo>
                    <a:pt x="342489" y="32640"/>
                  </a:lnTo>
                  <a:lnTo>
                    <a:pt x="394106" y="44501"/>
                  </a:lnTo>
                  <a:lnTo>
                    <a:pt x="409827" y="47698"/>
                  </a:lnTo>
                  <a:lnTo>
                    <a:pt x="430255" y="48118"/>
                  </a:lnTo>
                  <a:lnTo>
                    <a:pt x="435131" y="47277"/>
                  </a:lnTo>
                  <a:lnTo>
                    <a:pt x="445892" y="47025"/>
                  </a:lnTo>
                  <a:lnTo>
                    <a:pt x="471868" y="52493"/>
                  </a:lnTo>
                  <a:lnTo>
                    <a:pt x="510119" y="60653"/>
                  </a:lnTo>
                  <a:lnTo>
                    <a:pt x="544418" y="70075"/>
                  </a:lnTo>
                  <a:lnTo>
                    <a:pt x="552405" y="73187"/>
                  </a:lnTo>
                  <a:lnTo>
                    <a:pt x="578297" y="78908"/>
                  </a:lnTo>
                  <a:lnTo>
                    <a:pt x="615875" y="86142"/>
                  </a:lnTo>
                  <a:lnTo>
                    <a:pt x="646223" y="89171"/>
                  </a:lnTo>
                  <a:lnTo>
                    <a:pt x="656900" y="90348"/>
                  </a:lnTo>
                  <a:lnTo>
                    <a:pt x="671275" y="94302"/>
                  </a:lnTo>
                  <a:lnTo>
                    <a:pt x="676319" y="96069"/>
                  </a:lnTo>
                  <a:lnTo>
                    <a:pt x="671948" y="152347"/>
                  </a:lnTo>
                  <a:lnTo>
                    <a:pt x="669258" y="156806"/>
                  </a:lnTo>
                  <a:lnTo>
                    <a:pt x="667745" y="158825"/>
                  </a:lnTo>
                  <a:lnTo>
                    <a:pt x="666063" y="160339"/>
                  </a:lnTo>
                  <a:lnTo>
                    <a:pt x="663878" y="161180"/>
                  </a:lnTo>
                  <a:lnTo>
                    <a:pt x="661860" y="159750"/>
                  </a:lnTo>
                  <a:lnTo>
                    <a:pt x="659674" y="158909"/>
                  </a:lnTo>
                  <a:lnTo>
                    <a:pt x="657825" y="160086"/>
                  </a:lnTo>
                  <a:lnTo>
                    <a:pt x="656311" y="162189"/>
                  </a:lnTo>
                  <a:lnTo>
                    <a:pt x="647569" y="178509"/>
                  </a:lnTo>
                  <a:lnTo>
                    <a:pt x="646644" y="181201"/>
                  </a:lnTo>
                  <a:lnTo>
                    <a:pt x="645635" y="190118"/>
                  </a:lnTo>
                  <a:lnTo>
                    <a:pt x="643701" y="241181"/>
                  </a:lnTo>
                  <a:lnTo>
                    <a:pt x="654630" y="270035"/>
                  </a:lnTo>
                  <a:lnTo>
                    <a:pt x="666736" y="283916"/>
                  </a:lnTo>
                  <a:lnTo>
                    <a:pt x="673293" y="281392"/>
                  </a:lnTo>
                  <a:lnTo>
                    <a:pt x="676403" y="282065"/>
                  </a:lnTo>
                  <a:lnTo>
                    <a:pt x="678841" y="283411"/>
                  </a:lnTo>
                  <a:lnTo>
                    <a:pt x="680018" y="285346"/>
                  </a:lnTo>
                  <a:lnTo>
                    <a:pt x="685231" y="295777"/>
                  </a:lnTo>
                  <a:lnTo>
                    <a:pt x="685231" y="298301"/>
                  </a:lnTo>
                  <a:lnTo>
                    <a:pt x="680271" y="324715"/>
                  </a:lnTo>
                  <a:lnTo>
                    <a:pt x="679766" y="326566"/>
                  </a:lnTo>
                  <a:lnTo>
                    <a:pt x="678589" y="328838"/>
                  </a:lnTo>
                  <a:lnTo>
                    <a:pt x="677160" y="330941"/>
                  </a:lnTo>
                  <a:lnTo>
                    <a:pt x="674974" y="331698"/>
                  </a:lnTo>
                  <a:lnTo>
                    <a:pt x="667829" y="329763"/>
                  </a:lnTo>
                  <a:lnTo>
                    <a:pt x="665054" y="328753"/>
                  </a:lnTo>
                  <a:lnTo>
                    <a:pt x="662701" y="324968"/>
                  </a:lnTo>
                  <a:lnTo>
                    <a:pt x="662196" y="322528"/>
                  </a:lnTo>
                  <a:lnTo>
                    <a:pt x="660935" y="317986"/>
                  </a:lnTo>
                  <a:lnTo>
                    <a:pt x="655555" y="302507"/>
                  </a:lnTo>
                  <a:lnTo>
                    <a:pt x="654714" y="300320"/>
                  </a:lnTo>
                  <a:lnTo>
                    <a:pt x="650679" y="296366"/>
                  </a:lnTo>
                  <a:lnTo>
                    <a:pt x="647569" y="293422"/>
                  </a:lnTo>
                  <a:lnTo>
                    <a:pt x="644374" y="290646"/>
                  </a:lnTo>
                  <a:lnTo>
                    <a:pt x="641600" y="289720"/>
                  </a:lnTo>
                  <a:lnTo>
                    <a:pt x="620919" y="286019"/>
                  </a:lnTo>
                  <a:lnTo>
                    <a:pt x="617977" y="285682"/>
                  </a:lnTo>
                  <a:lnTo>
                    <a:pt x="602256" y="286523"/>
                  </a:lnTo>
                  <a:lnTo>
                    <a:pt x="600071" y="287281"/>
                  </a:lnTo>
                  <a:lnTo>
                    <a:pt x="600491" y="289720"/>
                  </a:lnTo>
                  <a:lnTo>
                    <a:pt x="602172" y="291403"/>
                  </a:lnTo>
                  <a:lnTo>
                    <a:pt x="604106" y="292917"/>
                  </a:lnTo>
                  <a:lnTo>
                    <a:pt x="609822" y="294179"/>
                  </a:lnTo>
                  <a:lnTo>
                    <a:pt x="612176" y="293674"/>
                  </a:lnTo>
                  <a:lnTo>
                    <a:pt x="615119" y="294010"/>
                  </a:lnTo>
                  <a:lnTo>
                    <a:pt x="617893" y="294936"/>
                  </a:lnTo>
                  <a:lnTo>
                    <a:pt x="626888" y="300656"/>
                  </a:lnTo>
                  <a:lnTo>
                    <a:pt x="628821" y="302086"/>
                  </a:lnTo>
                  <a:lnTo>
                    <a:pt x="629242" y="304442"/>
                  </a:lnTo>
                  <a:lnTo>
                    <a:pt x="628569" y="307554"/>
                  </a:lnTo>
                  <a:lnTo>
                    <a:pt x="627392" y="309994"/>
                  </a:lnTo>
                  <a:lnTo>
                    <a:pt x="611167" y="326398"/>
                  </a:lnTo>
                  <a:lnTo>
                    <a:pt x="609150" y="327660"/>
                  </a:lnTo>
                  <a:lnTo>
                    <a:pt x="607048" y="328501"/>
                  </a:lnTo>
                  <a:lnTo>
                    <a:pt x="604106" y="328249"/>
                  </a:lnTo>
                  <a:lnTo>
                    <a:pt x="601416" y="327323"/>
                  </a:lnTo>
                  <a:lnTo>
                    <a:pt x="597380" y="324295"/>
                  </a:lnTo>
                  <a:lnTo>
                    <a:pt x="596960" y="321939"/>
                  </a:lnTo>
                  <a:lnTo>
                    <a:pt x="594942" y="322108"/>
                  </a:lnTo>
                  <a:lnTo>
                    <a:pt x="593009" y="323369"/>
                  </a:lnTo>
                  <a:lnTo>
                    <a:pt x="591328" y="324968"/>
                  </a:lnTo>
                  <a:lnTo>
                    <a:pt x="589814" y="337839"/>
                  </a:lnTo>
                  <a:lnTo>
                    <a:pt x="595111" y="364001"/>
                  </a:lnTo>
                  <a:lnTo>
                    <a:pt x="605115" y="379732"/>
                  </a:lnTo>
                  <a:lnTo>
                    <a:pt x="606292" y="381667"/>
                  </a:lnTo>
                  <a:lnTo>
                    <a:pt x="618397" y="416830"/>
                  </a:lnTo>
                  <a:lnTo>
                    <a:pt x="617725" y="422635"/>
                  </a:lnTo>
                  <a:lnTo>
                    <a:pt x="616296" y="424569"/>
                  </a:lnTo>
                  <a:lnTo>
                    <a:pt x="607048" y="426757"/>
                  </a:lnTo>
                  <a:lnTo>
                    <a:pt x="603181" y="423223"/>
                  </a:lnTo>
                  <a:lnTo>
                    <a:pt x="602424" y="421036"/>
                  </a:lnTo>
                  <a:lnTo>
                    <a:pt x="599987" y="421625"/>
                  </a:lnTo>
                  <a:lnTo>
                    <a:pt x="593261" y="432561"/>
                  </a:lnTo>
                  <a:lnTo>
                    <a:pt x="592084" y="434832"/>
                  </a:lnTo>
                  <a:lnTo>
                    <a:pt x="591748" y="437693"/>
                  </a:lnTo>
                  <a:lnTo>
                    <a:pt x="592168" y="440132"/>
                  </a:lnTo>
                  <a:lnTo>
                    <a:pt x="601163" y="455863"/>
                  </a:lnTo>
                  <a:lnTo>
                    <a:pt x="614446" y="469323"/>
                  </a:lnTo>
                  <a:lnTo>
                    <a:pt x="616380" y="470753"/>
                  </a:lnTo>
                  <a:lnTo>
                    <a:pt x="621508" y="472772"/>
                  </a:lnTo>
                  <a:lnTo>
                    <a:pt x="627224" y="473445"/>
                  </a:lnTo>
                  <a:lnTo>
                    <a:pt x="629999" y="474370"/>
                  </a:lnTo>
                  <a:lnTo>
                    <a:pt x="629746" y="476642"/>
                  </a:lnTo>
                  <a:lnTo>
                    <a:pt x="623694" y="490690"/>
                  </a:lnTo>
                  <a:lnTo>
                    <a:pt x="614194" y="519376"/>
                  </a:lnTo>
                  <a:lnTo>
                    <a:pt x="609654" y="560008"/>
                  </a:lnTo>
                  <a:lnTo>
                    <a:pt x="604358" y="613847"/>
                  </a:lnTo>
                  <a:lnTo>
                    <a:pt x="602424" y="645729"/>
                  </a:lnTo>
                  <a:lnTo>
                    <a:pt x="603265" y="647748"/>
                  </a:lnTo>
                  <a:lnTo>
                    <a:pt x="613774" y="658516"/>
                  </a:lnTo>
                  <a:lnTo>
                    <a:pt x="622516" y="668190"/>
                  </a:lnTo>
                  <a:lnTo>
                    <a:pt x="623273" y="670293"/>
                  </a:lnTo>
                  <a:lnTo>
                    <a:pt x="630251" y="692250"/>
                  </a:lnTo>
                  <a:lnTo>
                    <a:pt x="631932" y="724721"/>
                  </a:lnTo>
                  <a:lnTo>
                    <a:pt x="630419" y="743901"/>
                  </a:lnTo>
                  <a:lnTo>
                    <a:pt x="612513" y="756688"/>
                  </a:lnTo>
                  <a:lnTo>
                    <a:pt x="616043" y="762408"/>
                  </a:lnTo>
                  <a:lnTo>
                    <a:pt x="630083" y="768044"/>
                  </a:lnTo>
                  <a:lnTo>
                    <a:pt x="648829" y="784196"/>
                  </a:lnTo>
                  <a:lnTo>
                    <a:pt x="652697" y="793870"/>
                  </a:lnTo>
                  <a:lnTo>
                    <a:pt x="649166" y="803965"/>
                  </a:lnTo>
                  <a:lnTo>
                    <a:pt x="646644" y="813134"/>
                  </a:lnTo>
                  <a:lnTo>
                    <a:pt x="645383" y="821210"/>
                  </a:lnTo>
                  <a:lnTo>
                    <a:pt x="636724" y="855028"/>
                  </a:lnTo>
                  <a:lnTo>
                    <a:pt x="633950" y="867141"/>
                  </a:lnTo>
                  <a:lnTo>
                    <a:pt x="632689" y="872189"/>
                  </a:lnTo>
                  <a:lnTo>
                    <a:pt x="629830" y="876143"/>
                  </a:lnTo>
                  <a:lnTo>
                    <a:pt x="624282" y="878666"/>
                  </a:lnTo>
                  <a:lnTo>
                    <a:pt x="623105" y="879507"/>
                  </a:lnTo>
                  <a:lnTo>
                    <a:pt x="618565" y="883041"/>
                  </a:lnTo>
                  <a:lnTo>
                    <a:pt x="614866" y="888256"/>
                  </a:lnTo>
                  <a:lnTo>
                    <a:pt x="611336" y="892378"/>
                  </a:lnTo>
                  <a:lnTo>
                    <a:pt x="608477" y="895743"/>
                  </a:lnTo>
                  <a:lnTo>
                    <a:pt x="607216" y="900454"/>
                  </a:lnTo>
                  <a:lnTo>
                    <a:pt x="611756" y="907857"/>
                  </a:lnTo>
                  <a:lnTo>
                    <a:pt x="613017" y="914166"/>
                  </a:lnTo>
                  <a:lnTo>
                    <a:pt x="612092" y="918456"/>
                  </a:lnTo>
                  <a:lnTo>
                    <a:pt x="611083" y="925102"/>
                  </a:lnTo>
                  <a:lnTo>
                    <a:pt x="609570" y="932084"/>
                  </a:lnTo>
                  <a:lnTo>
                    <a:pt x="609066" y="937721"/>
                  </a:lnTo>
                  <a:lnTo>
                    <a:pt x="609991" y="939319"/>
                  </a:lnTo>
                  <a:lnTo>
                    <a:pt x="582164" y="960518"/>
                  </a:lnTo>
                  <a:lnTo>
                    <a:pt x="572497" y="954630"/>
                  </a:lnTo>
                  <a:lnTo>
                    <a:pt x="560559" y="950676"/>
                  </a:lnTo>
                  <a:lnTo>
                    <a:pt x="548706" y="951012"/>
                  </a:lnTo>
                  <a:lnTo>
                    <a:pt x="547276" y="954882"/>
                  </a:lnTo>
                  <a:lnTo>
                    <a:pt x="547108" y="960686"/>
                  </a:lnTo>
                  <a:lnTo>
                    <a:pt x="545679" y="964977"/>
                  </a:lnTo>
                  <a:lnTo>
                    <a:pt x="540215" y="973052"/>
                  </a:lnTo>
                  <a:lnTo>
                    <a:pt x="535591" y="977090"/>
                  </a:lnTo>
                  <a:lnTo>
                    <a:pt x="534414" y="978100"/>
                  </a:lnTo>
                  <a:lnTo>
                    <a:pt x="512136" y="991728"/>
                  </a:lnTo>
                  <a:lnTo>
                    <a:pt x="508185" y="993326"/>
                  </a:lnTo>
                  <a:lnTo>
                    <a:pt x="502385" y="993073"/>
                  </a:lnTo>
                  <a:lnTo>
                    <a:pt x="501292" y="991223"/>
                  </a:lnTo>
                  <a:lnTo>
                    <a:pt x="499022" y="987606"/>
                  </a:lnTo>
                  <a:lnTo>
                    <a:pt x="483133" y="969435"/>
                  </a:lnTo>
                  <a:lnTo>
                    <a:pt x="479687" y="962958"/>
                  </a:lnTo>
                  <a:lnTo>
                    <a:pt x="476828" y="955218"/>
                  </a:lnTo>
                  <a:lnTo>
                    <a:pt x="472877" y="944703"/>
                  </a:lnTo>
                  <a:lnTo>
                    <a:pt x="471364" y="940329"/>
                  </a:lnTo>
                  <a:lnTo>
                    <a:pt x="466908" y="928551"/>
                  </a:lnTo>
                  <a:lnTo>
                    <a:pt x="459679" y="921569"/>
                  </a:lnTo>
                  <a:lnTo>
                    <a:pt x="454887" y="918204"/>
                  </a:lnTo>
                  <a:lnTo>
                    <a:pt x="442361" y="912989"/>
                  </a:lnTo>
                  <a:lnTo>
                    <a:pt x="436644" y="910044"/>
                  </a:lnTo>
                  <a:lnTo>
                    <a:pt x="432609" y="906931"/>
                  </a:lnTo>
                  <a:lnTo>
                    <a:pt x="424707" y="897341"/>
                  </a:lnTo>
                  <a:lnTo>
                    <a:pt x="415459" y="885396"/>
                  </a:lnTo>
                  <a:lnTo>
                    <a:pt x="395535" y="857551"/>
                  </a:lnTo>
                  <a:lnTo>
                    <a:pt x="384186" y="827856"/>
                  </a:lnTo>
                  <a:lnTo>
                    <a:pt x="381580" y="820033"/>
                  </a:lnTo>
                  <a:lnTo>
                    <a:pt x="381160" y="810022"/>
                  </a:lnTo>
                  <a:lnTo>
                    <a:pt x="387213" y="808928"/>
                  </a:lnTo>
                  <a:lnTo>
                    <a:pt x="395620" y="805479"/>
                  </a:lnTo>
                  <a:lnTo>
                    <a:pt x="403438" y="801273"/>
                  </a:lnTo>
                  <a:lnTo>
                    <a:pt x="411929" y="789664"/>
                  </a:lnTo>
                  <a:lnTo>
                    <a:pt x="434963" y="751136"/>
                  </a:lnTo>
                  <a:lnTo>
                    <a:pt x="433786" y="731030"/>
                  </a:lnTo>
                  <a:lnTo>
                    <a:pt x="432861" y="724721"/>
                  </a:lnTo>
                  <a:lnTo>
                    <a:pt x="428994" y="718664"/>
                  </a:lnTo>
                  <a:lnTo>
                    <a:pt x="419158" y="705373"/>
                  </a:lnTo>
                  <a:lnTo>
                    <a:pt x="407305" y="688380"/>
                  </a:lnTo>
                  <a:lnTo>
                    <a:pt x="402009" y="679715"/>
                  </a:lnTo>
                  <a:lnTo>
                    <a:pt x="389903" y="659357"/>
                  </a:lnTo>
                  <a:lnTo>
                    <a:pt x="380740" y="638831"/>
                  </a:lnTo>
                  <a:lnTo>
                    <a:pt x="357958" y="633868"/>
                  </a:lnTo>
                  <a:lnTo>
                    <a:pt x="338034" y="629409"/>
                  </a:lnTo>
                  <a:lnTo>
                    <a:pt x="306593" y="613258"/>
                  </a:lnTo>
                  <a:lnTo>
                    <a:pt x="301717" y="609136"/>
                  </a:lnTo>
                  <a:lnTo>
                    <a:pt x="296589" y="603836"/>
                  </a:lnTo>
                  <a:lnTo>
                    <a:pt x="293982" y="600303"/>
                  </a:lnTo>
                  <a:lnTo>
                    <a:pt x="291376" y="596770"/>
                  </a:lnTo>
                  <a:lnTo>
                    <a:pt x="287425" y="589872"/>
                  </a:lnTo>
                  <a:lnTo>
                    <a:pt x="282129" y="578515"/>
                  </a:lnTo>
                  <a:lnTo>
                    <a:pt x="281120" y="574309"/>
                  </a:lnTo>
                  <a:lnTo>
                    <a:pt x="279775" y="569093"/>
                  </a:lnTo>
                  <a:lnTo>
                    <a:pt x="278178" y="556306"/>
                  </a:lnTo>
                  <a:lnTo>
                    <a:pt x="277926" y="552184"/>
                  </a:lnTo>
                  <a:lnTo>
                    <a:pt x="276581" y="542763"/>
                  </a:lnTo>
                  <a:lnTo>
                    <a:pt x="274899" y="535612"/>
                  </a:lnTo>
                  <a:lnTo>
                    <a:pt x="273050" y="530733"/>
                  </a:lnTo>
                  <a:lnTo>
                    <a:pt x="270780" y="526527"/>
                  </a:lnTo>
                  <a:lnTo>
                    <a:pt x="249595" y="502299"/>
                  </a:lnTo>
                  <a:lnTo>
                    <a:pt x="211849" y="458303"/>
                  </a:lnTo>
                  <a:lnTo>
                    <a:pt x="203610" y="448629"/>
                  </a:lnTo>
                  <a:lnTo>
                    <a:pt x="197978" y="441394"/>
                  </a:lnTo>
                  <a:lnTo>
                    <a:pt x="184947" y="424317"/>
                  </a:lnTo>
                  <a:lnTo>
                    <a:pt x="178222" y="415400"/>
                  </a:lnTo>
                  <a:lnTo>
                    <a:pt x="175196" y="410773"/>
                  </a:lnTo>
                  <a:lnTo>
                    <a:pt x="171581" y="401688"/>
                  </a:lnTo>
                  <a:lnTo>
                    <a:pt x="154011" y="381162"/>
                  </a:lnTo>
                  <a:lnTo>
                    <a:pt x="150228" y="393444"/>
                  </a:lnTo>
                  <a:lnTo>
                    <a:pt x="147369" y="400174"/>
                  </a:lnTo>
                  <a:lnTo>
                    <a:pt x="141821" y="405053"/>
                  </a:lnTo>
                  <a:lnTo>
                    <a:pt x="137281" y="405978"/>
                  </a:lnTo>
                  <a:lnTo>
                    <a:pt x="83815" y="406904"/>
                  </a:lnTo>
                  <a:lnTo>
                    <a:pt x="72970" y="406904"/>
                  </a:lnTo>
                  <a:lnTo>
                    <a:pt x="62294" y="404296"/>
                  </a:lnTo>
                  <a:lnTo>
                    <a:pt x="55736" y="401940"/>
                  </a:lnTo>
                  <a:lnTo>
                    <a:pt x="55821" y="391004"/>
                  </a:lnTo>
                  <a:lnTo>
                    <a:pt x="56241" y="384022"/>
                  </a:lnTo>
                  <a:lnTo>
                    <a:pt x="53971" y="373170"/>
                  </a:lnTo>
                  <a:lnTo>
                    <a:pt x="48254" y="355673"/>
                  </a:lnTo>
                  <a:lnTo>
                    <a:pt x="30264" y="355336"/>
                  </a:lnTo>
                  <a:lnTo>
                    <a:pt x="7398" y="355841"/>
                  </a:lnTo>
                  <a:lnTo>
                    <a:pt x="0" y="357187"/>
                  </a:lnTo>
                  <a:lnTo>
                    <a:pt x="9247" y="346756"/>
                  </a:lnTo>
                  <a:lnTo>
                    <a:pt x="12358" y="328838"/>
                  </a:lnTo>
                  <a:lnTo>
                    <a:pt x="16645" y="298469"/>
                  </a:lnTo>
                  <a:lnTo>
                    <a:pt x="20176" y="255903"/>
                  </a:lnTo>
                  <a:lnTo>
                    <a:pt x="30600" y="238910"/>
                  </a:lnTo>
                  <a:lnTo>
                    <a:pt x="34552" y="232937"/>
                  </a:lnTo>
                  <a:lnTo>
                    <a:pt x="44892" y="217795"/>
                  </a:lnTo>
                  <a:lnTo>
                    <a:pt x="49011" y="212411"/>
                  </a:lnTo>
                  <a:lnTo>
                    <a:pt x="54812" y="213589"/>
                  </a:lnTo>
                  <a:lnTo>
                    <a:pt x="59015" y="219814"/>
                  </a:lnTo>
                  <a:lnTo>
                    <a:pt x="64395" y="234451"/>
                  </a:lnTo>
                  <a:lnTo>
                    <a:pt x="65236" y="239583"/>
                  </a:lnTo>
                  <a:lnTo>
                    <a:pt x="66917" y="244630"/>
                  </a:lnTo>
                  <a:lnTo>
                    <a:pt x="69944" y="251444"/>
                  </a:lnTo>
                  <a:lnTo>
                    <a:pt x="75744" y="257417"/>
                  </a:lnTo>
                  <a:lnTo>
                    <a:pt x="82133" y="258090"/>
                  </a:lnTo>
                  <a:lnTo>
                    <a:pt x="127193" y="227301"/>
                  </a:lnTo>
                  <a:lnTo>
                    <a:pt x="135516" y="214851"/>
                  </a:lnTo>
                  <a:lnTo>
                    <a:pt x="139972" y="190791"/>
                  </a:lnTo>
                  <a:lnTo>
                    <a:pt x="141233" y="174303"/>
                  </a:lnTo>
                  <a:lnTo>
                    <a:pt x="140056" y="161264"/>
                  </a:lnTo>
                  <a:lnTo>
                    <a:pt x="141149" y="156301"/>
                  </a:lnTo>
                  <a:lnTo>
                    <a:pt x="173262" y="128035"/>
                  </a:lnTo>
                  <a:lnTo>
                    <a:pt x="179819" y="123072"/>
                  </a:lnTo>
                  <a:lnTo>
                    <a:pt x="192345" y="115165"/>
                  </a:lnTo>
                  <a:lnTo>
                    <a:pt x="203106" y="106164"/>
                  </a:lnTo>
                  <a:lnTo>
                    <a:pt x="206216" y="101537"/>
                  </a:lnTo>
                  <a:lnTo>
                    <a:pt x="209411" y="95901"/>
                  </a:lnTo>
                  <a:lnTo>
                    <a:pt x="211849" y="88918"/>
                  </a:lnTo>
                  <a:lnTo>
                    <a:pt x="211260" y="84039"/>
                  </a:lnTo>
                  <a:lnTo>
                    <a:pt x="209327" y="74365"/>
                  </a:lnTo>
                  <a:lnTo>
                    <a:pt x="206553" y="69149"/>
                  </a:lnTo>
                  <a:lnTo>
                    <a:pt x="196969" y="54932"/>
                  </a:lnTo>
                  <a:lnTo>
                    <a:pt x="192177" y="44669"/>
                  </a:lnTo>
                  <a:lnTo>
                    <a:pt x="192177" y="40127"/>
                  </a:lnTo>
                  <a:lnTo>
                    <a:pt x="195036" y="35248"/>
                  </a:lnTo>
                  <a:close/>
                </a:path>
              </a:pathLst>
            </a:custGeom>
            <a:grpFill/>
            <a:ln w="12700" cap="flat">
              <a:solidFill>
                <a:srgbClr val="103140"/>
              </a:solid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C327CDA4-7348-2263-C1F6-C404EC27AFCF}"/>
                </a:ext>
              </a:extLst>
            </p:cNvPr>
            <p:cNvSpPr/>
            <p:nvPr/>
          </p:nvSpPr>
          <p:spPr>
            <a:xfrm>
              <a:off x="1585556" y="5863383"/>
              <a:ext cx="392425" cy="503140"/>
            </a:xfrm>
            <a:custGeom>
              <a:avLst/>
              <a:gdLst>
                <a:gd name="connsiteX0" fmla="*/ 2186 w 392425"/>
                <a:gd name="connsiteY0" fmla="*/ 17161 h 503140"/>
                <a:gd name="connsiteX1" fmla="*/ 8239 w 392425"/>
                <a:gd name="connsiteY1" fmla="*/ 16656 h 503140"/>
                <a:gd name="connsiteX2" fmla="*/ 13367 w 392425"/>
                <a:gd name="connsiteY2" fmla="*/ 16993 h 503140"/>
                <a:gd name="connsiteX3" fmla="*/ 22782 w 392425"/>
                <a:gd name="connsiteY3" fmla="*/ 20947 h 503140"/>
                <a:gd name="connsiteX4" fmla="*/ 27994 w 392425"/>
                <a:gd name="connsiteY4" fmla="*/ 21956 h 503140"/>
                <a:gd name="connsiteX5" fmla="*/ 32870 w 392425"/>
                <a:gd name="connsiteY5" fmla="*/ 22545 h 503140"/>
                <a:gd name="connsiteX6" fmla="*/ 39596 w 392425"/>
                <a:gd name="connsiteY6" fmla="*/ 20526 h 503140"/>
                <a:gd name="connsiteX7" fmla="*/ 48086 w 392425"/>
                <a:gd name="connsiteY7" fmla="*/ 16067 h 503140"/>
                <a:gd name="connsiteX8" fmla="*/ 57838 w 392425"/>
                <a:gd name="connsiteY8" fmla="*/ 10852 h 503140"/>
                <a:gd name="connsiteX9" fmla="*/ 64816 w 392425"/>
                <a:gd name="connsiteY9" fmla="*/ 6225 h 503140"/>
                <a:gd name="connsiteX10" fmla="*/ 70364 w 392425"/>
                <a:gd name="connsiteY10" fmla="*/ 1598 h 503140"/>
                <a:gd name="connsiteX11" fmla="*/ 75828 w 392425"/>
                <a:gd name="connsiteY11" fmla="*/ 0 h 503140"/>
                <a:gd name="connsiteX12" fmla="*/ 78939 w 392425"/>
                <a:gd name="connsiteY12" fmla="*/ 3197 h 503140"/>
                <a:gd name="connsiteX13" fmla="*/ 87346 w 392425"/>
                <a:gd name="connsiteY13" fmla="*/ 11272 h 503140"/>
                <a:gd name="connsiteX14" fmla="*/ 105000 w 392425"/>
                <a:gd name="connsiteY14" fmla="*/ 71336 h 503140"/>
                <a:gd name="connsiteX15" fmla="*/ 105084 w 392425"/>
                <a:gd name="connsiteY15" fmla="*/ 75542 h 503140"/>
                <a:gd name="connsiteX16" fmla="*/ 104748 w 392425"/>
                <a:gd name="connsiteY16" fmla="*/ 82945 h 503140"/>
                <a:gd name="connsiteX17" fmla="*/ 101385 w 392425"/>
                <a:gd name="connsiteY17" fmla="*/ 88329 h 503140"/>
                <a:gd name="connsiteX18" fmla="*/ 100544 w 392425"/>
                <a:gd name="connsiteY18" fmla="*/ 95900 h 503140"/>
                <a:gd name="connsiteX19" fmla="*/ 100124 w 392425"/>
                <a:gd name="connsiteY19" fmla="*/ 101368 h 503140"/>
                <a:gd name="connsiteX20" fmla="*/ 100796 w 392425"/>
                <a:gd name="connsiteY20" fmla="*/ 105995 h 503140"/>
                <a:gd name="connsiteX21" fmla="*/ 102394 w 392425"/>
                <a:gd name="connsiteY21" fmla="*/ 110706 h 503140"/>
                <a:gd name="connsiteX22" fmla="*/ 108951 w 392425"/>
                <a:gd name="connsiteY22" fmla="*/ 128456 h 503140"/>
                <a:gd name="connsiteX23" fmla="*/ 113406 w 392425"/>
                <a:gd name="connsiteY23" fmla="*/ 129045 h 503140"/>
                <a:gd name="connsiteX24" fmla="*/ 126017 w 392425"/>
                <a:gd name="connsiteY24" fmla="*/ 124923 h 503140"/>
                <a:gd name="connsiteX25" fmla="*/ 128118 w 392425"/>
                <a:gd name="connsiteY25" fmla="*/ 120548 h 503140"/>
                <a:gd name="connsiteX26" fmla="*/ 129631 w 392425"/>
                <a:gd name="connsiteY26" fmla="*/ 116174 h 503140"/>
                <a:gd name="connsiteX27" fmla="*/ 142410 w 392425"/>
                <a:gd name="connsiteY27" fmla="*/ 105911 h 503140"/>
                <a:gd name="connsiteX28" fmla="*/ 160652 w 392425"/>
                <a:gd name="connsiteY28" fmla="*/ 103051 h 503140"/>
                <a:gd name="connsiteX29" fmla="*/ 170488 w 392425"/>
                <a:gd name="connsiteY29" fmla="*/ 105995 h 503140"/>
                <a:gd name="connsiteX30" fmla="*/ 220760 w 392425"/>
                <a:gd name="connsiteY30" fmla="*/ 148309 h 503140"/>
                <a:gd name="connsiteX31" fmla="*/ 243290 w 392425"/>
                <a:gd name="connsiteY31" fmla="*/ 167321 h 503140"/>
                <a:gd name="connsiteX32" fmla="*/ 254303 w 392425"/>
                <a:gd name="connsiteY32" fmla="*/ 178677 h 503140"/>
                <a:gd name="connsiteX33" fmla="*/ 255228 w 392425"/>
                <a:gd name="connsiteY33" fmla="*/ 180948 h 503140"/>
                <a:gd name="connsiteX34" fmla="*/ 258254 w 392425"/>
                <a:gd name="connsiteY34" fmla="*/ 201474 h 503140"/>
                <a:gd name="connsiteX35" fmla="*/ 263298 w 392425"/>
                <a:gd name="connsiteY35" fmla="*/ 221160 h 503140"/>
                <a:gd name="connsiteX36" fmla="*/ 265568 w 392425"/>
                <a:gd name="connsiteY36" fmla="*/ 227637 h 503140"/>
                <a:gd name="connsiteX37" fmla="*/ 269183 w 392425"/>
                <a:gd name="connsiteY37" fmla="*/ 227216 h 503140"/>
                <a:gd name="connsiteX38" fmla="*/ 278010 w 392425"/>
                <a:gd name="connsiteY38" fmla="*/ 221833 h 503140"/>
                <a:gd name="connsiteX39" fmla="*/ 277842 w 392425"/>
                <a:gd name="connsiteY39" fmla="*/ 216953 h 503140"/>
                <a:gd name="connsiteX40" fmla="*/ 278682 w 392425"/>
                <a:gd name="connsiteY40" fmla="*/ 211906 h 503140"/>
                <a:gd name="connsiteX41" fmla="*/ 286837 w 392425"/>
                <a:gd name="connsiteY41" fmla="*/ 202821 h 503140"/>
                <a:gd name="connsiteX42" fmla="*/ 307854 w 392425"/>
                <a:gd name="connsiteY42" fmla="*/ 194408 h 503140"/>
                <a:gd name="connsiteX43" fmla="*/ 316849 w 392425"/>
                <a:gd name="connsiteY43" fmla="*/ 191632 h 503140"/>
                <a:gd name="connsiteX44" fmla="*/ 321725 w 392425"/>
                <a:gd name="connsiteY44" fmla="*/ 191464 h 503140"/>
                <a:gd name="connsiteX45" fmla="*/ 347701 w 392425"/>
                <a:gd name="connsiteY45" fmla="*/ 198951 h 503140"/>
                <a:gd name="connsiteX46" fmla="*/ 362833 w 392425"/>
                <a:gd name="connsiteY46" fmla="*/ 207616 h 503140"/>
                <a:gd name="connsiteX47" fmla="*/ 368046 w 392425"/>
                <a:gd name="connsiteY47" fmla="*/ 210980 h 503140"/>
                <a:gd name="connsiteX48" fmla="*/ 367625 w 392425"/>
                <a:gd name="connsiteY48" fmla="*/ 215608 h 503140"/>
                <a:gd name="connsiteX49" fmla="*/ 367289 w 392425"/>
                <a:gd name="connsiteY49" fmla="*/ 224104 h 503140"/>
                <a:gd name="connsiteX50" fmla="*/ 368046 w 392425"/>
                <a:gd name="connsiteY50" fmla="*/ 231507 h 503140"/>
                <a:gd name="connsiteX51" fmla="*/ 371576 w 392425"/>
                <a:gd name="connsiteY51" fmla="*/ 235292 h 503140"/>
                <a:gd name="connsiteX52" fmla="*/ 392425 w 392425"/>
                <a:gd name="connsiteY52" fmla="*/ 244293 h 503140"/>
                <a:gd name="connsiteX53" fmla="*/ 391164 w 392425"/>
                <a:gd name="connsiteY53" fmla="*/ 251865 h 503140"/>
                <a:gd name="connsiteX54" fmla="*/ 388306 w 392425"/>
                <a:gd name="connsiteY54" fmla="*/ 263894 h 503140"/>
                <a:gd name="connsiteX55" fmla="*/ 382757 w 392425"/>
                <a:gd name="connsiteY55" fmla="*/ 274410 h 503140"/>
                <a:gd name="connsiteX56" fmla="*/ 373762 w 392425"/>
                <a:gd name="connsiteY56" fmla="*/ 281644 h 503140"/>
                <a:gd name="connsiteX57" fmla="*/ 350139 w 392425"/>
                <a:gd name="connsiteY57" fmla="*/ 287364 h 503140"/>
                <a:gd name="connsiteX58" fmla="*/ 337445 w 392425"/>
                <a:gd name="connsiteY58" fmla="*/ 288879 h 503140"/>
                <a:gd name="connsiteX59" fmla="*/ 333074 w 392425"/>
                <a:gd name="connsiteY59" fmla="*/ 288963 h 503140"/>
                <a:gd name="connsiteX60" fmla="*/ 312561 w 392425"/>
                <a:gd name="connsiteY60" fmla="*/ 291655 h 503140"/>
                <a:gd name="connsiteX61" fmla="*/ 309955 w 392425"/>
                <a:gd name="connsiteY61" fmla="*/ 311508 h 503140"/>
                <a:gd name="connsiteX62" fmla="*/ 309535 w 392425"/>
                <a:gd name="connsiteY62" fmla="*/ 315293 h 503140"/>
                <a:gd name="connsiteX63" fmla="*/ 311637 w 392425"/>
                <a:gd name="connsiteY63" fmla="*/ 334810 h 503140"/>
                <a:gd name="connsiteX64" fmla="*/ 314747 w 392425"/>
                <a:gd name="connsiteY64" fmla="*/ 364169 h 503140"/>
                <a:gd name="connsiteX65" fmla="*/ 326432 w 392425"/>
                <a:gd name="connsiteY65" fmla="*/ 398491 h 503140"/>
                <a:gd name="connsiteX66" fmla="*/ 331560 w 392425"/>
                <a:gd name="connsiteY66" fmla="*/ 409427 h 503140"/>
                <a:gd name="connsiteX67" fmla="*/ 337445 w 392425"/>
                <a:gd name="connsiteY67" fmla="*/ 414895 h 503140"/>
                <a:gd name="connsiteX68" fmla="*/ 341312 w 392425"/>
                <a:gd name="connsiteY68" fmla="*/ 420868 h 503140"/>
                <a:gd name="connsiteX69" fmla="*/ 344086 w 392425"/>
                <a:gd name="connsiteY69" fmla="*/ 431804 h 503140"/>
                <a:gd name="connsiteX70" fmla="*/ 344591 w 392425"/>
                <a:gd name="connsiteY70" fmla="*/ 438113 h 503140"/>
                <a:gd name="connsiteX71" fmla="*/ 345263 w 392425"/>
                <a:gd name="connsiteY71" fmla="*/ 467724 h 503140"/>
                <a:gd name="connsiteX72" fmla="*/ 344591 w 392425"/>
                <a:gd name="connsiteY72" fmla="*/ 472267 h 503140"/>
                <a:gd name="connsiteX73" fmla="*/ 338286 w 392425"/>
                <a:gd name="connsiteY73" fmla="*/ 474707 h 503140"/>
                <a:gd name="connsiteX74" fmla="*/ 305079 w 392425"/>
                <a:gd name="connsiteY74" fmla="*/ 491531 h 503140"/>
                <a:gd name="connsiteX75" fmla="*/ 299531 w 392425"/>
                <a:gd name="connsiteY75" fmla="*/ 496663 h 503140"/>
                <a:gd name="connsiteX76" fmla="*/ 276833 w 392425"/>
                <a:gd name="connsiteY76" fmla="*/ 503140 h 503140"/>
                <a:gd name="connsiteX77" fmla="*/ 244467 w 392425"/>
                <a:gd name="connsiteY77" fmla="*/ 500701 h 503140"/>
                <a:gd name="connsiteX78" fmla="*/ 238750 w 392425"/>
                <a:gd name="connsiteY78" fmla="*/ 499607 h 503140"/>
                <a:gd name="connsiteX79" fmla="*/ 233538 w 392425"/>
                <a:gd name="connsiteY79" fmla="*/ 496831 h 503140"/>
                <a:gd name="connsiteX80" fmla="*/ 232950 w 392425"/>
                <a:gd name="connsiteY80" fmla="*/ 492961 h 503140"/>
                <a:gd name="connsiteX81" fmla="*/ 232782 w 392425"/>
                <a:gd name="connsiteY81" fmla="*/ 481521 h 503140"/>
                <a:gd name="connsiteX82" fmla="*/ 232950 w 392425"/>
                <a:gd name="connsiteY82" fmla="*/ 473024 h 503140"/>
                <a:gd name="connsiteX83" fmla="*/ 233370 w 392425"/>
                <a:gd name="connsiteY83" fmla="*/ 469491 h 503140"/>
                <a:gd name="connsiteX84" fmla="*/ 229335 w 392425"/>
                <a:gd name="connsiteY84" fmla="*/ 467220 h 503140"/>
                <a:gd name="connsiteX85" fmla="*/ 218827 w 392425"/>
                <a:gd name="connsiteY85" fmla="*/ 462340 h 503140"/>
                <a:gd name="connsiteX86" fmla="*/ 211345 w 392425"/>
                <a:gd name="connsiteY86" fmla="*/ 459565 h 503140"/>
                <a:gd name="connsiteX87" fmla="*/ 214875 w 392425"/>
                <a:gd name="connsiteY87" fmla="*/ 458976 h 503140"/>
                <a:gd name="connsiteX88" fmla="*/ 216557 w 392425"/>
                <a:gd name="connsiteY88" fmla="*/ 458134 h 503140"/>
                <a:gd name="connsiteX89" fmla="*/ 218154 w 392425"/>
                <a:gd name="connsiteY89" fmla="*/ 456957 h 503140"/>
                <a:gd name="connsiteX90" fmla="*/ 222105 w 392425"/>
                <a:gd name="connsiteY90" fmla="*/ 452667 h 503140"/>
                <a:gd name="connsiteX91" fmla="*/ 224207 w 392425"/>
                <a:gd name="connsiteY91" fmla="*/ 448712 h 503140"/>
                <a:gd name="connsiteX92" fmla="*/ 225804 w 392425"/>
                <a:gd name="connsiteY92" fmla="*/ 444170 h 503140"/>
                <a:gd name="connsiteX93" fmla="*/ 228578 w 392425"/>
                <a:gd name="connsiteY93" fmla="*/ 435000 h 503140"/>
                <a:gd name="connsiteX94" fmla="*/ 230176 w 392425"/>
                <a:gd name="connsiteY94" fmla="*/ 427009 h 503140"/>
                <a:gd name="connsiteX95" fmla="*/ 230007 w 392425"/>
                <a:gd name="connsiteY95" fmla="*/ 422382 h 503140"/>
                <a:gd name="connsiteX96" fmla="*/ 229251 w 392425"/>
                <a:gd name="connsiteY96" fmla="*/ 418008 h 503140"/>
                <a:gd name="connsiteX97" fmla="*/ 228831 w 392425"/>
                <a:gd name="connsiteY97" fmla="*/ 415988 h 503140"/>
                <a:gd name="connsiteX98" fmla="*/ 225636 w 392425"/>
                <a:gd name="connsiteY98" fmla="*/ 403875 h 503140"/>
                <a:gd name="connsiteX99" fmla="*/ 219079 w 392425"/>
                <a:gd name="connsiteY99" fmla="*/ 379731 h 503140"/>
                <a:gd name="connsiteX100" fmla="*/ 216641 w 392425"/>
                <a:gd name="connsiteY100" fmla="*/ 376535 h 503140"/>
                <a:gd name="connsiteX101" fmla="*/ 214959 w 392425"/>
                <a:gd name="connsiteY101" fmla="*/ 375525 h 503140"/>
                <a:gd name="connsiteX102" fmla="*/ 204451 w 392425"/>
                <a:gd name="connsiteY102" fmla="*/ 371656 h 503140"/>
                <a:gd name="connsiteX103" fmla="*/ 202602 w 392425"/>
                <a:gd name="connsiteY103" fmla="*/ 372413 h 503140"/>
                <a:gd name="connsiteX104" fmla="*/ 196297 w 392425"/>
                <a:gd name="connsiteY104" fmla="*/ 377628 h 503140"/>
                <a:gd name="connsiteX105" fmla="*/ 190328 w 392425"/>
                <a:gd name="connsiteY105" fmla="*/ 379059 h 503140"/>
                <a:gd name="connsiteX106" fmla="*/ 183014 w 392425"/>
                <a:gd name="connsiteY106" fmla="*/ 379227 h 503140"/>
                <a:gd name="connsiteX107" fmla="*/ 181501 w 392425"/>
                <a:gd name="connsiteY107" fmla="*/ 377713 h 503140"/>
                <a:gd name="connsiteX108" fmla="*/ 170908 w 392425"/>
                <a:gd name="connsiteY108" fmla="*/ 364505 h 503140"/>
                <a:gd name="connsiteX109" fmla="*/ 158214 w 392425"/>
                <a:gd name="connsiteY109" fmla="*/ 335904 h 503140"/>
                <a:gd name="connsiteX110" fmla="*/ 155188 w 392425"/>
                <a:gd name="connsiteY110" fmla="*/ 323453 h 503140"/>
                <a:gd name="connsiteX111" fmla="*/ 154852 w 392425"/>
                <a:gd name="connsiteY111" fmla="*/ 321182 h 503140"/>
                <a:gd name="connsiteX112" fmla="*/ 155020 w 392425"/>
                <a:gd name="connsiteY112" fmla="*/ 316134 h 503140"/>
                <a:gd name="connsiteX113" fmla="*/ 155524 w 392425"/>
                <a:gd name="connsiteY113" fmla="*/ 313442 h 503140"/>
                <a:gd name="connsiteX114" fmla="*/ 155188 w 392425"/>
                <a:gd name="connsiteY114" fmla="*/ 311171 h 503140"/>
                <a:gd name="connsiteX115" fmla="*/ 154599 w 392425"/>
                <a:gd name="connsiteY115" fmla="*/ 308984 h 503140"/>
                <a:gd name="connsiteX116" fmla="*/ 153675 w 392425"/>
                <a:gd name="connsiteY116" fmla="*/ 307302 h 503140"/>
                <a:gd name="connsiteX117" fmla="*/ 150648 w 392425"/>
                <a:gd name="connsiteY117" fmla="*/ 302170 h 503140"/>
                <a:gd name="connsiteX118" fmla="*/ 149387 w 392425"/>
                <a:gd name="connsiteY118" fmla="*/ 300656 h 503140"/>
                <a:gd name="connsiteX119" fmla="*/ 129547 w 392425"/>
                <a:gd name="connsiteY119" fmla="*/ 281308 h 503140"/>
                <a:gd name="connsiteX120" fmla="*/ 125932 w 392425"/>
                <a:gd name="connsiteY120" fmla="*/ 278784 h 503140"/>
                <a:gd name="connsiteX121" fmla="*/ 114752 w 392425"/>
                <a:gd name="connsiteY121" fmla="*/ 274999 h 503140"/>
                <a:gd name="connsiteX122" fmla="*/ 99704 w 392425"/>
                <a:gd name="connsiteY122" fmla="*/ 268016 h 503140"/>
                <a:gd name="connsiteX123" fmla="*/ 99115 w 392425"/>
                <a:gd name="connsiteY123" fmla="*/ 266082 h 503140"/>
                <a:gd name="connsiteX124" fmla="*/ 99619 w 392425"/>
                <a:gd name="connsiteY124" fmla="*/ 245387 h 503140"/>
                <a:gd name="connsiteX125" fmla="*/ 85496 w 392425"/>
                <a:gd name="connsiteY125" fmla="*/ 219897 h 503140"/>
                <a:gd name="connsiteX126" fmla="*/ 49768 w 392425"/>
                <a:gd name="connsiteY126" fmla="*/ 143850 h 503140"/>
                <a:gd name="connsiteX127" fmla="*/ 48843 w 392425"/>
                <a:gd name="connsiteY127" fmla="*/ 131652 h 503140"/>
                <a:gd name="connsiteX128" fmla="*/ 53467 w 392425"/>
                <a:gd name="connsiteY128" fmla="*/ 104901 h 503140"/>
                <a:gd name="connsiteX129" fmla="*/ 43042 w 392425"/>
                <a:gd name="connsiteY129" fmla="*/ 58297 h 503140"/>
                <a:gd name="connsiteX130" fmla="*/ 34888 w 392425"/>
                <a:gd name="connsiteY130" fmla="*/ 46857 h 503140"/>
                <a:gd name="connsiteX131" fmla="*/ 33291 w 392425"/>
                <a:gd name="connsiteY131" fmla="*/ 45595 h 503140"/>
                <a:gd name="connsiteX132" fmla="*/ 31693 w 392425"/>
                <a:gd name="connsiteY132" fmla="*/ 44754 h 503140"/>
                <a:gd name="connsiteX133" fmla="*/ 30096 w 392425"/>
                <a:gd name="connsiteY133" fmla="*/ 45931 h 503140"/>
                <a:gd name="connsiteX134" fmla="*/ 24464 w 392425"/>
                <a:gd name="connsiteY134" fmla="*/ 55269 h 503140"/>
                <a:gd name="connsiteX135" fmla="*/ 23623 w 392425"/>
                <a:gd name="connsiteY135" fmla="*/ 57456 h 503140"/>
                <a:gd name="connsiteX136" fmla="*/ 23203 w 392425"/>
                <a:gd name="connsiteY136" fmla="*/ 60232 h 503140"/>
                <a:gd name="connsiteX137" fmla="*/ 23791 w 392425"/>
                <a:gd name="connsiteY137" fmla="*/ 64691 h 503140"/>
                <a:gd name="connsiteX138" fmla="*/ 23623 w 392425"/>
                <a:gd name="connsiteY138" fmla="*/ 67299 h 503140"/>
                <a:gd name="connsiteX139" fmla="*/ 19588 w 392425"/>
                <a:gd name="connsiteY139" fmla="*/ 90937 h 503140"/>
                <a:gd name="connsiteX140" fmla="*/ 18831 w 392425"/>
                <a:gd name="connsiteY140" fmla="*/ 93461 h 503140"/>
                <a:gd name="connsiteX141" fmla="*/ 17318 w 392425"/>
                <a:gd name="connsiteY141" fmla="*/ 92535 h 503140"/>
                <a:gd name="connsiteX142" fmla="*/ 9163 w 392425"/>
                <a:gd name="connsiteY142" fmla="*/ 79244 h 503140"/>
                <a:gd name="connsiteX143" fmla="*/ 3615 w 392425"/>
                <a:gd name="connsiteY143" fmla="*/ 68476 h 503140"/>
                <a:gd name="connsiteX144" fmla="*/ 588 w 392425"/>
                <a:gd name="connsiteY144" fmla="*/ 60316 h 503140"/>
                <a:gd name="connsiteX145" fmla="*/ 0 w 392425"/>
                <a:gd name="connsiteY145" fmla="*/ 58381 h 503140"/>
                <a:gd name="connsiteX146" fmla="*/ 1177 w 392425"/>
                <a:gd name="connsiteY146" fmla="*/ 21956 h 5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92425" h="503140">
                  <a:moveTo>
                    <a:pt x="2186" y="17161"/>
                  </a:moveTo>
                  <a:lnTo>
                    <a:pt x="8239" y="16656"/>
                  </a:lnTo>
                  <a:lnTo>
                    <a:pt x="13367" y="16993"/>
                  </a:lnTo>
                  <a:lnTo>
                    <a:pt x="22782" y="20947"/>
                  </a:lnTo>
                  <a:lnTo>
                    <a:pt x="27994" y="21956"/>
                  </a:lnTo>
                  <a:lnTo>
                    <a:pt x="32870" y="22545"/>
                  </a:lnTo>
                  <a:lnTo>
                    <a:pt x="39596" y="20526"/>
                  </a:lnTo>
                  <a:lnTo>
                    <a:pt x="48086" y="16067"/>
                  </a:lnTo>
                  <a:lnTo>
                    <a:pt x="57838" y="10852"/>
                  </a:lnTo>
                  <a:lnTo>
                    <a:pt x="64816" y="6225"/>
                  </a:lnTo>
                  <a:lnTo>
                    <a:pt x="70364" y="1598"/>
                  </a:lnTo>
                  <a:lnTo>
                    <a:pt x="75828" y="0"/>
                  </a:lnTo>
                  <a:lnTo>
                    <a:pt x="78939" y="3197"/>
                  </a:lnTo>
                  <a:lnTo>
                    <a:pt x="87346" y="11272"/>
                  </a:lnTo>
                  <a:lnTo>
                    <a:pt x="105000" y="71336"/>
                  </a:lnTo>
                  <a:lnTo>
                    <a:pt x="105084" y="75542"/>
                  </a:lnTo>
                  <a:lnTo>
                    <a:pt x="104748" y="82945"/>
                  </a:lnTo>
                  <a:lnTo>
                    <a:pt x="101385" y="88329"/>
                  </a:lnTo>
                  <a:lnTo>
                    <a:pt x="100544" y="95900"/>
                  </a:lnTo>
                  <a:lnTo>
                    <a:pt x="100124" y="101368"/>
                  </a:lnTo>
                  <a:lnTo>
                    <a:pt x="100796" y="105995"/>
                  </a:lnTo>
                  <a:lnTo>
                    <a:pt x="102394" y="110706"/>
                  </a:lnTo>
                  <a:lnTo>
                    <a:pt x="108951" y="128456"/>
                  </a:lnTo>
                  <a:lnTo>
                    <a:pt x="113406" y="129045"/>
                  </a:lnTo>
                  <a:lnTo>
                    <a:pt x="126017" y="124923"/>
                  </a:lnTo>
                  <a:lnTo>
                    <a:pt x="128118" y="120548"/>
                  </a:lnTo>
                  <a:lnTo>
                    <a:pt x="129631" y="116174"/>
                  </a:lnTo>
                  <a:lnTo>
                    <a:pt x="142410" y="105911"/>
                  </a:lnTo>
                  <a:lnTo>
                    <a:pt x="160652" y="103051"/>
                  </a:lnTo>
                  <a:lnTo>
                    <a:pt x="170488" y="105995"/>
                  </a:lnTo>
                  <a:lnTo>
                    <a:pt x="220760" y="148309"/>
                  </a:lnTo>
                  <a:lnTo>
                    <a:pt x="243290" y="167321"/>
                  </a:lnTo>
                  <a:lnTo>
                    <a:pt x="254303" y="178677"/>
                  </a:lnTo>
                  <a:lnTo>
                    <a:pt x="255228" y="180948"/>
                  </a:lnTo>
                  <a:lnTo>
                    <a:pt x="258254" y="201474"/>
                  </a:lnTo>
                  <a:lnTo>
                    <a:pt x="263298" y="221160"/>
                  </a:lnTo>
                  <a:lnTo>
                    <a:pt x="265568" y="227637"/>
                  </a:lnTo>
                  <a:lnTo>
                    <a:pt x="269183" y="227216"/>
                  </a:lnTo>
                  <a:lnTo>
                    <a:pt x="278010" y="221833"/>
                  </a:lnTo>
                  <a:lnTo>
                    <a:pt x="277842" y="216953"/>
                  </a:lnTo>
                  <a:lnTo>
                    <a:pt x="278682" y="211906"/>
                  </a:lnTo>
                  <a:lnTo>
                    <a:pt x="286837" y="202821"/>
                  </a:lnTo>
                  <a:lnTo>
                    <a:pt x="307854" y="194408"/>
                  </a:lnTo>
                  <a:lnTo>
                    <a:pt x="316849" y="191632"/>
                  </a:lnTo>
                  <a:lnTo>
                    <a:pt x="321725" y="191464"/>
                  </a:lnTo>
                  <a:lnTo>
                    <a:pt x="347701" y="198951"/>
                  </a:lnTo>
                  <a:lnTo>
                    <a:pt x="362833" y="207616"/>
                  </a:lnTo>
                  <a:lnTo>
                    <a:pt x="368046" y="210980"/>
                  </a:lnTo>
                  <a:lnTo>
                    <a:pt x="367625" y="215608"/>
                  </a:lnTo>
                  <a:lnTo>
                    <a:pt x="367289" y="224104"/>
                  </a:lnTo>
                  <a:lnTo>
                    <a:pt x="368046" y="231507"/>
                  </a:lnTo>
                  <a:lnTo>
                    <a:pt x="371576" y="235292"/>
                  </a:lnTo>
                  <a:lnTo>
                    <a:pt x="392425" y="244293"/>
                  </a:lnTo>
                  <a:lnTo>
                    <a:pt x="391164" y="251865"/>
                  </a:lnTo>
                  <a:lnTo>
                    <a:pt x="388306" y="263894"/>
                  </a:lnTo>
                  <a:lnTo>
                    <a:pt x="382757" y="274410"/>
                  </a:lnTo>
                  <a:lnTo>
                    <a:pt x="373762" y="281644"/>
                  </a:lnTo>
                  <a:lnTo>
                    <a:pt x="350139" y="287364"/>
                  </a:lnTo>
                  <a:lnTo>
                    <a:pt x="337445" y="288879"/>
                  </a:lnTo>
                  <a:lnTo>
                    <a:pt x="333074" y="288963"/>
                  </a:lnTo>
                  <a:lnTo>
                    <a:pt x="312561" y="291655"/>
                  </a:lnTo>
                  <a:lnTo>
                    <a:pt x="309955" y="311508"/>
                  </a:lnTo>
                  <a:lnTo>
                    <a:pt x="309535" y="315293"/>
                  </a:lnTo>
                  <a:lnTo>
                    <a:pt x="311637" y="334810"/>
                  </a:lnTo>
                  <a:lnTo>
                    <a:pt x="314747" y="364169"/>
                  </a:lnTo>
                  <a:lnTo>
                    <a:pt x="326432" y="398491"/>
                  </a:lnTo>
                  <a:lnTo>
                    <a:pt x="331560" y="409427"/>
                  </a:lnTo>
                  <a:lnTo>
                    <a:pt x="337445" y="414895"/>
                  </a:lnTo>
                  <a:lnTo>
                    <a:pt x="341312" y="420868"/>
                  </a:lnTo>
                  <a:lnTo>
                    <a:pt x="344086" y="431804"/>
                  </a:lnTo>
                  <a:lnTo>
                    <a:pt x="344591" y="438113"/>
                  </a:lnTo>
                  <a:lnTo>
                    <a:pt x="345263" y="467724"/>
                  </a:lnTo>
                  <a:lnTo>
                    <a:pt x="344591" y="472267"/>
                  </a:lnTo>
                  <a:lnTo>
                    <a:pt x="338286" y="474707"/>
                  </a:lnTo>
                  <a:lnTo>
                    <a:pt x="305079" y="491531"/>
                  </a:lnTo>
                  <a:lnTo>
                    <a:pt x="299531" y="496663"/>
                  </a:lnTo>
                  <a:lnTo>
                    <a:pt x="276833" y="503140"/>
                  </a:lnTo>
                  <a:lnTo>
                    <a:pt x="244467" y="500701"/>
                  </a:lnTo>
                  <a:lnTo>
                    <a:pt x="238750" y="499607"/>
                  </a:lnTo>
                  <a:lnTo>
                    <a:pt x="233538" y="496831"/>
                  </a:lnTo>
                  <a:lnTo>
                    <a:pt x="232950" y="492961"/>
                  </a:lnTo>
                  <a:lnTo>
                    <a:pt x="232782" y="481521"/>
                  </a:lnTo>
                  <a:lnTo>
                    <a:pt x="232950" y="473024"/>
                  </a:lnTo>
                  <a:lnTo>
                    <a:pt x="233370" y="469491"/>
                  </a:lnTo>
                  <a:lnTo>
                    <a:pt x="229335" y="467220"/>
                  </a:lnTo>
                  <a:lnTo>
                    <a:pt x="218827" y="462340"/>
                  </a:lnTo>
                  <a:lnTo>
                    <a:pt x="211345" y="459565"/>
                  </a:lnTo>
                  <a:lnTo>
                    <a:pt x="214875" y="458976"/>
                  </a:lnTo>
                  <a:lnTo>
                    <a:pt x="216557" y="458134"/>
                  </a:lnTo>
                  <a:lnTo>
                    <a:pt x="218154" y="456957"/>
                  </a:lnTo>
                  <a:lnTo>
                    <a:pt x="222105" y="452667"/>
                  </a:lnTo>
                  <a:lnTo>
                    <a:pt x="224207" y="448712"/>
                  </a:lnTo>
                  <a:lnTo>
                    <a:pt x="225804" y="444170"/>
                  </a:lnTo>
                  <a:lnTo>
                    <a:pt x="228578" y="435000"/>
                  </a:lnTo>
                  <a:lnTo>
                    <a:pt x="230176" y="427009"/>
                  </a:lnTo>
                  <a:lnTo>
                    <a:pt x="230007" y="422382"/>
                  </a:lnTo>
                  <a:lnTo>
                    <a:pt x="229251" y="418008"/>
                  </a:lnTo>
                  <a:lnTo>
                    <a:pt x="228831" y="415988"/>
                  </a:lnTo>
                  <a:lnTo>
                    <a:pt x="225636" y="403875"/>
                  </a:lnTo>
                  <a:lnTo>
                    <a:pt x="219079" y="379731"/>
                  </a:lnTo>
                  <a:lnTo>
                    <a:pt x="216641" y="376535"/>
                  </a:lnTo>
                  <a:lnTo>
                    <a:pt x="214959" y="375525"/>
                  </a:lnTo>
                  <a:lnTo>
                    <a:pt x="204451" y="371656"/>
                  </a:lnTo>
                  <a:lnTo>
                    <a:pt x="202602" y="372413"/>
                  </a:lnTo>
                  <a:lnTo>
                    <a:pt x="196297" y="377628"/>
                  </a:lnTo>
                  <a:lnTo>
                    <a:pt x="190328" y="379059"/>
                  </a:lnTo>
                  <a:lnTo>
                    <a:pt x="183014" y="379227"/>
                  </a:lnTo>
                  <a:lnTo>
                    <a:pt x="181501" y="377713"/>
                  </a:lnTo>
                  <a:lnTo>
                    <a:pt x="170908" y="364505"/>
                  </a:lnTo>
                  <a:lnTo>
                    <a:pt x="158214" y="335904"/>
                  </a:lnTo>
                  <a:lnTo>
                    <a:pt x="155188" y="323453"/>
                  </a:lnTo>
                  <a:lnTo>
                    <a:pt x="154852" y="321182"/>
                  </a:lnTo>
                  <a:lnTo>
                    <a:pt x="155020" y="316134"/>
                  </a:lnTo>
                  <a:lnTo>
                    <a:pt x="155524" y="313442"/>
                  </a:lnTo>
                  <a:lnTo>
                    <a:pt x="155188" y="311171"/>
                  </a:lnTo>
                  <a:lnTo>
                    <a:pt x="154599" y="308984"/>
                  </a:lnTo>
                  <a:lnTo>
                    <a:pt x="153675" y="307302"/>
                  </a:lnTo>
                  <a:lnTo>
                    <a:pt x="150648" y="302170"/>
                  </a:lnTo>
                  <a:lnTo>
                    <a:pt x="149387" y="300656"/>
                  </a:lnTo>
                  <a:lnTo>
                    <a:pt x="129547" y="281308"/>
                  </a:lnTo>
                  <a:lnTo>
                    <a:pt x="125932" y="278784"/>
                  </a:lnTo>
                  <a:lnTo>
                    <a:pt x="114752" y="274999"/>
                  </a:lnTo>
                  <a:lnTo>
                    <a:pt x="99704" y="268016"/>
                  </a:lnTo>
                  <a:lnTo>
                    <a:pt x="99115" y="266082"/>
                  </a:lnTo>
                  <a:lnTo>
                    <a:pt x="99619" y="245387"/>
                  </a:lnTo>
                  <a:lnTo>
                    <a:pt x="85496" y="219897"/>
                  </a:lnTo>
                  <a:lnTo>
                    <a:pt x="49768" y="143850"/>
                  </a:lnTo>
                  <a:lnTo>
                    <a:pt x="48843" y="131652"/>
                  </a:lnTo>
                  <a:lnTo>
                    <a:pt x="53467" y="104901"/>
                  </a:lnTo>
                  <a:lnTo>
                    <a:pt x="43042" y="58297"/>
                  </a:lnTo>
                  <a:lnTo>
                    <a:pt x="34888" y="46857"/>
                  </a:lnTo>
                  <a:lnTo>
                    <a:pt x="33291" y="45595"/>
                  </a:lnTo>
                  <a:lnTo>
                    <a:pt x="31693" y="44754"/>
                  </a:lnTo>
                  <a:lnTo>
                    <a:pt x="30096" y="45931"/>
                  </a:lnTo>
                  <a:lnTo>
                    <a:pt x="24464" y="55269"/>
                  </a:lnTo>
                  <a:lnTo>
                    <a:pt x="23623" y="57456"/>
                  </a:lnTo>
                  <a:lnTo>
                    <a:pt x="23203" y="60232"/>
                  </a:lnTo>
                  <a:lnTo>
                    <a:pt x="23791" y="64691"/>
                  </a:lnTo>
                  <a:lnTo>
                    <a:pt x="23623" y="67299"/>
                  </a:lnTo>
                  <a:lnTo>
                    <a:pt x="19588" y="90937"/>
                  </a:lnTo>
                  <a:lnTo>
                    <a:pt x="18831" y="93461"/>
                  </a:lnTo>
                  <a:lnTo>
                    <a:pt x="17318" y="92535"/>
                  </a:lnTo>
                  <a:lnTo>
                    <a:pt x="9163" y="79244"/>
                  </a:lnTo>
                  <a:lnTo>
                    <a:pt x="3615" y="68476"/>
                  </a:lnTo>
                  <a:lnTo>
                    <a:pt x="588" y="60316"/>
                  </a:lnTo>
                  <a:lnTo>
                    <a:pt x="0" y="58381"/>
                  </a:lnTo>
                  <a:lnTo>
                    <a:pt x="1177" y="21956"/>
                  </a:lnTo>
                  <a:close/>
                </a:path>
              </a:pathLst>
            </a:custGeom>
            <a:grpFill/>
            <a:ln w="12700" cap="flat">
              <a:solidFill>
                <a:srgbClr val="103140"/>
              </a:solid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CC31FC15-41E2-6F53-ED19-27B1EA12A558}"/>
                </a:ext>
              </a:extLst>
            </p:cNvPr>
            <p:cNvSpPr/>
            <p:nvPr/>
          </p:nvSpPr>
          <p:spPr>
            <a:xfrm>
              <a:off x="1593375" y="2358224"/>
              <a:ext cx="1125741" cy="1758930"/>
            </a:xfrm>
            <a:custGeom>
              <a:avLst/>
              <a:gdLst>
                <a:gd name="connsiteX0" fmla="*/ 524158 w 1125741"/>
                <a:gd name="connsiteY0" fmla="*/ 0 h 1758930"/>
                <a:gd name="connsiteX1" fmla="*/ 536684 w 1125741"/>
                <a:gd name="connsiteY1" fmla="*/ 14133 h 1758930"/>
                <a:gd name="connsiteX2" fmla="*/ 579895 w 1125741"/>
                <a:gd name="connsiteY2" fmla="*/ 56615 h 1758930"/>
                <a:gd name="connsiteX3" fmla="*/ 593345 w 1125741"/>
                <a:gd name="connsiteY3" fmla="*/ 65700 h 1758930"/>
                <a:gd name="connsiteX4" fmla="*/ 623778 w 1125741"/>
                <a:gd name="connsiteY4" fmla="*/ 92956 h 1758930"/>
                <a:gd name="connsiteX5" fmla="*/ 678673 w 1125741"/>
                <a:gd name="connsiteY5" fmla="*/ 154450 h 1758930"/>
                <a:gd name="connsiteX6" fmla="*/ 683129 w 1125741"/>
                <a:gd name="connsiteY6" fmla="*/ 162189 h 1758930"/>
                <a:gd name="connsiteX7" fmla="*/ 684978 w 1125741"/>
                <a:gd name="connsiteY7" fmla="*/ 173041 h 1758930"/>
                <a:gd name="connsiteX8" fmla="*/ 689014 w 1125741"/>
                <a:gd name="connsiteY8" fmla="*/ 182968 h 1758930"/>
                <a:gd name="connsiteX9" fmla="*/ 692040 w 1125741"/>
                <a:gd name="connsiteY9" fmla="*/ 188099 h 1758930"/>
                <a:gd name="connsiteX10" fmla="*/ 696496 w 1125741"/>
                <a:gd name="connsiteY10" fmla="*/ 191380 h 1758930"/>
                <a:gd name="connsiteX11" fmla="*/ 714990 w 1125741"/>
                <a:gd name="connsiteY11" fmla="*/ 199876 h 1758930"/>
                <a:gd name="connsiteX12" fmla="*/ 719698 w 1125741"/>
                <a:gd name="connsiteY12" fmla="*/ 203830 h 1758930"/>
                <a:gd name="connsiteX13" fmla="*/ 750719 w 1125741"/>
                <a:gd name="connsiteY13" fmla="*/ 233694 h 1758930"/>
                <a:gd name="connsiteX14" fmla="*/ 754838 w 1125741"/>
                <a:gd name="connsiteY14" fmla="*/ 245471 h 1758930"/>
                <a:gd name="connsiteX15" fmla="*/ 773753 w 1125741"/>
                <a:gd name="connsiteY15" fmla="*/ 276681 h 1758930"/>
                <a:gd name="connsiteX16" fmla="*/ 779302 w 1125741"/>
                <a:gd name="connsiteY16" fmla="*/ 280719 h 1758930"/>
                <a:gd name="connsiteX17" fmla="*/ 790819 w 1125741"/>
                <a:gd name="connsiteY17" fmla="*/ 291991 h 1758930"/>
                <a:gd name="connsiteX18" fmla="*/ 798805 w 1125741"/>
                <a:gd name="connsiteY18" fmla="*/ 304526 h 1758930"/>
                <a:gd name="connsiteX19" fmla="*/ 802336 w 1125741"/>
                <a:gd name="connsiteY19" fmla="*/ 311340 h 1758930"/>
                <a:gd name="connsiteX20" fmla="*/ 805278 w 1125741"/>
                <a:gd name="connsiteY20" fmla="*/ 322528 h 1758930"/>
                <a:gd name="connsiteX21" fmla="*/ 814694 w 1125741"/>
                <a:gd name="connsiteY21" fmla="*/ 346587 h 1758930"/>
                <a:gd name="connsiteX22" fmla="*/ 862696 w 1125741"/>
                <a:gd name="connsiteY22" fmla="*/ 382256 h 1758930"/>
                <a:gd name="connsiteX23" fmla="*/ 882116 w 1125741"/>
                <a:gd name="connsiteY23" fmla="*/ 395547 h 1758930"/>
                <a:gd name="connsiteX24" fmla="*/ 901451 w 1125741"/>
                <a:gd name="connsiteY24" fmla="*/ 408586 h 1758930"/>
                <a:gd name="connsiteX25" fmla="*/ 904730 w 1125741"/>
                <a:gd name="connsiteY25" fmla="*/ 418260 h 1758930"/>
                <a:gd name="connsiteX26" fmla="*/ 906999 w 1125741"/>
                <a:gd name="connsiteY26" fmla="*/ 440889 h 1758930"/>
                <a:gd name="connsiteX27" fmla="*/ 907672 w 1125741"/>
                <a:gd name="connsiteY27" fmla="*/ 449638 h 1758930"/>
                <a:gd name="connsiteX28" fmla="*/ 913052 w 1125741"/>
                <a:gd name="connsiteY28" fmla="*/ 450647 h 1758930"/>
                <a:gd name="connsiteX29" fmla="*/ 922720 w 1125741"/>
                <a:gd name="connsiteY29" fmla="*/ 449806 h 1758930"/>
                <a:gd name="connsiteX30" fmla="*/ 928605 w 1125741"/>
                <a:gd name="connsiteY30" fmla="*/ 447535 h 1758930"/>
                <a:gd name="connsiteX31" fmla="*/ 943653 w 1125741"/>
                <a:gd name="connsiteY31" fmla="*/ 444422 h 1758930"/>
                <a:gd name="connsiteX32" fmla="*/ 951219 w 1125741"/>
                <a:gd name="connsiteY32" fmla="*/ 445264 h 1758930"/>
                <a:gd name="connsiteX33" fmla="*/ 1017295 w 1125741"/>
                <a:gd name="connsiteY33" fmla="*/ 519965 h 1758930"/>
                <a:gd name="connsiteX34" fmla="*/ 1036294 w 1125741"/>
                <a:gd name="connsiteY34" fmla="*/ 541669 h 1758930"/>
                <a:gd name="connsiteX35" fmla="*/ 1059833 w 1125741"/>
                <a:gd name="connsiteY35" fmla="*/ 569766 h 1758930"/>
                <a:gd name="connsiteX36" fmla="*/ 1067399 w 1125741"/>
                <a:gd name="connsiteY36" fmla="*/ 580281 h 1758930"/>
                <a:gd name="connsiteX37" fmla="*/ 1053528 w 1125741"/>
                <a:gd name="connsiteY37" fmla="*/ 599377 h 1758930"/>
                <a:gd name="connsiteX38" fmla="*/ 1046971 w 1125741"/>
                <a:gd name="connsiteY38" fmla="*/ 610313 h 1758930"/>
                <a:gd name="connsiteX39" fmla="*/ 1038733 w 1125741"/>
                <a:gd name="connsiteY39" fmla="*/ 627559 h 1758930"/>
                <a:gd name="connsiteX40" fmla="*/ 1037135 w 1125741"/>
                <a:gd name="connsiteY40" fmla="*/ 631933 h 1758930"/>
                <a:gd name="connsiteX41" fmla="*/ 1031839 w 1125741"/>
                <a:gd name="connsiteY41" fmla="*/ 649935 h 1758930"/>
                <a:gd name="connsiteX42" fmla="*/ 1028476 w 1125741"/>
                <a:gd name="connsiteY42" fmla="*/ 665582 h 1758930"/>
                <a:gd name="connsiteX43" fmla="*/ 1027552 w 1125741"/>
                <a:gd name="connsiteY43" fmla="*/ 673826 h 1758930"/>
                <a:gd name="connsiteX44" fmla="*/ 1028729 w 1125741"/>
                <a:gd name="connsiteY44" fmla="*/ 681145 h 1758930"/>
                <a:gd name="connsiteX45" fmla="*/ 1029653 w 1125741"/>
                <a:gd name="connsiteY45" fmla="*/ 689473 h 1758930"/>
                <a:gd name="connsiteX46" fmla="*/ 1030494 w 1125741"/>
                <a:gd name="connsiteY46" fmla="*/ 708317 h 1758930"/>
                <a:gd name="connsiteX47" fmla="*/ 1025618 w 1125741"/>
                <a:gd name="connsiteY47" fmla="*/ 713196 h 1758930"/>
                <a:gd name="connsiteX48" fmla="*/ 1003256 w 1125741"/>
                <a:gd name="connsiteY48" fmla="*/ 718580 h 1758930"/>
                <a:gd name="connsiteX49" fmla="*/ 966099 w 1125741"/>
                <a:gd name="connsiteY49" fmla="*/ 736834 h 1758930"/>
                <a:gd name="connsiteX50" fmla="*/ 949874 w 1125741"/>
                <a:gd name="connsiteY50" fmla="*/ 739442 h 1758930"/>
                <a:gd name="connsiteX51" fmla="*/ 932304 w 1125741"/>
                <a:gd name="connsiteY51" fmla="*/ 736666 h 1758930"/>
                <a:gd name="connsiteX52" fmla="*/ 916835 w 1125741"/>
                <a:gd name="connsiteY52" fmla="*/ 737676 h 1758930"/>
                <a:gd name="connsiteX53" fmla="*/ 885983 w 1125741"/>
                <a:gd name="connsiteY53" fmla="*/ 741714 h 1758930"/>
                <a:gd name="connsiteX54" fmla="*/ 874213 w 1125741"/>
                <a:gd name="connsiteY54" fmla="*/ 744994 h 1758930"/>
                <a:gd name="connsiteX55" fmla="*/ 869001 w 1125741"/>
                <a:gd name="connsiteY55" fmla="*/ 746929 h 1758930"/>
                <a:gd name="connsiteX56" fmla="*/ 857400 w 1125741"/>
                <a:gd name="connsiteY56" fmla="*/ 752397 h 1758930"/>
                <a:gd name="connsiteX57" fmla="*/ 859922 w 1125741"/>
                <a:gd name="connsiteY57" fmla="*/ 763249 h 1758930"/>
                <a:gd name="connsiteX58" fmla="*/ 865386 w 1125741"/>
                <a:gd name="connsiteY58" fmla="*/ 769054 h 1758930"/>
                <a:gd name="connsiteX59" fmla="*/ 872364 w 1125741"/>
                <a:gd name="connsiteY59" fmla="*/ 775447 h 1758930"/>
                <a:gd name="connsiteX60" fmla="*/ 876735 w 1125741"/>
                <a:gd name="connsiteY60" fmla="*/ 780410 h 1758930"/>
                <a:gd name="connsiteX61" fmla="*/ 883713 w 1125741"/>
                <a:gd name="connsiteY61" fmla="*/ 790673 h 1758930"/>
                <a:gd name="connsiteX62" fmla="*/ 888000 w 1125741"/>
                <a:gd name="connsiteY62" fmla="*/ 797403 h 1758930"/>
                <a:gd name="connsiteX63" fmla="*/ 890102 w 1125741"/>
                <a:gd name="connsiteY63" fmla="*/ 804638 h 1758930"/>
                <a:gd name="connsiteX64" fmla="*/ 894137 w 1125741"/>
                <a:gd name="connsiteY64" fmla="*/ 827687 h 1758930"/>
                <a:gd name="connsiteX65" fmla="*/ 928605 w 1125741"/>
                <a:gd name="connsiteY65" fmla="*/ 899949 h 1758930"/>
                <a:gd name="connsiteX66" fmla="*/ 937768 w 1125741"/>
                <a:gd name="connsiteY66" fmla="*/ 908193 h 1758930"/>
                <a:gd name="connsiteX67" fmla="*/ 958953 w 1125741"/>
                <a:gd name="connsiteY67" fmla="*/ 926112 h 1758930"/>
                <a:gd name="connsiteX68" fmla="*/ 968368 w 1125741"/>
                <a:gd name="connsiteY68" fmla="*/ 933935 h 1758930"/>
                <a:gd name="connsiteX69" fmla="*/ 979213 w 1125741"/>
                <a:gd name="connsiteY69" fmla="*/ 941758 h 1758930"/>
                <a:gd name="connsiteX70" fmla="*/ 1016455 w 1125741"/>
                <a:gd name="connsiteY70" fmla="*/ 971622 h 1758930"/>
                <a:gd name="connsiteX71" fmla="*/ 1031251 w 1125741"/>
                <a:gd name="connsiteY71" fmla="*/ 986764 h 1758930"/>
                <a:gd name="connsiteX72" fmla="*/ 1041759 w 1125741"/>
                <a:gd name="connsiteY72" fmla="*/ 998626 h 1758930"/>
                <a:gd name="connsiteX73" fmla="*/ 1068156 w 1125741"/>
                <a:gd name="connsiteY73" fmla="*/ 1029415 h 1758930"/>
                <a:gd name="connsiteX74" fmla="*/ 1125742 w 1125741"/>
                <a:gd name="connsiteY74" fmla="*/ 1098227 h 1758930"/>
                <a:gd name="connsiteX75" fmla="*/ 1112796 w 1125741"/>
                <a:gd name="connsiteY75" fmla="*/ 1103695 h 1758930"/>
                <a:gd name="connsiteX76" fmla="*/ 1099849 w 1125741"/>
                <a:gd name="connsiteY76" fmla="*/ 1106135 h 1758930"/>
                <a:gd name="connsiteX77" fmla="*/ 1092535 w 1125741"/>
                <a:gd name="connsiteY77" fmla="*/ 1107229 h 1758930"/>
                <a:gd name="connsiteX78" fmla="*/ 1077656 w 1125741"/>
                <a:gd name="connsiteY78" fmla="*/ 1108070 h 1758930"/>
                <a:gd name="connsiteX79" fmla="*/ 1061851 w 1125741"/>
                <a:gd name="connsiteY79" fmla="*/ 1113117 h 1758930"/>
                <a:gd name="connsiteX80" fmla="*/ 1049325 w 1125741"/>
                <a:gd name="connsiteY80" fmla="*/ 1124895 h 1758930"/>
                <a:gd name="connsiteX81" fmla="*/ 1035622 w 1125741"/>
                <a:gd name="connsiteY81" fmla="*/ 1140289 h 1758930"/>
                <a:gd name="connsiteX82" fmla="*/ 1009225 w 1125741"/>
                <a:gd name="connsiteY82" fmla="*/ 1173349 h 1758930"/>
                <a:gd name="connsiteX83" fmla="*/ 1006619 w 1125741"/>
                <a:gd name="connsiteY83" fmla="*/ 1177808 h 1758930"/>
                <a:gd name="connsiteX84" fmla="*/ 999473 w 1125741"/>
                <a:gd name="connsiteY84" fmla="*/ 1191688 h 1758930"/>
                <a:gd name="connsiteX85" fmla="*/ 994681 w 1125741"/>
                <a:gd name="connsiteY85" fmla="*/ 1205400 h 1758930"/>
                <a:gd name="connsiteX86" fmla="*/ 992748 w 1125741"/>
                <a:gd name="connsiteY86" fmla="*/ 1211541 h 1758930"/>
                <a:gd name="connsiteX87" fmla="*/ 977195 w 1125741"/>
                <a:gd name="connsiteY87" fmla="*/ 1219365 h 1758930"/>
                <a:gd name="connsiteX88" fmla="*/ 940038 w 1125741"/>
                <a:gd name="connsiteY88" fmla="*/ 1227441 h 1758930"/>
                <a:gd name="connsiteX89" fmla="*/ 934573 w 1125741"/>
                <a:gd name="connsiteY89" fmla="*/ 1228198 h 1758930"/>
                <a:gd name="connsiteX90" fmla="*/ 929109 w 1125741"/>
                <a:gd name="connsiteY90" fmla="*/ 1227525 h 1758930"/>
                <a:gd name="connsiteX91" fmla="*/ 921795 w 1125741"/>
                <a:gd name="connsiteY91" fmla="*/ 1225001 h 1758930"/>
                <a:gd name="connsiteX92" fmla="*/ 914145 w 1125741"/>
                <a:gd name="connsiteY92" fmla="*/ 1219196 h 1758930"/>
                <a:gd name="connsiteX93" fmla="*/ 908597 w 1125741"/>
                <a:gd name="connsiteY93" fmla="*/ 1217093 h 1758930"/>
                <a:gd name="connsiteX94" fmla="*/ 901955 w 1125741"/>
                <a:gd name="connsiteY94" fmla="*/ 1216673 h 1758930"/>
                <a:gd name="connsiteX95" fmla="*/ 860342 w 1125741"/>
                <a:gd name="connsiteY95" fmla="*/ 1235853 h 1758930"/>
                <a:gd name="connsiteX96" fmla="*/ 845126 w 1125741"/>
                <a:gd name="connsiteY96" fmla="*/ 1244349 h 1758930"/>
                <a:gd name="connsiteX97" fmla="*/ 832768 w 1125741"/>
                <a:gd name="connsiteY97" fmla="*/ 1248387 h 1758930"/>
                <a:gd name="connsiteX98" fmla="*/ 772408 w 1125741"/>
                <a:gd name="connsiteY98" fmla="*/ 1264707 h 1758930"/>
                <a:gd name="connsiteX99" fmla="*/ 767700 w 1125741"/>
                <a:gd name="connsiteY99" fmla="*/ 1265632 h 1758930"/>
                <a:gd name="connsiteX100" fmla="*/ 749206 w 1125741"/>
                <a:gd name="connsiteY100" fmla="*/ 1268156 h 1758930"/>
                <a:gd name="connsiteX101" fmla="*/ 724910 w 1125741"/>
                <a:gd name="connsiteY101" fmla="*/ 1277578 h 1758930"/>
                <a:gd name="connsiteX102" fmla="*/ 713813 w 1125741"/>
                <a:gd name="connsiteY102" fmla="*/ 1286074 h 1758930"/>
                <a:gd name="connsiteX103" fmla="*/ 708769 w 1125741"/>
                <a:gd name="connsiteY103" fmla="*/ 1287841 h 1758930"/>
                <a:gd name="connsiteX104" fmla="*/ 698765 w 1125741"/>
                <a:gd name="connsiteY104" fmla="*/ 1282625 h 1758930"/>
                <a:gd name="connsiteX105" fmla="*/ 693889 w 1125741"/>
                <a:gd name="connsiteY105" fmla="*/ 1278083 h 1758930"/>
                <a:gd name="connsiteX106" fmla="*/ 689770 w 1125741"/>
                <a:gd name="connsiteY106" fmla="*/ 1275307 h 1758930"/>
                <a:gd name="connsiteX107" fmla="*/ 683633 w 1125741"/>
                <a:gd name="connsiteY107" fmla="*/ 1273540 h 1758930"/>
                <a:gd name="connsiteX108" fmla="*/ 626552 w 1125741"/>
                <a:gd name="connsiteY108" fmla="*/ 1274297 h 1758930"/>
                <a:gd name="connsiteX109" fmla="*/ 633445 w 1125741"/>
                <a:gd name="connsiteY109" fmla="*/ 1363215 h 1758930"/>
                <a:gd name="connsiteX110" fmla="*/ 665643 w 1125741"/>
                <a:gd name="connsiteY110" fmla="*/ 1408389 h 1758930"/>
                <a:gd name="connsiteX111" fmla="*/ 685735 w 1125741"/>
                <a:gd name="connsiteY111" fmla="*/ 1419998 h 1758930"/>
                <a:gd name="connsiteX112" fmla="*/ 711796 w 1125741"/>
                <a:gd name="connsiteY112" fmla="*/ 1434552 h 1758930"/>
                <a:gd name="connsiteX113" fmla="*/ 716503 w 1125741"/>
                <a:gd name="connsiteY113" fmla="*/ 1430850 h 1758930"/>
                <a:gd name="connsiteX114" fmla="*/ 727348 w 1125741"/>
                <a:gd name="connsiteY114" fmla="*/ 1421597 h 1758930"/>
                <a:gd name="connsiteX115" fmla="*/ 732056 w 1125741"/>
                <a:gd name="connsiteY115" fmla="*/ 1418821 h 1758930"/>
                <a:gd name="connsiteX116" fmla="*/ 741976 w 1125741"/>
                <a:gd name="connsiteY116" fmla="*/ 1418568 h 1758930"/>
                <a:gd name="connsiteX117" fmla="*/ 748281 w 1125741"/>
                <a:gd name="connsiteY117" fmla="*/ 1422270 h 1758930"/>
                <a:gd name="connsiteX118" fmla="*/ 752400 w 1125741"/>
                <a:gd name="connsiteY118" fmla="*/ 1426392 h 1758930"/>
                <a:gd name="connsiteX119" fmla="*/ 750803 w 1125741"/>
                <a:gd name="connsiteY119" fmla="*/ 1427569 h 1758930"/>
                <a:gd name="connsiteX120" fmla="*/ 747945 w 1125741"/>
                <a:gd name="connsiteY120" fmla="*/ 1432449 h 1758930"/>
                <a:gd name="connsiteX121" fmla="*/ 747945 w 1125741"/>
                <a:gd name="connsiteY121" fmla="*/ 1436991 h 1758930"/>
                <a:gd name="connsiteX122" fmla="*/ 752736 w 1125741"/>
                <a:gd name="connsiteY122" fmla="*/ 1447254 h 1758930"/>
                <a:gd name="connsiteX123" fmla="*/ 762320 w 1125741"/>
                <a:gd name="connsiteY123" fmla="*/ 1461471 h 1758930"/>
                <a:gd name="connsiteX124" fmla="*/ 765094 w 1125741"/>
                <a:gd name="connsiteY124" fmla="*/ 1466687 h 1758930"/>
                <a:gd name="connsiteX125" fmla="*/ 767028 w 1125741"/>
                <a:gd name="connsiteY125" fmla="*/ 1476361 h 1758930"/>
                <a:gd name="connsiteX126" fmla="*/ 767616 w 1125741"/>
                <a:gd name="connsiteY126" fmla="*/ 1481240 h 1758930"/>
                <a:gd name="connsiteX127" fmla="*/ 765178 w 1125741"/>
                <a:gd name="connsiteY127" fmla="*/ 1488222 h 1758930"/>
                <a:gd name="connsiteX128" fmla="*/ 761984 w 1125741"/>
                <a:gd name="connsiteY128" fmla="*/ 1493858 h 1758930"/>
                <a:gd name="connsiteX129" fmla="*/ 758873 w 1125741"/>
                <a:gd name="connsiteY129" fmla="*/ 1498485 h 1758930"/>
                <a:gd name="connsiteX130" fmla="*/ 748113 w 1125741"/>
                <a:gd name="connsiteY130" fmla="*/ 1507486 h 1758930"/>
                <a:gd name="connsiteX131" fmla="*/ 735587 w 1125741"/>
                <a:gd name="connsiteY131" fmla="*/ 1515394 h 1758930"/>
                <a:gd name="connsiteX132" fmla="*/ 729029 w 1125741"/>
                <a:gd name="connsiteY132" fmla="*/ 1520357 h 1758930"/>
                <a:gd name="connsiteX133" fmla="*/ 696916 w 1125741"/>
                <a:gd name="connsiteY133" fmla="*/ 1548623 h 1758930"/>
                <a:gd name="connsiteX134" fmla="*/ 695823 w 1125741"/>
                <a:gd name="connsiteY134" fmla="*/ 1553586 h 1758930"/>
                <a:gd name="connsiteX135" fmla="*/ 697000 w 1125741"/>
                <a:gd name="connsiteY135" fmla="*/ 1566625 h 1758930"/>
                <a:gd name="connsiteX136" fmla="*/ 695739 w 1125741"/>
                <a:gd name="connsiteY136" fmla="*/ 1583113 h 1758930"/>
                <a:gd name="connsiteX137" fmla="*/ 691283 w 1125741"/>
                <a:gd name="connsiteY137" fmla="*/ 1607172 h 1758930"/>
                <a:gd name="connsiteX138" fmla="*/ 682961 w 1125741"/>
                <a:gd name="connsiteY138" fmla="*/ 1619623 h 1758930"/>
                <a:gd name="connsiteX139" fmla="*/ 637901 w 1125741"/>
                <a:gd name="connsiteY139" fmla="*/ 1650412 h 1758930"/>
                <a:gd name="connsiteX140" fmla="*/ 631512 w 1125741"/>
                <a:gd name="connsiteY140" fmla="*/ 1649739 h 1758930"/>
                <a:gd name="connsiteX141" fmla="*/ 625711 w 1125741"/>
                <a:gd name="connsiteY141" fmla="*/ 1643766 h 1758930"/>
                <a:gd name="connsiteX142" fmla="*/ 622685 w 1125741"/>
                <a:gd name="connsiteY142" fmla="*/ 1636952 h 1758930"/>
                <a:gd name="connsiteX143" fmla="*/ 621003 w 1125741"/>
                <a:gd name="connsiteY143" fmla="*/ 1631905 h 1758930"/>
                <a:gd name="connsiteX144" fmla="*/ 620163 w 1125741"/>
                <a:gd name="connsiteY144" fmla="*/ 1626773 h 1758930"/>
                <a:gd name="connsiteX145" fmla="*/ 614782 w 1125741"/>
                <a:gd name="connsiteY145" fmla="*/ 1612136 h 1758930"/>
                <a:gd name="connsiteX146" fmla="*/ 610579 w 1125741"/>
                <a:gd name="connsiteY146" fmla="*/ 1605911 h 1758930"/>
                <a:gd name="connsiteX147" fmla="*/ 604778 w 1125741"/>
                <a:gd name="connsiteY147" fmla="*/ 1604733 h 1758930"/>
                <a:gd name="connsiteX148" fmla="*/ 600659 w 1125741"/>
                <a:gd name="connsiteY148" fmla="*/ 1610117 h 1758930"/>
                <a:gd name="connsiteX149" fmla="*/ 590319 w 1125741"/>
                <a:gd name="connsiteY149" fmla="*/ 1625259 h 1758930"/>
                <a:gd name="connsiteX150" fmla="*/ 586368 w 1125741"/>
                <a:gd name="connsiteY150" fmla="*/ 1631232 h 1758930"/>
                <a:gd name="connsiteX151" fmla="*/ 575943 w 1125741"/>
                <a:gd name="connsiteY151" fmla="*/ 1648224 h 1758930"/>
                <a:gd name="connsiteX152" fmla="*/ 572413 w 1125741"/>
                <a:gd name="connsiteY152" fmla="*/ 1690791 h 1758930"/>
                <a:gd name="connsiteX153" fmla="*/ 568125 w 1125741"/>
                <a:gd name="connsiteY153" fmla="*/ 1721159 h 1758930"/>
                <a:gd name="connsiteX154" fmla="*/ 565015 w 1125741"/>
                <a:gd name="connsiteY154" fmla="*/ 1739077 h 1758930"/>
                <a:gd name="connsiteX155" fmla="*/ 555767 w 1125741"/>
                <a:gd name="connsiteY155" fmla="*/ 1749509 h 1758930"/>
                <a:gd name="connsiteX156" fmla="*/ 540719 w 1125741"/>
                <a:gd name="connsiteY156" fmla="*/ 1758931 h 1758930"/>
                <a:gd name="connsiteX157" fmla="*/ 533910 w 1125741"/>
                <a:gd name="connsiteY157" fmla="*/ 1750097 h 1758930"/>
                <a:gd name="connsiteX158" fmla="*/ 529286 w 1125741"/>
                <a:gd name="connsiteY158" fmla="*/ 1742863 h 1758930"/>
                <a:gd name="connsiteX159" fmla="*/ 524074 w 1125741"/>
                <a:gd name="connsiteY159" fmla="*/ 1741012 h 1758930"/>
                <a:gd name="connsiteX160" fmla="*/ 518862 w 1125741"/>
                <a:gd name="connsiteY160" fmla="*/ 1739834 h 1758930"/>
                <a:gd name="connsiteX161" fmla="*/ 511632 w 1125741"/>
                <a:gd name="connsiteY161" fmla="*/ 1739582 h 1758930"/>
                <a:gd name="connsiteX162" fmla="*/ 489522 w 1125741"/>
                <a:gd name="connsiteY162" fmla="*/ 1738068 h 1758930"/>
                <a:gd name="connsiteX163" fmla="*/ 455223 w 1125741"/>
                <a:gd name="connsiteY163" fmla="*/ 1733778 h 1758930"/>
                <a:gd name="connsiteX164" fmla="*/ 440932 w 1125741"/>
                <a:gd name="connsiteY164" fmla="*/ 1729992 h 1758930"/>
                <a:gd name="connsiteX165" fmla="*/ 396881 w 1125741"/>
                <a:gd name="connsiteY165" fmla="*/ 1726375 h 1758930"/>
                <a:gd name="connsiteX166" fmla="*/ 388810 w 1125741"/>
                <a:gd name="connsiteY166" fmla="*/ 1726627 h 1758930"/>
                <a:gd name="connsiteX167" fmla="*/ 350644 w 1125741"/>
                <a:gd name="connsiteY167" fmla="*/ 1719897 h 1758930"/>
                <a:gd name="connsiteX168" fmla="*/ 346188 w 1125741"/>
                <a:gd name="connsiteY168" fmla="*/ 1712999 h 1758930"/>
                <a:gd name="connsiteX169" fmla="*/ 341564 w 1125741"/>
                <a:gd name="connsiteY169" fmla="*/ 1702652 h 1758930"/>
                <a:gd name="connsiteX170" fmla="*/ 340892 w 1125741"/>
                <a:gd name="connsiteY170" fmla="*/ 1690370 h 1758930"/>
                <a:gd name="connsiteX171" fmla="*/ 341733 w 1125741"/>
                <a:gd name="connsiteY171" fmla="*/ 1681453 h 1758930"/>
                <a:gd name="connsiteX172" fmla="*/ 339127 w 1125741"/>
                <a:gd name="connsiteY172" fmla="*/ 1676910 h 1758930"/>
                <a:gd name="connsiteX173" fmla="*/ 310039 w 1125741"/>
                <a:gd name="connsiteY173" fmla="*/ 1629297 h 1758930"/>
                <a:gd name="connsiteX174" fmla="*/ 296168 w 1125741"/>
                <a:gd name="connsiteY174" fmla="*/ 1608771 h 1758930"/>
                <a:gd name="connsiteX175" fmla="*/ 288518 w 1125741"/>
                <a:gd name="connsiteY175" fmla="*/ 1601704 h 1758930"/>
                <a:gd name="connsiteX176" fmla="*/ 278262 w 1125741"/>
                <a:gd name="connsiteY176" fmla="*/ 1589927 h 1758930"/>
                <a:gd name="connsiteX177" fmla="*/ 279355 w 1125741"/>
                <a:gd name="connsiteY177" fmla="*/ 1581935 h 1758930"/>
                <a:gd name="connsiteX178" fmla="*/ 289443 w 1125741"/>
                <a:gd name="connsiteY178" fmla="*/ 1573860 h 1758930"/>
                <a:gd name="connsiteX179" fmla="*/ 304743 w 1125741"/>
                <a:gd name="connsiteY179" fmla="*/ 1559390 h 1758930"/>
                <a:gd name="connsiteX180" fmla="*/ 311805 w 1125741"/>
                <a:gd name="connsiteY180" fmla="*/ 1550557 h 1758930"/>
                <a:gd name="connsiteX181" fmla="*/ 292806 w 1125741"/>
                <a:gd name="connsiteY181" fmla="*/ 1529611 h 1758930"/>
                <a:gd name="connsiteX182" fmla="*/ 275151 w 1125741"/>
                <a:gd name="connsiteY182" fmla="*/ 1536257 h 1758930"/>
                <a:gd name="connsiteX183" fmla="*/ 262037 w 1125741"/>
                <a:gd name="connsiteY183" fmla="*/ 1541556 h 1758930"/>
                <a:gd name="connsiteX184" fmla="*/ 256741 w 1125741"/>
                <a:gd name="connsiteY184" fmla="*/ 1539958 h 1758930"/>
                <a:gd name="connsiteX185" fmla="*/ 232277 w 1125741"/>
                <a:gd name="connsiteY185" fmla="*/ 1521283 h 1758930"/>
                <a:gd name="connsiteX186" fmla="*/ 228746 w 1125741"/>
                <a:gd name="connsiteY186" fmla="*/ 1515478 h 1758930"/>
                <a:gd name="connsiteX187" fmla="*/ 207309 w 1125741"/>
                <a:gd name="connsiteY187" fmla="*/ 1485867 h 1758930"/>
                <a:gd name="connsiteX188" fmla="*/ 190160 w 1125741"/>
                <a:gd name="connsiteY188" fmla="*/ 1462396 h 1758930"/>
                <a:gd name="connsiteX189" fmla="*/ 184611 w 1125741"/>
                <a:gd name="connsiteY189" fmla="*/ 1455078 h 1758930"/>
                <a:gd name="connsiteX190" fmla="*/ 178811 w 1125741"/>
                <a:gd name="connsiteY190" fmla="*/ 1452470 h 1758930"/>
                <a:gd name="connsiteX191" fmla="*/ 169479 w 1125741"/>
                <a:gd name="connsiteY191" fmla="*/ 1451376 h 1758930"/>
                <a:gd name="connsiteX192" fmla="*/ 145352 w 1125741"/>
                <a:gd name="connsiteY192" fmla="*/ 1452470 h 1758930"/>
                <a:gd name="connsiteX193" fmla="*/ 134339 w 1125741"/>
                <a:gd name="connsiteY193" fmla="*/ 1454152 h 1758930"/>
                <a:gd name="connsiteX194" fmla="*/ 114079 w 1125741"/>
                <a:gd name="connsiteY194" fmla="*/ 1447002 h 1758930"/>
                <a:gd name="connsiteX195" fmla="*/ 105420 w 1125741"/>
                <a:gd name="connsiteY195" fmla="*/ 1442796 h 1758930"/>
                <a:gd name="connsiteX196" fmla="*/ 86925 w 1125741"/>
                <a:gd name="connsiteY196" fmla="*/ 1431692 h 1758930"/>
                <a:gd name="connsiteX197" fmla="*/ 79780 w 1125741"/>
                <a:gd name="connsiteY197" fmla="*/ 1425719 h 1758930"/>
                <a:gd name="connsiteX198" fmla="*/ 79527 w 1125741"/>
                <a:gd name="connsiteY198" fmla="*/ 1425130 h 1758930"/>
                <a:gd name="connsiteX199" fmla="*/ 79780 w 1125741"/>
                <a:gd name="connsiteY199" fmla="*/ 1423447 h 1758930"/>
                <a:gd name="connsiteX200" fmla="*/ 78855 w 1125741"/>
                <a:gd name="connsiteY200" fmla="*/ 1418316 h 1758930"/>
                <a:gd name="connsiteX201" fmla="*/ 74399 w 1125741"/>
                <a:gd name="connsiteY201" fmla="*/ 1401323 h 1758930"/>
                <a:gd name="connsiteX202" fmla="*/ 71037 w 1125741"/>
                <a:gd name="connsiteY202" fmla="*/ 1392154 h 1758930"/>
                <a:gd name="connsiteX203" fmla="*/ 68599 w 1125741"/>
                <a:gd name="connsiteY203" fmla="*/ 1387022 h 1758930"/>
                <a:gd name="connsiteX204" fmla="*/ 60780 w 1125741"/>
                <a:gd name="connsiteY204" fmla="*/ 1362122 h 1758930"/>
                <a:gd name="connsiteX205" fmla="*/ 58427 w 1125741"/>
                <a:gd name="connsiteY205" fmla="*/ 1355055 h 1758930"/>
                <a:gd name="connsiteX206" fmla="*/ 55064 w 1125741"/>
                <a:gd name="connsiteY206" fmla="*/ 1345886 h 1758930"/>
                <a:gd name="connsiteX207" fmla="*/ 52374 w 1125741"/>
                <a:gd name="connsiteY207" fmla="*/ 1339240 h 1758930"/>
                <a:gd name="connsiteX208" fmla="*/ 47246 w 1125741"/>
                <a:gd name="connsiteY208" fmla="*/ 1328472 h 1758930"/>
                <a:gd name="connsiteX209" fmla="*/ 32870 w 1125741"/>
                <a:gd name="connsiteY209" fmla="*/ 1295328 h 1758930"/>
                <a:gd name="connsiteX210" fmla="*/ 24632 w 1125741"/>
                <a:gd name="connsiteY210" fmla="*/ 1266053 h 1758930"/>
                <a:gd name="connsiteX211" fmla="*/ 24464 w 1125741"/>
                <a:gd name="connsiteY211" fmla="*/ 1229712 h 1758930"/>
                <a:gd name="connsiteX212" fmla="*/ 30264 w 1125741"/>
                <a:gd name="connsiteY212" fmla="*/ 1205232 h 1758930"/>
                <a:gd name="connsiteX213" fmla="*/ 33963 w 1125741"/>
                <a:gd name="connsiteY213" fmla="*/ 1188996 h 1758930"/>
                <a:gd name="connsiteX214" fmla="*/ 28919 w 1125741"/>
                <a:gd name="connsiteY214" fmla="*/ 1162918 h 1758930"/>
                <a:gd name="connsiteX215" fmla="*/ 25220 w 1125741"/>
                <a:gd name="connsiteY215" fmla="*/ 1145505 h 1758930"/>
                <a:gd name="connsiteX216" fmla="*/ 20512 w 1125741"/>
                <a:gd name="connsiteY216" fmla="*/ 1119426 h 1758930"/>
                <a:gd name="connsiteX217" fmla="*/ 27070 w 1125741"/>
                <a:gd name="connsiteY217" fmla="*/ 1106724 h 1758930"/>
                <a:gd name="connsiteX218" fmla="*/ 39259 w 1125741"/>
                <a:gd name="connsiteY218" fmla="*/ 1083001 h 1758930"/>
                <a:gd name="connsiteX219" fmla="*/ 47666 w 1125741"/>
                <a:gd name="connsiteY219" fmla="*/ 1067270 h 1758930"/>
                <a:gd name="connsiteX220" fmla="*/ 51533 w 1125741"/>
                <a:gd name="connsiteY220" fmla="*/ 1059194 h 1758930"/>
                <a:gd name="connsiteX221" fmla="*/ 46153 w 1125741"/>
                <a:gd name="connsiteY221" fmla="*/ 1044809 h 1758930"/>
                <a:gd name="connsiteX222" fmla="*/ 22278 w 1125741"/>
                <a:gd name="connsiteY222" fmla="*/ 981717 h 1758930"/>
                <a:gd name="connsiteX223" fmla="*/ 20176 w 1125741"/>
                <a:gd name="connsiteY223" fmla="*/ 977511 h 1758930"/>
                <a:gd name="connsiteX224" fmla="*/ 0 w 1125741"/>
                <a:gd name="connsiteY224" fmla="*/ 933262 h 1758930"/>
                <a:gd name="connsiteX225" fmla="*/ 13871 w 1125741"/>
                <a:gd name="connsiteY225" fmla="*/ 907773 h 1758930"/>
                <a:gd name="connsiteX226" fmla="*/ 31525 w 1125741"/>
                <a:gd name="connsiteY226" fmla="*/ 875806 h 1758930"/>
                <a:gd name="connsiteX227" fmla="*/ 44556 w 1125741"/>
                <a:gd name="connsiteY227" fmla="*/ 851831 h 1758930"/>
                <a:gd name="connsiteX228" fmla="*/ 57418 w 1125741"/>
                <a:gd name="connsiteY228" fmla="*/ 827687 h 1758930"/>
                <a:gd name="connsiteX229" fmla="*/ 53803 w 1125741"/>
                <a:gd name="connsiteY229" fmla="*/ 814312 h 1758930"/>
                <a:gd name="connsiteX230" fmla="*/ 45060 w 1125741"/>
                <a:gd name="connsiteY230" fmla="*/ 778475 h 1758930"/>
                <a:gd name="connsiteX231" fmla="*/ 48254 w 1125741"/>
                <a:gd name="connsiteY231" fmla="*/ 773092 h 1758930"/>
                <a:gd name="connsiteX232" fmla="*/ 91129 w 1125741"/>
                <a:gd name="connsiteY232" fmla="*/ 706045 h 1758930"/>
                <a:gd name="connsiteX233" fmla="*/ 119207 w 1125741"/>
                <a:gd name="connsiteY233" fmla="*/ 653553 h 1758930"/>
                <a:gd name="connsiteX234" fmla="*/ 131985 w 1125741"/>
                <a:gd name="connsiteY234" fmla="*/ 633699 h 1758930"/>
                <a:gd name="connsiteX235" fmla="*/ 154936 w 1125741"/>
                <a:gd name="connsiteY235" fmla="*/ 598368 h 1758930"/>
                <a:gd name="connsiteX236" fmla="*/ 165528 w 1125741"/>
                <a:gd name="connsiteY236" fmla="*/ 586002 h 1758930"/>
                <a:gd name="connsiteX237" fmla="*/ 190580 w 1125741"/>
                <a:gd name="connsiteY237" fmla="*/ 565812 h 1758930"/>
                <a:gd name="connsiteX238" fmla="*/ 202181 w 1125741"/>
                <a:gd name="connsiteY238" fmla="*/ 556643 h 1758930"/>
                <a:gd name="connsiteX239" fmla="*/ 222441 w 1125741"/>
                <a:gd name="connsiteY239" fmla="*/ 542426 h 1758930"/>
                <a:gd name="connsiteX240" fmla="*/ 233622 w 1125741"/>
                <a:gd name="connsiteY240" fmla="*/ 536790 h 1758930"/>
                <a:gd name="connsiteX241" fmla="*/ 243374 w 1125741"/>
                <a:gd name="connsiteY241" fmla="*/ 533425 h 1758930"/>
                <a:gd name="connsiteX242" fmla="*/ 266324 w 1125741"/>
                <a:gd name="connsiteY242" fmla="*/ 527031 h 1758930"/>
                <a:gd name="connsiteX243" fmla="*/ 279187 w 1125741"/>
                <a:gd name="connsiteY243" fmla="*/ 523835 h 1758930"/>
                <a:gd name="connsiteX244" fmla="*/ 287341 w 1125741"/>
                <a:gd name="connsiteY244" fmla="*/ 522236 h 1758930"/>
                <a:gd name="connsiteX245" fmla="*/ 300960 w 1125741"/>
                <a:gd name="connsiteY245" fmla="*/ 525517 h 1758930"/>
                <a:gd name="connsiteX246" fmla="*/ 454298 w 1125741"/>
                <a:gd name="connsiteY246" fmla="*/ 562868 h 1758930"/>
                <a:gd name="connsiteX247" fmla="*/ 455727 w 1125741"/>
                <a:gd name="connsiteY247" fmla="*/ 560260 h 1758930"/>
                <a:gd name="connsiteX248" fmla="*/ 490952 w 1125741"/>
                <a:gd name="connsiteY248" fmla="*/ 481100 h 1758930"/>
                <a:gd name="connsiteX249" fmla="*/ 492717 w 1125741"/>
                <a:gd name="connsiteY249" fmla="*/ 475043 h 1758930"/>
                <a:gd name="connsiteX250" fmla="*/ 491960 w 1125741"/>
                <a:gd name="connsiteY250" fmla="*/ 399501 h 1758930"/>
                <a:gd name="connsiteX251" fmla="*/ 491624 w 1125741"/>
                <a:gd name="connsiteY251" fmla="*/ 393696 h 1758930"/>
                <a:gd name="connsiteX252" fmla="*/ 484226 w 1125741"/>
                <a:gd name="connsiteY252" fmla="*/ 329090 h 1758930"/>
                <a:gd name="connsiteX253" fmla="*/ 465563 w 1125741"/>
                <a:gd name="connsiteY253" fmla="*/ 320088 h 1758930"/>
                <a:gd name="connsiteX254" fmla="*/ 436308 w 1125741"/>
                <a:gd name="connsiteY254" fmla="*/ 310078 h 1758930"/>
                <a:gd name="connsiteX255" fmla="*/ 418402 w 1125741"/>
                <a:gd name="connsiteY255" fmla="*/ 298805 h 1758930"/>
                <a:gd name="connsiteX256" fmla="*/ 387717 w 1125741"/>
                <a:gd name="connsiteY256" fmla="*/ 277270 h 1758930"/>
                <a:gd name="connsiteX257" fmla="*/ 383598 w 1125741"/>
                <a:gd name="connsiteY257" fmla="*/ 274073 h 1758930"/>
                <a:gd name="connsiteX258" fmla="*/ 383346 w 1125741"/>
                <a:gd name="connsiteY258" fmla="*/ 271213 h 1758930"/>
                <a:gd name="connsiteX259" fmla="*/ 383934 w 1125741"/>
                <a:gd name="connsiteY259" fmla="*/ 267596 h 1758930"/>
                <a:gd name="connsiteX260" fmla="*/ 386540 w 1125741"/>
                <a:gd name="connsiteY260" fmla="*/ 258258 h 1758930"/>
                <a:gd name="connsiteX261" fmla="*/ 390996 w 1125741"/>
                <a:gd name="connsiteY261" fmla="*/ 247070 h 1758930"/>
                <a:gd name="connsiteX262" fmla="*/ 393350 w 1125741"/>
                <a:gd name="connsiteY262" fmla="*/ 241686 h 1758930"/>
                <a:gd name="connsiteX263" fmla="*/ 397385 w 1125741"/>
                <a:gd name="connsiteY263" fmla="*/ 235208 h 1758930"/>
                <a:gd name="connsiteX264" fmla="*/ 421176 w 1125741"/>
                <a:gd name="connsiteY264" fmla="*/ 193147 h 1758930"/>
                <a:gd name="connsiteX265" fmla="*/ 431516 w 1125741"/>
                <a:gd name="connsiteY265" fmla="*/ 173462 h 1758930"/>
                <a:gd name="connsiteX266" fmla="*/ 448498 w 1125741"/>
                <a:gd name="connsiteY266" fmla="*/ 139813 h 1758930"/>
                <a:gd name="connsiteX267" fmla="*/ 478678 w 1125741"/>
                <a:gd name="connsiteY267" fmla="*/ 80422 h 1758930"/>
                <a:gd name="connsiteX268" fmla="*/ 510623 w 1125741"/>
                <a:gd name="connsiteY268" fmla="*/ 28013 h 17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125741" h="1758930">
                  <a:moveTo>
                    <a:pt x="524158" y="0"/>
                  </a:moveTo>
                  <a:lnTo>
                    <a:pt x="536684" y="14133"/>
                  </a:lnTo>
                  <a:lnTo>
                    <a:pt x="579895" y="56615"/>
                  </a:lnTo>
                  <a:lnTo>
                    <a:pt x="593345" y="65700"/>
                  </a:lnTo>
                  <a:lnTo>
                    <a:pt x="623778" y="92956"/>
                  </a:lnTo>
                  <a:lnTo>
                    <a:pt x="678673" y="154450"/>
                  </a:lnTo>
                  <a:lnTo>
                    <a:pt x="683129" y="162189"/>
                  </a:lnTo>
                  <a:lnTo>
                    <a:pt x="684978" y="173041"/>
                  </a:lnTo>
                  <a:lnTo>
                    <a:pt x="689014" y="182968"/>
                  </a:lnTo>
                  <a:lnTo>
                    <a:pt x="692040" y="188099"/>
                  </a:lnTo>
                  <a:lnTo>
                    <a:pt x="696496" y="191380"/>
                  </a:lnTo>
                  <a:lnTo>
                    <a:pt x="714990" y="199876"/>
                  </a:lnTo>
                  <a:lnTo>
                    <a:pt x="719698" y="203830"/>
                  </a:lnTo>
                  <a:lnTo>
                    <a:pt x="750719" y="233694"/>
                  </a:lnTo>
                  <a:lnTo>
                    <a:pt x="754838" y="245471"/>
                  </a:lnTo>
                  <a:lnTo>
                    <a:pt x="773753" y="276681"/>
                  </a:lnTo>
                  <a:lnTo>
                    <a:pt x="779302" y="280719"/>
                  </a:lnTo>
                  <a:lnTo>
                    <a:pt x="790819" y="291991"/>
                  </a:lnTo>
                  <a:lnTo>
                    <a:pt x="798805" y="304526"/>
                  </a:lnTo>
                  <a:lnTo>
                    <a:pt x="802336" y="311340"/>
                  </a:lnTo>
                  <a:lnTo>
                    <a:pt x="805278" y="322528"/>
                  </a:lnTo>
                  <a:lnTo>
                    <a:pt x="814694" y="346587"/>
                  </a:lnTo>
                  <a:lnTo>
                    <a:pt x="862696" y="382256"/>
                  </a:lnTo>
                  <a:lnTo>
                    <a:pt x="882116" y="395547"/>
                  </a:lnTo>
                  <a:lnTo>
                    <a:pt x="901451" y="408586"/>
                  </a:lnTo>
                  <a:lnTo>
                    <a:pt x="904730" y="418260"/>
                  </a:lnTo>
                  <a:lnTo>
                    <a:pt x="906999" y="440889"/>
                  </a:lnTo>
                  <a:lnTo>
                    <a:pt x="907672" y="449638"/>
                  </a:lnTo>
                  <a:lnTo>
                    <a:pt x="913052" y="450647"/>
                  </a:lnTo>
                  <a:lnTo>
                    <a:pt x="922720" y="449806"/>
                  </a:lnTo>
                  <a:lnTo>
                    <a:pt x="928605" y="447535"/>
                  </a:lnTo>
                  <a:lnTo>
                    <a:pt x="943653" y="444422"/>
                  </a:lnTo>
                  <a:lnTo>
                    <a:pt x="951219" y="445264"/>
                  </a:lnTo>
                  <a:lnTo>
                    <a:pt x="1017295" y="519965"/>
                  </a:lnTo>
                  <a:lnTo>
                    <a:pt x="1036294" y="541669"/>
                  </a:lnTo>
                  <a:lnTo>
                    <a:pt x="1059833" y="569766"/>
                  </a:lnTo>
                  <a:lnTo>
                    <a:pt x="1067399" y="580281"/>
                  </a:lnTo>
                  <a:lnTo>
                    <a:pt x="1053528" y="599377"/>
                  </a:lnTo>
                  <a:lnTo>
                    <a:pt x="1046971" y="610313"/>
                  </a:lnTo>
                  <a:lnTo>
                    <a:pt x="1038733" y="627559"/>
                  </a:lnTo>
                  <a:lnTo>
                    <a:pt x="1037135" y="631933"/>
                  </a:lnTo>
                  <a:lnTo>
                    <a:pt x="1031839" y="649935"/>
                  </a:lnTo>
                  <a:lnTo>
                    <a:pt x="1028476" y="665582"/>
                  </a:lnTo>
                  <a:lnTo>
                    <a:pt x="1027552" y="673826"/>
                  </a:lnTo>
                  <a:lnTo>
                    <a:pt x="1028729" y="681145"/>
                  </a:lnTo>
                  <a:lnTo>
                    <a:pt x="1029653" y="689473"/>
                  </a:lnTo>
                  <a:lnTo>
                    <a:pt x="1030494" y="708317"/>
                  </a:lnTo>
                  <a:lnTo>
                    <a:pt x="1025618" y="713196"/>
                  </a:lnTo>
                  <a:lnTo>
                    <a:pt x="1003256" y="718580"/>
                  </a:lnTo>
                  <a:lnTo>
                    <a:pt x="966099" y="736834"/>
                  </a:lnTo>
                  <a:lnTo>
                    <a:pt x="949874" y="739442"/>
                  </a:lnTo>
                  <a:lnTo>
                    <a:pt x="932304" y="736666"/>
                  </a:lnTo>
                  <a:lnTo>
                    <a:pt x="916835" y="737676"/>
                  </a:lnTo>
                  <a:lnTo>
                    <a:pt x="885983" y="741714"/>
                  </a:lnTo>
                  <a:lnTo>
                    <a:pt x="874213" y="744994"/>
                  </a:lnTo>
                  <a:lnTo>
                    <a:pt x="869001" y="746929"/>
                  </a:lnTo>
                  <a:lnTo>
                    <a:pt x="857400" y="752397"/>
                  </a:lnTo>
                  <a:lnTo>
                    <a:pt x="859922" y="763249"/>
                  </a:lnTo>
                  <a:lnTo>
                    <a:pt x="865386" y="769054"/>
                  </a:lnTo>
                  <a:lnTo>
                    <a:pt x="872364" y="775447"/>
                  </a:lnTo>
                  <a:lnTo>
                    <a:pt x="876735" y="780410"/>
                  </a:lnTo>
                  <a:lnTo>
                    <a:pt x="883713" y="790673"/>
                  </a:lnTo>
                  <a:lnTo>
                    <a:pt x="888000" y="797403"/>
                  </a:lnTo>
                  <a:lnTo>
                    <a:pt x="890102" y="804638"/>
                  </a:lnTo>
                  <a:lnTo>
                    <a:pt x="894137" y="827687"/>
                  </a:lnTo>
                  <a:lnTo>
                    <a:pt x="928605" y="899949"/>
                  </a:lnTo>
                  <a:lnTo>
                    <a:pt x="937768" y="908193"/>
                  </a:lnTo>
                  <a:lnTo>
                    <a:pt x="958953" y="926112"/>
                  </a:lnTo>
                  <a:lnTo>
                    <a:pt x="968368" y="933935"/>
                  </a:lnTo>
                  <a:lnTo>
                    <a:pt x="979213" y="941758"/>
                  </a:lnTo>
                  <a:lnTo>
                    <a:pt x="1016455" y="971622"/>
                  </a:lnTo>
                  <a:lnTo>
                    <a:pt x="1031251" y="986764"/>
                  </a:lnTo>
                  <a:lnTo>
                    <a:pt x="1041759" y="998626"/>
                  </a:lnTo>
                  <a:lnTo>
                    <a:pt x="1068156" y="1029415"/>
                  </a:lnTo>
                  <a:lnTo>
                    <a:pt x="1125742" y="1098227"/>
                  </a:lnTo>
                  <a:lnTo>
                    <a:pt x="1112796" y="1103695"/>
                  </a:lnTo>
                  <a:lnTo>
                    <a:pt x="1099849" y="1106135"/>
                  </a:lnTo>
                  <a:lnTo>
                    <a:pt x="1092535" y="1107229"/>
                  </a:lnTo>
                  <a:lnTo>
                    <a:pt x="1077656" y="1108070"/>
                  </a:lnTo>
                  <a:lnTo>
                    <a:pt x="1061851" y="1113117"/>
                  </a:lnTo>
                  <a:lnTo>
                    <a:pt x="1049325" y="1124895"/>
                  </a:lnTo>
                  <a:lnTo>
                    <a:pt x="1035622" y="1140289"/>
                  </a:lnTo>
                  <a:lnTo>
                    <a:pt x="1009225" y="1173349"/>
                  </a:lnTo>
                  <a:lnTo>
                    <a:pt x="1006619" y="1177808"/>
                  </a:lnTo>
                  <a:lnTo>
                    <a:pt x="999473" y="1191688"/>
                  </a:lnTo>
                  <a:lnTo>
                    <a:pt x="994681" y="1205400"/>
                  </a:lnTo>
                  <a:lnTo>
                    <a:pt x="992748" y="1211541"/>
                  </a:lnTo>
                  <a:lnTo>
                    <a:pt x="977195" y="1219365"/>
                  </a:lnTo>
                  <a:lnTo>
                    <a:pt x="940038" y="1227441"/>
                  </a:lnTo>
                  <a:lnTo>
                    <a:pt x="934573" y="1228198"/>
                  </a:lnTo>
                  <a:lnTo>
                    <a:pt x="929109" y="1227525"/>
                  </a:lnTo>
                  <a:lnTo>
                    <a:pt x="921795" y="1225001"/>
                  </a:lnTo>
                  <a:lnTo>
                    <a:pt x="914145" y="1219196"/>
                  </a:lnTo>
                  <a:lnTo>
                    <a:pt x="908597" y="1217093"/>
                  </a:lnTo>
                  <a:lnTo>
                    <a:pt x="901955" y="1216673"/>
                  </a:lnTo>
                  <a:lnTo>
                    <a:pt x="860342" y="1235853"/>
                  </a:lnTo>
                  <a:lnTo>
                    <a:pt x="845126" y="1244349"/>
                  </a:lnTo>
                  <a:lnTo>
                    <a:pt x="832768" y="1248387"/>
                  </a:lnTo>
                  <a:lnTo>
                    <a:pt x="772408" y="1264707"/>
                  </a:lnTo>
                  <a:lnTo>
                    <a:pt x="767700" y="1265632"/>
                  </a:lnTo>
                  <a:lnTo>
                    <a:pt x="749206" y="1268156"/>
                  </a:lnTo>
                  <a:lnTo>
                    <a:pt x="724910" y="1277578"/>
                  </a:lnTo>
                  <a:lnTo>
                    <a:pt x="713813" y="1286074"/>
                  </a:lnTo>
                  <a:lnTo>
                    <a:pt x="708769" y="1287841"/>
                  </a:lnTo>
                  <a:lnTo>
                    <a:pt x="698765" y="1282625"/>
                  </a:lnTo>
                  <a:lnTo>
                    <a:pt x="693889" y="1278083"/>
                  </a:lnTo>
                  <a:lnTo>
                    <a:pt x="689770" y="1275307"/>
                  </a:lnTo>
                  <a:lnTo>
                    <a:pt x="683633" y="1273540"/>
                  </a:lnTo>
                  <a:lnTo>
                    <a:pt x="626552" y="1274297"/>
                  </a:lnTo>
                  <a:lnTo>
                    <a:pt x="633445" y="1363215"/>
                  </a:lnTo>
                  <a:lnTo>
                    <a:pt x="665643" y="1408389"/>
                  </a:lnTo>
                  <a:lnTo>
                    <a:pt x="685735" y="1419998"/>
                  </a:lnTo>
                  <a:lnTo>
                    <a:pt x="711796" y="1434552"/>
                  </a:lnTo>
                  <a:lnTo>
                    <a:pt x="716503" y="1430850"/>
                  </a:lnTo>
                  <a:lnTo>
                    <a:pt x="727348" y="1421597"/>
                  </a:lnTo>
                  <a:lnTo>
                    <a:pt x="732056" y="1418821"/>
                  </a:lnTo>
                  <a:lnTo>
                    <a:pt x="741976" y="1418568"/>
                  </a:lnTo>
                  <a:lnTo>
                    <a:pt x="748281" y="1422270"/>
                  </a:lnTo>
                  <a:lnTo>
                    <a:pt x="752400" y="1426392"/>
                  </a:lnTo>
                  <a:lnTo>
                    <a:pt x="750803" y="1427569"/>
                  </a:lnTo>
                  <a:lnTo>
                    <a:pt x="747945" y="1432449"/>
                  </a:lnTo>
                  <a:lnTo>
                    <a:pt x="747945" y="1436991"/>
                  </a:lnTo>
                  <a:lnTo>
                    <a:pt x="752736" y="1447254"/>
                  </a:lnTo>
                  <a:lnTo>
                    <a:pt x="762320" y="1461471"/>
                  </a:lnTo>
                  <a:lnTo>
                    <a:pt x="765094" y="1466687"/>
                  </a:lnTo>
                  <a:lnTo>
                    <a:pt x="767028" y="1476361"/>
                  </a:lnTo>
                  <a:lnTo>
                    <a:pt x="767616" y="1481240"/>
                  </a:lnTo>
                  <a:lnTo>
                    <a:pt x="765178" y="1488222"/>
                  </a:lnTo>
                  <a:lnTo>
                    <a:pt x="761984" y="1493858"/>
                  </a:lnTo>
                  <a:lnTo>
                    <a:pt x="758873" y="1498485"/>
                  </a:lnTo>
                  <a:lnTo>
                    <a:pt x="748113" y="1507486"/>
                  </a:lnTo>
                  <a:lnTo>
                    <a:pt x="735587" y="1515394"/>
                  </a:lnTo>
                  <a:lnTo>
                    <a:pt x="729029" y="1520357"/>
                  </a:lnTo>
                  <a:lnTo>
                    <a:pt x="696916" y="1548623"/>
                  </a:lnTo>
                  <a:lnTo>
                    <a:pt x="695823" y="1553586"/>
                  </a:lnTo>
                  <a:lnTo>
                    <a:pt x="697000" y="1566625"/>
                  </a:lnTo>
                  <a:lnTo>
                    <a:pt x="695739" y="1583113"/>
                  </a:lnTo>
                  <a:lnTo>
                    <a:pt x="691283" y="1607172"/>
                  </a:lnTo>
                  <a:lnTo>
                    <a:pt x="682961" y="1619623"/>
                  </a:lnTo>
                  <a:lnTo>
                    <a:pt x="637901" y="1650412"/>
                  </a:lnTo>
                  <a:lnTo>
                    <a:pt x="631512" y="1649739"/>
                  </a:lnTo>
                  <a:lnTo>
                    <a:pt x="625711" y="1643766"/>
                  </a:lnTo>
                  <a:lnTo>
                    <a:pt x="622685" y="1636952"/>
                  </a:lnTo>
                  <a:lnTo>
                    <a:pt x="621003" y="1631905"/>
                  </a:lnTo>
                  <a:lnTo>
                    <a:pt x="620163" y="1626773"/>
                  </a:lnTo>
                  <a:lnTo>
                    <a:pt x="614782" y="1612136"/>
                  </a:lnTo>
                  <a:lnTo>
                    <a:pt x="610579" y="1605911"/>
                  </a:lnTo>
                  <a:lnTo>
                    <a:pt x="604778" y="1604733"/>
                  </a:lnTo>
                  <a:lnTo>
                    <a:pt x="600659" y="1610117"/>
                  </a:lnTo>
                  <a:lnTo>
                    <a:pt x="590319" y="1625259"/>
                  </a:lnTo>
                  <a:lnTo>
                    <a:pt x="586368" y="1631232"/>
                  </a:lnTo>
                  <a:lnTo>
                    <a:pt x="575943" y="1648224"/>
                  </a:lnTo>
                  <a:lnTo>
                    <a:pt x="572413" y="1690791"/>
                  </a:lnTo>
                  <a:lnTo>
                    <a:pt x="568125" y="1721159"/>
                  </a:lnTo>
                  <a:lnTo>
                    <a:pt x="565015" y="1739077"/>
                  </a:lnTo>
                  <a:lnTo>
                    <a:pt x="555767" y="1749509"/>
                  </a:lnTo>
                  <a:lnTo>
                    <a:pt x="540719" y="1758931"/>
                  </a:lnTo>
                  <a:lnTo>
                    <a:pt x="533910" y="1750097"/>
                  </a:lnTo>
                  <a:lnTo>
                    <a:pt x="529286" y="1742863"/>
                  </a:lnTo>
                  <a:lnTo>
                    <a:pt x="524074" y="1741012"/>
                  </a:lnTo>
                  <a:lnTo>
                    <a:pt x="518862" y="1739834"/>
                  </a:lnTo>
                  <a:lnTo>
                    <a:pt x="511632" y="1739582"/>
                  </a:lnTo>
                  <a:lnTo>
                    <a:pt x="489522" y="1738068"/>
                  </a:lnTo>
                  <a:lnTo>
                    <a:pt x="455223" y="1733778"/>
                  </a:lnTo>
                  <a:lnTo>
                    <a:pt x="440932" y="1729992"/>
                  </a:lnTo>
                  <a:lnTo>
                    <a:pt x="396881" y="1726375"/>
                  </a:lnTo>
                  <a:lnTo>
                    <a:pt x="388810" y="1726627"/>
                  </a:lnTo>
                  <a:lnTo>
                    <a:pt x="350644" y="1719897"/>
                  </a:lnTo>
                  <a:lnTo>
                    <a:pt x="346188" y="1712999"/>
                  </a:lnTo>
                  <a:lnTo>
                    <a:pt x="341564" y="1702652"/>
                  </a:lnTo>
                  <a:lnTo>
                    <a:pt x="340892" y="1690370"/>
                  </a:lnTo>
                  <a:lnTo>
                    <a:pt x="341733" y="1681453"/>
                  </a:lnTo>
                  <a:lnTo>
                    <a:pt x="339127" y="1676910"/>
                  </a:lnTo>
                  <a:lnTo>
                    <a:pt x="310039" y="1629297"/>
                  </a:lnTo>
                  <a:lnTo>
                    <a:pt x="296168" y="1608771"/>
                  </a:lnTo>
                  <a:lnTo>
                    <a:pt x="288518" y="1601704"/>
                  </a:lnTo>
                  <a:lnTo>
                    <a:pt x="278262" y="1589927"/>
                  </a:lnTo>
                  <a:lnTo>
                    <a:pt x="279355" y="1581935"/>
                  </a:lnTo>
                  <a:lnTo>
                    <a:pt x="289443" y="1573860"/>
                  </a:lnTo>
                  <a:lnTo>
                    <a:pt x="304743" y="1559390"/>
                  </a:lnTo>
                  <a:lnTo>
                    <a:pt x="311805" y="1550557"/>
                  </a:lnTo>
                  <a:lnTo>
                    <a:pt x="292806" y="1529611"/>
                  </a:lnTo>
                  <a:lnTo>
                    <a:pt x="275151" y="1536257"/>
                  </a:lnTo>
                  <a:lnTo>
                    <a:pt x="262037" y="1541556"/>
                  </a:lnTo>
                  <a:lnTo>
                    <a:pt x="256741" y="1539958"/>
                  </a:lnTo>
                  <a:lnTo>
                    <a:pt x="232277" y="1521283"/>
                  </a:lnTo>
                  <a:lnTo>
                    <a:pt x="228746" y="1515478"/>
                  </a:lnTo>
                  <a:lnTo>
                    <a:pt x="207309" y="1485867"/>
                  </a:lnTo>
                  <a:lnTo>
                    <a:pt x="190160" y="1462396"/>
                  </a:lnTo>
                  <a:lnTo>
                    <a:pt x="184611" y="1455078"/>
                  </a:lnTo>
                  <a:lnTo>
                    <a:pt x="178811" y="1452470"/>
                  </a:lnTo>
                  <a:lnTo>
                    <a:pt x="169479" y="1451376"/>
                  </a:lnTo>
                  <a:lnTo>
                    <a:pt x="145352" y="1452470"/>
                  </a:lnTo>
                  <a:lnTo>
                    <a:pt x="134339" y="1454152"/>
                  </a:lnTo>
                  <a:lnTo>
                    <a:pt x="114079" y="1447002"/>
                  </a:lnTo>
                  <a:lnTo>
                    <a:pt x="105420" y="1442796"/>
                  </a:lnTo>
                  <a:lnTo>
                    <a:pt x="86925" y="1431692"/>
                  </a:lnTo>
                  <a:lnTo>
                    <a:pt x="79780" y="1425719"/>
                  </a:lnTo>
                  <a:lnTo>
                    <a:pt x="79527" y="1425130"/>
                  </a:lnTo>
                  <a:lnTo>
                    <a:pt x="79780" y="1423447"/>
                  </a:lnTo>
                  <a:lnTo>
                    <a:pt x="78855" y="1418316"/>
                  </a:lnTo>
                  <a:lnTo>
                    <a:pt x="74399" y="1401323"/>
                  </a:lnTo>
                  <a:lnTo>
                    <a:pt x="71037" y="1392154"/>
                  </a:lnTo>
                  <a:lnTo>
                    <a:pt x="68599" y="1387022"/>
                  </a:lnTo>
                  <a:lnTo>
                    <a:pt x="60780" y="1362122"/>
                  </a:lnTo>
                  <a:lnTo>
                    <a:pt x="58427" y="1355055"/>
                  </a:lnTo>
                  <a:lnTo>
                    <a:pt x="55064" y="1345886"/>
                  </a:lnTo>
                  <a:lnTo>
                    <a:pt x="52374" y="1339240"/>
                  </a:lnTo>
                  <a:lnTo>
                    <a:pt x="47246" y="1328472"/>
                  </a:lnTo>
                  <a:lnTo>
                    <a:pt x="32870" y="1295328"/>
                  </a:lnTo>
                  <a:lnTo>
                    <a:pt x="24632" y="1266053"/>
                  </a:lnTo>
                  <a:lnTo>
                    <a:pt x="24464" y="1229712"/>
                  </a:lnTo>
                  <a:lnTo>
                    <a:pt x="30264" y="1205232"/>
                  </a:lnTo>
                  <a:lnTo>
                    <a:pt x="33963" y="1188996"/>
                  </a:lnTo>
                  <a:lnTo>
                    <a:pt x="28919" y="1162918"/>
                  </a:lnTo>
                  <a:lnTo>
                    <a:pt x="25220" y="1145505"/>
                  </a:lnTo>
                  <a:lnTo>
                    <a:pt x="20512" y="1119426"/>
                  </a:lnTo>
                  <a:lnTo>
                    <a:pt x="27070" y="1106724"/>
                  </a:lnTo>
                  <a:lnTo>
                    <a:pt x="39259" y="1083001"/>
                  </a:lnTo>
                  <a:lnTo>
                    <a:pt x="47666" y="1067270"/>
                  </a:lnTo>
                  <a:lnTo>
                    <a:pt x="51533" y="1059194"/>
                  </a:lnTo>
                  <a:lnTo>
                    <a:pt x="46153" y="1044809"/>
                  </a:lnTo>
                  <a:lnTo>
                    <a:pt x="22278" y="981717"/>
                  </a:lnTo>
                  <a:lnTo>
                    <a:pt x="20176" y="977511"/>
                  </a:lnTo>
                  <a:lnTo>
                    <a:pt x="0" y="933262"/>
                  </a:lnTo>
                  <a:lnTo>
                    <a:pt x="13871" y="907773"/>
                  </a:lnTo>
                  <a:lnTo>
                    <a:pt x="31525" y="875806"/>
                  </a:lnTo>
                  <a:lnTo>
                    <a:pt x="44556" y="851831"/>
                  </a:lnTo>
                  <a:lnTo>
                    <a:pt x="57418" y="827687"/>
                  </a:lnTo>
                  <a:lnTo>
                    <a:pt x="53803" y="814312"/>
                  </a:lnTo>
                  <a:lnTo>
                    <a:pt x="45060" y="778475"/>
                  </a:lnTo>
                  <a:lnTo>
                    <a:pt x="48254" y="773092"/>
                  </a:lnTo>
                  <a:lnTo>
                    <a:pt x="91129" y="706045"/>
                  </a:lnTo>
                  <a:lnTo>
                    <a:pt x="119207" y="653553"/>
                  </a:lnTo>
                  <a:lnTo>
                    <a:pt x="131985" y="633699"/>
                  </a:lnTo>
                  <a:lnTo>
                    <a:pt x="154936" y="598368"/>
                  </a:lnTo>
                  <a:lnTo>
                    <a:pt x="165528" y="586002"/>
                  </a:lnTo>
                  <a:lnTo>
                    <a:pt x="190580" y="565812"/>
                  </a:lnTo>
                  <a:lnTo>
                    <a:pt x="202181" y="556643"/>
                  </a:lnTo>
                  <a:lnTo>
                    <a:pt x="222441" y="542426"/>
                  </a:lnTo>
                  <a:lnTo>
                    <a:pt x="233622" y="536790"/>
                  </a:lnTo>
                  <a:lnTo>
                    <a:pt x="243374" y="533425"/>
                  </a:lnTo>
                  <a:lnTo>
                    <a:pt x="266324" y="527031"/>
                  </a:lnTo>
                  <a:lnTo>
                    <a:pt x="279187" y="523835"/>
                  </a:lnTo>
                  <a:lnTo>
                    <a:pt x="287341" y="522236"/>
                  </a:lnTo>
                  <a:lnTo>
                    <a:pt x="300960" y="525517"/>
                  </a:lnTo>
                  <a:lnTo>
                    <a:pt x="454298" y="562868"/>
                  </a:lnTo>
                  <a:lnTo>
                    <a:pt x="455727" y="560260"/>
                  </a:lnTo>
                  <a:lnTo>
                    <a:pt x="490952" y="481100"/>
                  </a:lnTo>
                  <a:lnTo>
                    <a:pt x="492717" y="475043"/>
                  </a:lnTo>
                  <a:lnTo>
                    <a:pt x="491960" y="399501"/>
                  </a:lnTo>
                  <a:lnTo>
                    <a:pt x="491624" y="393696"/>
                  </a:lnTo>
                  <a:lnTo>
                    <a:pt x="484226" y="329090"/>
                  </a:lnTo>
                  <a:lnTo>
                    <a:pt x="465563" y="320088"/>
                  </a:lnTo>
                  <a:lnTo>
                    <a:pt x="436308" y="310078"/>
                  </a:lnTo>
                  <a:lnTo>
                    <a:pt x="418402" y="298805"/>
                  </a:lnTo>
                  <a:lnTo>
                    <a:pt x="387717" y="277270"/>
                  </a:lnTo>
                  <a:lnTo>
                    <a:pt x="383598" y="274073"/>
                  </a:lnTo>
                  <a:lnTo>
                    <a:pt x="383346" y="271213"/>
                  </a:lnTo>
                  <a:lnTo>
                    <a:pt x="383934" y="267596"/>
                  </a:lnTo>
                  <a:lnTo>
                    <a:pt x="386540" y="258258"/>
                  </a:lnTo>
                  <a:lnTo>
                    <a:pt x="390996" y="247070"/>
                  </a:lnTo>
                  <a:lnTo>
                    <a:pt x="393350" y="241686"/>
                  </a:lnTo>
                  <a:lnTo>
                    <a:pt x="397385" y="235208"/>
                  </a:lnTo>
                  <a:lnTo>
                    <a:pt x="421176" y="193147"/>
                  </a:lnTo>
                  <a:lnTo>
                    <a:pt x="431516" y="173462"/>
                  </a:lnTo>
                  <a:lnTo>
                    <a:pt x="448498" y="139813"/>
                  </a:lnTo>
                  <a:lnTo>
                    <a:pt x="478678" y="80422"/>
                  </a:lnTo>
                  <a:lnTo>
                    <a:pt x="510623" y="28013"/>
                  </a:lnTo>
                  <a:close/>
                </a:path>
              </a:pathLst>
            </a:custGeom>
            <a:grpFill/>
            <a:ln w="12700" cap="flat">
              <a:solidFill>
                <a:srgbClr val="103140"/>
              </a:solidFill>
              <a:prstDash val="solid"/>
              <a:miter/>
            </a:ln>
          </p:spPr>
          <p:txBody>
            <a:bodyPr rtlCol="0" anchor="ctr"/>
            <a:lstStyle/>
            <a:p>
              <a:endParaRPr lang="sv-SE"/>
            </a:p>
          </p:txBody>
        </p:sp>
        <p:sp>
          <p:nvSpPr>
            <p:cNvPr id="17" name="Frihandsfigur 16">
              <a:extLst>
                <a:ext uri="{FF2B5EF4-FFF2-40B4-BE49-F238E27FC236}">
                  <a16:creationId xmlns:a16="http://schemas.microsoft.com/office/drawing/2014/main" id="{9BE49494-E961-5858-D2F2-F03B03A01EA4}"/>
                </a:ext>
              </a:extLst>
            </p:cNvPr>
            <p:cNvSpPr/>
            <p:nvPr/>
          </p:nvSpPr>
          <p:spPr>
            <a:xfrm>
              <a:off x="1840784" y="5633054"/>
              <a:ext cx="570394" cy="514328"/>
            </a:xfrm>
            <a:custGeom>
              <a:avLst/>
              <a:gdLst>
                <a:gd name="connsiteX0" fmla="*/ 148799 w 570394"/>
                <a:gd name="connsiteY0" fmla="*/ 125680 h 514328"/>
                <a:gd name="connsiteX1" fmla="*/ 149639 w 570394"/>
                <a:gd name="connsiteY1" fmla="*/ 126353 h 514328"/>
                <a:gd name="connsiteX2" fmla="*/ 159475 w 570394"/>
                <a:gd name="connsiteY2" fmla="*/ 131232 h 514328"/>
                <a:gd name="connsiteX3" fmla="*/ 166453 w 570394"/>
                <a:gd name="connsiteY3" fmla="*/ 130980 h 514328"/>
                <a:gd name="connsiteX4" fmla="*/ 170404 w 570394"/>
                <a:gd name="connsiteY4" fmla="*/ 126353 h 514328"/>
                <a:gd name="connsiteX5" fmla="*/ 174439 w 570394"/>
                <a:gd name="connsiteY5" fmla="*/ 124502 h 514328"/>
                <a:gd name="connsiteX6" fmla="*/ 183855 w 570394"/>
                <a:gd name="connsiteY6" fmla="*/ 121137 h 514328"/>
                <a:gd name="connsiteX7" fmla="*/ 193691 w 570394"/>
                <a:gd name="connsiteY7" fmla="*/ 130307 h 514328"/>
                <a:gd name="connsiteX8" fmla="*/ 200332 w 570394"/>
                <a:gd name="connsiteY8" fmla="*/ 138298 h 514328"/>
                <a:gd name="connsiteX9" fmla="*/ 205292 w 570394"/>
                <a:gd name="connsiteY9" fmla="*/ 140233 h 514328"/>
                <a:gd name="connsiteX10" fmla="*/ 235220 w 570394"/>
                <a:gd name="connsiteY10" fmla="*/ 99181 h 514328"/>
                <a:gd name="connsiteX11" fmla="*/ 239843 w 570394"/>
                <a:gd name="connsiteY11" fmla="*/ 90348 h 514328"/>
                <a:gd name="connsiteX12" fmla="*/ 251697 w 570394"/>
                <a:gd name="connsiteY12" fmla="*/ 66878 h 514328"/>
                <a:gd name="connsiteX13" fmla="*/ 271368 w 570394"/>
                <a:gd name="connsiteY13" fmla="*/ 22629 h 514328"/>
                <a:gd name="connsiteX14" fmla="*/ 277842 w 570394"/>
                <a:gd name="connsiteY14" fmla="*/ 7823 h 514328"/>
                <a:gd name="connsiteX15" fmla="*/ 278766 w 570394"/>
                <a:gd name="connsiteY15" fmla="*/ 4627 h 514328"/>
                <a:gd name="connsiteX16" fmla="*/ 286921 w 570394"/>
                <a:gd name="connsiteY16" fmla="*/ 7066 h 514328"/>
                <a:gd name="connsiteX17" fmla="*/ 302894 w 570394"/>
                <a:gd name="connsiteY17" fmla="*/ 9001 h 514328"/>
                <a:gd name="connsiteX18" fmla="*/ 329459 w 570394"/>
                <a:gd name="connsiteY18" fmla="*/ 11356 h 514328"/>
                <a:gd name="connsiteX19" fmla="*/ 374351 w 570394"/>
                <a:gd name="connsiteY19" fmla="*/ 15394 h 514328"/>
                <a:gd name="connsiteX20" fmla="*/ 376116 w 570394"/>
                <a:gd name="connsiteY20" fmla="*/ 19432 h 514328"/>
                <a:gd name="connsiteX21" fmla="*/ 380740 w 570394"/>
                <a:gd name="connsiteY21" fmla="*/ 21872 h 514328"/>
                <a:gd name="connsiteX22" fmla="*/ 395451 w 570394"/>
                <a:gd name="connsiteY22" fmla="*/ 20694 h 514328"/>
                <a:gd name="connsiteX23" fmla="*/ 407389 w 570394"/>
                <a:gd name="connsiteY23" fmla="*/ 13796 h 514328"/>
                <a:gd name="connsiteX24" fmla="*/ 407725 w 570394"/>
                <a:gd name="connsiteY24" fmla="*/ 3197 h 514328"/>
                <a:gd name="connsiteX25" fmla="*/ 413946 w 570394"/>
                <a:gd name="connsiteY25" fmla="*/ 0 h 514328"/>
                <a:gd name="connsiteX26" fmla="*/ 418150 w 570394"/>
                <a:gd name="connsiteY26" fmla="*/ 0 h 514328"/>
                <a:gd name="connsiteX27" fmla="*/ 430255 w 570394"/>
                <a:gd name="connsiteY27" fmla="*/ 13796 h 514328"/>
                <a:gd name="connsiteX28" fmla="*/ 431937 w 570394"/>
                <a:gd name="connsiteY28" fmla="*/ 19180 h 514328"/>
                <a:gd name="connsiteX29" fmla="*/ 437485 w 570394"/>
                <a:gd name="connsiteY29" fmla="*/ 67130 h 514328"/>
                <a:gd name="connsiteX30" fmla="*/ 433954 w 570394"/>
                <a:gd name="connsiteY30" fmla="*/ 76720 h 514328"/>
                <a:gd name="connsiteX31" fmla="*/ 432777 w 570394"/>
                <a:gd name="connsiteY31" fmla="*/ 80674 h 514328"/>
                <a:gd name="connsiteX32" fmla="*/ 432189 w 570394"/>
                <a:gd name="connsiteY32" fmla="*/ 94806 h 514328"/>
                <a:gd name="connsiteX33" fmla="*/ 445555 w 570394"/>
                <a:gd name="connsiteY33" fmla="*/ 144019 h 514328"/>
                <a:gd name="connsiteX34" fmla="*/ 449843 w 570394"/>
                <a:gd name="connsiteY34" fmla="*/ 156300 h 514328"/>
                <a:gd name="connsiteX35" fmla="*/ 458502 w 570394"/>
                <a:gd name="connsiteY35" fmla="*/ 174976 h 514328"/>
                <a:gd name="connsiteX36" fmla="*/ 462957 w 570394"/>
                <a:gd name="connsiteY36" fmla="*/ 179434 h 514328"/>
                <a:gd name="connsiteX37" fmla="*/ 471952 w 570394"/>
                <a:gd name="connsiteY37" fmla="*/ 179687 h 514328"/>
                <a:gd name="connsiteX38" fmla="*/ 481452 w 570394"/>
                <a:gd name="connsiteY38" fmla="*/ 178341 h 514328"/>
                <a:gd name="connsiteX39" fmla="*/ 514911 w 570394"/>
                <a:gd name="connsiteY39" fmla="*/ 180612 h 514328"/>
                <a:gd name="connsiteX40" fmla="*/ 526344 w 570394"/>
                <a:gd name="connsiteY40" fmla="*/ 181537 h 514328"/>
                <a:gd name="connsiteX41" fmla="*/ 526764 w 570394"/>
                <a:gd name="connsiteY41" fmla="*/ 186837 h 514328"/>
                <a:gd name="connsiteX42" fmla="*/ 530463 w 570394"/>
                <a:gd name="connsiteY42" fmla="*/ 190960 h 514328"/>
                <a:gd name="connsiteX43" fmla="*/ 545259 w 570394"/>
                <a:gd name="connsiteY43" fmla="*/ 197016 h 514328"/>
                <a:gd name="connsiteX44" fmla="*/ 565771 w 570394"/>
                <a:gd name="connsiteY44" fmla="*/ 218383 h 514328"/>
                <a:gd name="connsiteX45" fmla="*/ 570395 w 570394"/>
                <a:gd name="connsiteY45" fmla="*/ 268352 h 514328"/>
                <a:gd name="connsiteX46" fmla="*/ 567453 w 570394"/>
                <a:gd name="connsiteY46" fmla="*/ 276260 h 514328"/>
                <a:gd name="connsiteX47" fmla="*/ 561484 w 570394"/>
                <a:gd name="connsiteY47" fmla="*/ 287028 h 514328"/>
                <a:gd name="connsiteX48" fmla="*/ 544586 w 570394"/>
                <a:gd name="connsiteY48" fmla="*/ 297291 h 514328"/>
                <a:gd name="connsiteX49" fmla="*/ 539795 w 570394"/>
                <a:gd name="connsiteY49" fmla="*/ 339773 h 514328"/>
                <a:gd name="connsiteX50" fmla="*/ 544334 w 570394"/>
                <a:gd name="connsiteY50" fmla="*/ 382003 h 514328"/>
                <a:gd name="connsiteX51" fmla="*/ 538449 w 570394"/>
                <a:gd name="connsiteY51" fmla="*/ 380320 h 514328"/>
                <a:gd name="connsiteX52" fmla="*/ 522477 w 570394"/>
                <a:gd name="connsiteY52" fmla="*/ 376787 h 514328"/>
                <a:gd name="connsiteX53" fmla="*/ 518357 w 570394"/>
                <a:gd name="connsiteY53" fmla="*/ 376367 h 514328"/>
                <a:gd name="connsiteX54" fmla="*/ 509446 w 570394"/>
                <a:gd name="connsiteY54" fmla="*/ 376283 h 514328"/>
                <a:gd name="connsiteX55" fmla="*/ 473045 w 570394"/>
                <a:gd name="connsiteY55" fmla="*/ 376030 h 514328"/>
                <a:gd name="connsiteX56" fmla="*/ 461696 w 570394"/>
                <a:gd name="connsiteY56" fmla="*/ 376787 h 514328"/>
                <a:gd name="connsiteX57" fmla="*/ 450768 w 570394"/>
                <a:gd name="connsiteY57" fmla="*/ 387303 h 514328"/>
                <a:gd name="connsiteX58" fmla="*/ 426304 w 570394"/>
                <a:gd name="connsiteY58" fmla="*/ 407071 h 514328"/>
                <a:gd name="connsiteX59" fmla="*/ 419915 w 570394"/>
                <a:gd name="connsiteY59" fmla="*/ 411699 h 514328"/>
                <a:gd name="connsiteX60" fmla="*/ 412349 w 570394"/>
                <a:gd name="connsiteY60" fmla="*/ 411025 h 514328"/>
                <a:gd name="connsiteX61" fmla="*/ 408398 w 570394"/>
                <a:gd name="connsiteY61" fmla="*/ 405894 h 514328"/>
                <a:gd name="connsiteX62" fmla="*/ 407305 w 570394"/>
                <a:gd name="connsiteY62" fmla="*/ 399753 h 514328"/>
                <a:gd name="connsiteX63" fmla="*/ 404447 w 570394"/>
                <a:gd name="connsiteY63" fmla="*/ 388985 h 514328"/>
                <a:gd name="connsiteX64" fmla="*/ 400327 w 570394"/>
                <a:gd name="connsiteY64" fmla="*/ 385115 h 514328"/>
                <a:gd name="connsiteX65" fmla="*/ 388978 w 570394"/>
                <a:gd name="connsiteY65" fmla="*/ 376367 h 514328"/>
                <a:gd name="connsiteX66" fmla="*/ 385363 w 570394"/>
                <a:gd name="connsiteY66" fmla="*/ 374516 h 514328"/>
                <a:gd name="connsiteX67" fmla="*/ 381496 w 570394"/>
                <a:gd name="connsiteY67" fmla="*/ 374095 h 514328"/>
                <a:gd name="connsiteX68" fmla="*/ 376284 w 570394"/>
                <a:gd name="connsiteY68" fmla="*/ 374516 h 514328"/>
                <a:gd name="connsiteX69" fmla="*/ 370988 w 570394"/>
                <a:gd name="connsiteY69" fmla="*/ 376114 h 514328"/>
                <a:gd name="connsiteX70" fmla="*/ 347533 w 570394"/>
                <a:gd name="connsiteY70" fmla="*/ 388228 h 514328"/>
                <a:gd name="connsiteX71" fmla="*/ 309535 w 570394"/>
                <a:gd name="connsiteY71" fmla="*/ 401520 h 514328"/>
                <a:gd name="connsiteX72" fmla="*/ 304827 w 570394"/>
                <a:gd name="connsiteY72" fmla="*/ 402529 h 514328"/>
                <a:gd name="connsiteX73" fmla="*/ 289023 w 570394"/>
                <a:gd name="connsiteY73" fmla="*/ 406146 h 514328"/>
                <a:gd name="connsiteX74" fmla="*/ 286585 w 570394"/>
                <a:gd name="connsiteY74" fmla="*/ 410268 h 514328"/>
                <a:gd name="connsiteX75" fmla="*/ 280196 w 570394"/>
                <a:gd name="connsiteY75" fmla="*/ 455359 h 514328"/>
                <a:gd name="connsiteX76" fmla="*/ 281709 w 570394"/>
                <a:gd name="connsiteY76" fmla="*/ 460574 h 514328"/>
                <a:gd name="connsiteX77" fmla="*/ 286669 w 570394"/>
                <a:gd name="connsiteY77" fmla="*/ 464191 h 514328"/>
                <a:gd name="connsiteX78" fmla="*/ 290620 w 570394"/>
                <a:gd name="connsiteY78" fmla="*/ 468566 h 514328"/>
                <a:gd name="connsiteX79" fmla="*/ 290956 w 570394"/>
                <a:gd name="connsiteY79" fmla="*/ 481437 h 514328"/>
                <a:gd name="connsiteX80" fmla="*/ 287005 w 570394"/>
                <a:gd name="connsiteY80" fmla="*/ 493466 h 514328"/>
                <a:gd name="connsiteX81" fmla="*/ 281877 w 570394"/>
                <a:gd name="connsiteY81" fmla="*/ 503477 h 514328"/>
                <a:gd name="connsiteX82" fmla="*/ 279019 w 570394"/>
                <a:gd name="connsiteY82" fmla="*/ 508019 h 514328"/>
                <a:gd name="connsiteX83" fmla="*/ 272882 w 570394"/>
                <a:gd name="connsiteY83" fmla="*/ 513067 h 514328"/>
                <a:gd name="connsiteX84" fmla="*/ 268426 w 570394"/>
                <a:gd name="connsiteY84" fmla="*/ 514076 h 514328"/>
                <a:gd name="connsiteX85" fmla="*/ 264559 w 570394"/>
                <a:gd name="connsiteY85" fmla="*/ 514328 h 514328"/>
                <a:gd name="connsiteX86" fmla="*/ 260524 w 570394"/>
                <a:gd name="connsiteY86" fmla="*/ 511048 h 514328"/>
                <a:gd name="connsiteX87" fmla="*/ 257245 w 570394"/>
                <a:gd name="connsiteY87" fmla="*/ 503308 h 514328"/>
                <a:gd name="connsiteX88" fmla="*/ 253630 w 570394"/>
                <a:gd name="connsiteY88" fmla="*/ 491783 h 514328"/>
                <a:gd name="connsiteX89" fmla="*/ 251865 w 570394"/>
                <a:gd name="connsiteY89" fmla="*/ 482614 h 514328"/>
                <a:gd name="connsiteX90" fmla="*/ 251192 w 570394"/>
                <a:gd name="connsiteY90" fmla="*/ 476473 h 514328"/>
                <a:gd name="connsiteX91" fmla="*/ 246905 w 570394"/>
                <a:gd name="connsiteY91" fmla="*/ 467809 h 514328"/>
                <a:gd name="connsiteX92" fmla="*/ 240516 w 570394"/>
                <a:gd name="connsiteY92" fmla="*/ 458976 h 514328"/>
                <a:gd name="connsiteX93" fmla="*/ 233706 w 570394"/>
                <a:gd name="connsiteY93" fmla="*/ 452498 h 514328"/>
                <a:gd name="connsiteX94" fmla="*/ 226981 w 570394"/>
                <a:gd name="connsiteY94" fmla="*/ 448797 h 514328"/>
                <a:gd name="connsiteX95" fmla="*/ 222441 w 570394"/>
                <a:gd name="connsiteY95" fmla="*/ 447451 h 514328"/>
                <a:gd name="connsiteX96" fmla="*/ 214287 w 570394"/>
                <a:gd name="connsiteY96" fmla="*/ 447114 h 514328"/>
                <a:gd name="connsiteX97" fmla="*/ 201677 w 570394"/>
                <a:gd name="connsiteY97" fmla="*/ 447535 h 514328"/>
                <a:gd name="connsiteX98" fmla="*/ 199911 w 570394"/>
                <a:gd name="connsiteY98" fmla="*/ 447619 h 514328"/>
                <a:gd name="connsiteX99" fmla="*/ 148462 w 570394"/>
                <a:gd name="connsiteY99" fmla="*/ 454349 h 514328"/>
                <a:gd name="connsiteX100" fmla="*/ 141989 w 570394"/>
                <a:gd name="connsiteY100" fmla="*/ 459228 h 514328"/>
                <a:gd name="connsiteX101" fmla="*/ 137197 w 570394"/>
                <a:gd name="connsiteY101" fmla="*/ 474623 h 514328"/>
                <a:gd name="connsiteX102" fmla="*/ 116349 w 570394"/>
                <a:gd name="connsiteY102" fmla="*/ 465621 h 514328"/>
                <a:gd name="connsiteX103" fmla="*/ 112818 w 570394"/>
                <a:gd name="connsiteY103" fmla="*/ 461836 h 514328"/>
                <a:gd name="connsiteX104" fmla="*/ 112061 w 570394"/>
                <a:gd name="connsiteY104" fmla="*/ 454433 h 514328"/>
                <a:gd name="connsiteX105" fmla="*/ 112398 w 570394"/>
                <a:gd name="connsiteY105" fmla="*/ 445937 h 514328"/>
                <a:gd name="connsiteX106" fmla="*/ 112818 w 570394"/>
                <a:gd name="connsiteY106" fmla="*/ 441310 h 514328"/>
                <a:gd name="connsiteX107" fmla="*/ 107606 w 570394"/>
                <a:gd name="connsiteY107" fmla="*/ 437945 h 514328"/>
                <a:gd name="connsiteX108" fmla="*/ 92474 w 570394"/>
                <a:gd name="connsiteY108" fmla="*/ 429280 h 514328"/>
                <a:gd name="connsiteX109" fmla="*/ 66497 w 570394"/>
                <a:gd name="connsiteY109" fmla="*/ 421793 h 514328"/>
                <a:gd name="connsiteX110" fmla="*/ 61621 w 570394"/>
                <a:gd name="connsiteY110" fmla="*/ 421961 h 514328"/>
                <a:gd name="connsiteX111" fmla="*/ 52626 w 570394"/>
                <a:gd name="connsiteY111" fmla="*/ 424738 h 514328"/>
                <a:gd name="connsiteX112" fmla="*/ 31609 w 570394"/>
                <a:gd name="connsiteY112" fmla="*/ 433150 h 514328"/>
                <a:gd name="connsiteX113" fmla="*/ 23455 w 570394"/>
                <a:gd name="connsiteY113" fmla="*/ 442235 h 514328"/>
                <a:gd name="connsiteX114" fmla="*/ 22614 w 570394"/>
                <a:gd name="connsiteY114" fmla="*/ 447283 h 514328"/>
                <a:gd name="connsiteX115" fmla="*/ 22782 w 570394"/>
                <a:gd name="connsiteY115" fmla="*/ 452162 h 514328"/>
                <a:gd name="connsiteX116" fmla="*/ 13955 w 570394"/>
                <a:gd name="connsiteY116" fmla="*/ 457545 h 514328"/>
                <a:gd name="connsiteX117" fmla="*/ 10340 w 570394"/>
                <a:gd name="connsiteY117" fmla="*/ 457966 h 514328"/>
                <a:gd name="connsiteX118" fmla="*/ 8070 w 570394"/>
                <a:gd name="connsiteY118" fmla="*/ 451489 h 514328"/>
                <a:gd name="connsiteX119" fmla="*/ 3026 w 570394"/>
                <a:gd name="connsiteY119" fmla="*/ 431804 h 514328"/>
                <a:gd name="connsiteX120" fmla="*/ 0 w 570394"/>
                <a:gd name="connsiteY120" fmla="*/ 411278 h 514328"/>
                <a:gd name="connsiteX121" fmla="*/ 6725 w 570394"/>
                <a:gd name="connsiteY121" fmla="*/ 404296 h 514328"/>
                <a:gd name="connsiteX122" fmla="*/ 23287 w 570394"/>
                <a:gd name="connsiteY122" fmla="*/ 377040 h 514328"/>
                <a:gd name="connsiteX123" fmla="*/ 29003 w 570394"/>
                <a:gd name="connsiteY123" fmla="*/ 366188 h 514328"/>
                <a:gd name="connsiteX124" fmla="*/ 52878 w 570394"/>
                <a:gd name="connsiteY124" fmla="*/ 337754 h 514328"/>
                <a:gd name="connsiteX125" fmla="*/ 68431 w 570394"/>
                <a:gd name="connsiteY125" fmla="*/ 328921 h 514328"/>
                <a:gd name="connsiteX126" fmla="*/ 99535 w 570394"/>
                <a:gd name="connsiteY126" fmla="*/ 297796 h 514328"/>
                <a:gd name="connsiteX127" fmla="*/ 128707 w 570394"/>
                <a:gd name="connsiteY127" fmla="*/ 250687 h 514328"/>
                <a:gd name="connsiteX128" fmla="*/ 131229 w 570394"/>
                <a:gd name="connsiteY128" fmla="*/ 244041 h 514328"/>
                <a:gd name="connsiteX129" fmla="*/ 133246 w 570394"/>
                <a:gd name="connsiteY129" fmla="*/ 235965 h 514328"/>
                <a:gd name="connsiteX130" fmla="*/ 138038 w 570394"/>
                <a:gd name="connsiteY130" fmla="*/ 209214 h 514328"/>
                <a:gd name="connsiteX131" fmla="*/ 146529 w 570394"/>
                <a:gd name="connsiteY131" fmla="*/ 155544 h 514328"/>
                <a:gd name="connsiteX132" fmla="*/ 148294 w 570394"/>
                <a:gd name="connsiteY132" fmla="*/ 141495 h 514328"/>
                <a:gd name="connsiteX133" fmla="*/ 148715 w 570394"/>
                <a:gd name="connsiteY133" fmla="*/ 136784 h 51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70394" h="514328">
                  <a:moveTo>
                    <a:pt x="148799" y="125680"/>
                  </a:moveTo>
                  <a:lnTo>
                    <a:pt x="149639" y="126353"/>
                  </a:lnTo>
                  <a:lnTo>
                    <a:pt x="159475" y="131232"/>
                  </a:lnTo>
                  <a:lnTo>
                    <a:pt x="166453" y="130980"/>
                  </a:lnTo>
                  <a:lnTo>
                    <a:pt x="170404" y="126353"/>
                  </a:lnTo>
                  <a:lnTo>
                    <a:pt x="174439" y="124502"/>
                  </a:lnTo>
                  <a:lnTo>
                    <a:pt x="183855" y="121137"/>
                  </a:lnTo>
                  <a:lnTo>
                    <a:pt x="193691" y="130307"/>
                  </a:lnTo>
                  <a:lnTo>
                    <a:pt x="200332" y="138298"/>
                  </a:lnTo>
                  <a:lnTo>
                    <a:pt x="205292" y="140233"/>
                  </a:lnTo>
                  <a:lnTo>
                    <a:pt x="235220" y="99181"/>
                  </a:lnTo>
                  <a:lnTo>
                    <a:pt x="239843" y="90348"/>
                  </a:lnTo>
                  <a:lnTo>
                    <a:pt x="251697" y="66878"/>
                  </a:lnTo>
                  <a:lnTo>
                    <a:pt x="271368" y="22629"/>
                  </a:lnTo>
                  <a:lnTo>
                    <a:pt x="277842" y="7823"/>
                  </a:lnTo>
                  <a:lnTo>
                    <a:pt x="278766" y="4627"/>
                  </a:lnTo>
                  <a:lnTo>
                    <a:pt x="286921" y="7066"/>
                  </a:lnTo>
                  <a:lnTo>
                    <a:pt x="302894" y="9001"/>
                  </a:lnTo>
                  <a:lnTo>
                    <a:pt x="329459" y="11356"/>
                  </a:lnTo>
                  <a:lnTo>
                    <a:pt x="374351" y="15394"/>
                  </a:lnTo>
                  <a:lnTo>
                    <a:pt x="376116" y="19432"/>
                  </a:lnTo>
                  <a:lnTo>
                    <a:pt x="380740" y="21872"/>
                  </a:lnTo>
                  <a:lnTo>
                    <a:pt x="395451" y="20694"/>
                  </a:lnTo>
                  <a:lnTo>
                    <a:pt x="407389" y="13796"/>
                  </a:lnTo>
                  <a:lnTo>
                    <a:pt x="407725" y="3197"/>
                  </a:lnTo>
                  <a:lnTo>
                    <a:pt x="413946" y="0"/>
                  </a:lnTo>
                  <a:lnTo>
                    <a:pt x="418150" y="0"/>
                  </a:lnTo>
                  <a:lnTo>
                    <a:pt x="430255" y="13796"/>
                  </a:lnTo>
                  <a:lnTo>
                    <a:pt x="431937" y="19180"/>
                  </a:lnTo>
                  <a:lnTo>
                    <a:pt x="437485" y="67130"/>
                  </a:lnTo>
                  <a:lnTo>
                    <a:pt x="433954" y="76720"/>
                  </a:lnTo>
                  <a:lnTo>
                    <a:pt x="432777" y="80674"/>
                  </a:lnTo>
                  <a:lnTo>
                    <a:pt x="432189" y="94806"/>
                  </a:lnTo>
                  <a:lnTo>
                    <a:pt x="445555" y="144019"/>
                  </a:lnTo>
                  <a:lnTo>
                    <a:pt x="449843" y="156300"/>
                  </a:lnTo>
                  <a:lnTo>
                    <a:pt x="458502" y="174976"/>
                  </a:lnTo>
                  <a:lnTo>
                    <a:pt x="462957" y="179434"/>
                  </a:lnTo>
                  <a:lnTo>
                    <a:pt x="471952" y="179687"/>
                  </a:lnTo>
                  <a:lnTo>
                    <a:pt x="481452" y="178341"/>
                  </a:lnTo>
                  <a:lnTo>
                    <a:pt x="514911" y="180612"/>
                  </a:lnTo>
                  <a:lnTo>
                    <a:pt x="526344" y="181537"/>
                  </a:lnTo>
                  <a:lnTo>
                    <a:pt x="526764" y="186837"/>
                  </a:lnTo>
                  <a:lnTo>
                    <a:pt x="530463" y="190960"/>
                  </a:lnTo>
                  <a:lnTo>
                    <a:pt x="545259" y="197016"/>
                  </a:lnTo>
                  <a:lnTo>
                    <a:pt x="565771" y="218383"/>
                  </a:lnTo>
                  <a:lnTo>
                    <a:pt x="570395" y="268352"/>
                  </a:lnTo>
                  <a:lnTo>
                    <a:pt x="567453" y="276260"/>
                  </a:lnTo>
                  <a:lnTo>
                    <a:pt x="561484" y="287028"/>
                  </a:lnTo>
                  <a:lnTo>
                    <a:pt x="544586" y="297291"/>
                  </a:lnTo>
                  <a:lnTo>
                    <a:pt x="539795" y="339773"/>
                  </a:lnTo>
                  <a:lnTo>
                    <a:pt x="544334" y="382003"/>
                  </a:lnTo>
                  <a:lnTo>
                    <a:pt x="538449" y="380320"/>
                  </a:lnTo>
                  <a:lnTo>
                    <a:pt x="522477" y="376787"/>
                  </a:lnTo>
                  <a:lnTo>
                    <a:pt x="518357" y="376367"/>
                  </a:lnTo>
                  <a:lnTo>
                    <a:pt x="509446" y="376283"/>
                  </a:lnTo>
                  <a:lnTo>
                    <a:pt x="473045" y="376030"/>
                  </a:lnTo>
                  <a:lnTo>
                    <a:pt x="461696" y="376787"/>
                  </a:lnTo>
                  <a:lnTo>
                    <a:pt x="450768" y="387303"/>
                  </a:lnTo>
                  <a:lnTo>
                    <a:pt x="426304" y="407071"/>
                  </a:lnTo>
                  <a:lnTo>
                    <a:pt x="419915" y="411699"/>
                  </a:lnTo>
                  <a:lnTo>
                    <a:pt x="412349" y="411025"/>
                  </a:lnTo>
                  <a:lnTo>
                    <a:pt x="408398" y="405894"/>
                  </a:lnTo>
                  <a:lnTo>
                    <a:pt x="407305" y="399753"/>
                  </a:lnTo>
                  <a:lnTo>
                    <a:pt x="404447" y="388985"/>
                  </a:lnTo>
                  <a:lnTo>
                    <a:pt x="400327" y="385115"/>
                  </a:lnTo>
                  <a:lnTo>
                    <a:pt x="388978" y="376367"/>
                  </a:lnTo>
                  <a:lnTo>
                    <a:pt x="385363" y="374516"/>
                  </a:lnTo>
                  <a:lnTo>
                    <a:pt x="381496" y="374095"/>
                  </a:lnTo>
                  <a:lnTo>
                    <a:pt x="376284" y="374516"/>
                  </a:lnTo>
                  <a:lnTo>
                    <a:pt x="370988" y="376114"/>
                  </a:lnTo>
                  <a:lnTo>
                    <a:pt x="347533" y="388228"/>
                  </a:lnTo>
                  <a:lnTo>
                    <a:pt x="309535" y="401520"/>
                  </a:lnTo>
                  <a:lnTo>
                    <a:pt x="304827" y="402529"/>
                  </a:lnTo>
                  <a:lnTo>
                    <a:pt x="289023" y="406146"/>
                  </a:lnTo>
                  <a:lnTo>
                    <a:pt x="286585" y="410268"/>
                  </a:lnTo>
                  <a:lnTo>
                    <a:pt x="280196" y="455359"/>
                  </a:lnTo>
                  <a:lnTo>
                    <a:pt x="281709" y="460574"/>
                  </a:lnTo>
                  <a:lnTo>
                    <a:pt x="286669" y="464191"/>
                  </a:lnTo>
                  <a:lnTo>
                    <a:pt x="290620" y="468566"/>
                  </a:lnTo>
                  <a:lnTo>
                    <a:pt x="290956" y="481437"/>
                  </a:lnTo>
                  <a:lnTo>
                    <a:pt x="287005" y="493466"/>
                  </a:lnTo>
                  <a:lnTo>
                    <a:pt x="281877" y="503477"/>
                  </a:lnTo>
                  <a:lnTo>
                    <a:pt x="279019" y="508019"/>
                  </a:lnTo>
                  <a:lnTo>
                    <a:pt x="272882" y="513067"/>
                  </a:lnTo>
                  <a:lnTo>
                    <a:pt x="268426" y="514076"/>
                  </a:lnTo>
                  <a:lnTo>
                    <a:pt x="264559" y="514328"/>
                  </a:lnTo>
                  <a:lnTo>
                    <a:pt x="260524" y="511048"/>
                  </a:lnTo>
                  <a:lnTo>
                    <a:pt x="257245" y="503308"/>
                  </a:lnTo>
                  <a:lnTo>
                    <a:pt x="253630" y="491783"/>
                  </a:lnTo>
                  <a:lnTo>
                    <a:pt x="251865" y="482614"/>
                  </a:lnTo>
                  <a:lnTo>
                    <a:pt x="251192" y="476473"/>
                  </a:lnTo>
                  <a:lnTo>
                    <a:pt x="246905" y="467809"/>
                  </a:lnTo>
                  <a:lnTo>
                    <a:pt x="240516" y="458976"/>
                  </a:lnTo>
                  <a:lnTo>
                    <a:pt x="233706" y="452498"/>
                  </a:lnTo>
                  <a:lnTo>
                    <a:pt x="226981" y="448797"/>
                  </a:lnTo>
                  <a:lnTo>
                    <a:pt x="222441" y="447451"/>
                  </a:lnTo>
                  <a:lnTo>
                    <a:pt x="214287" y="447114"/>
                  </a:lnTo>
                  <a:lnTo>
                    <a:pt x="201677" y="447535"/>
                  </a:lnTo>
                  <a:lnTo>
                    <a:pt x="199911" y="447619"/>
                  </a:lnTo>
                  <a:lnTo>
                    <a:pt x="148462" y="454349"/>
                  </a:lnTo>
                  <a:lnTo>
                    <a:pt x="141989" y="459228"/>
                  </a:lnTo>
                  <a:lnTo>
                    <a:pt x="137197" y="474623"/>
                  </a:lnTo>
                  <a:lnTo>
                    <a:pt x="116349" y="465621"/>
                  </a:lnTo>
                  <a:lnTo>
                    <a:pt x="112818" y="461836"/>
                  </a:lnTo>
                  <a:lnTo>
                    <a:pt x="112061" y="454433"/>
                  </a:lnTo>
                  <a:lnTo>
                    <a:pt x="112398" y="445937"/>
                  </a:lnTo>
                  <a:lnTo>
                    <a:pt x="112818" y="441310"/>
                  </a:lnTo>
                  <a:lnTo>
                    <a:pt x="107606" y="437945"/>
                  </a:lnTo>
                  <a:lnTo>
                    <a:pt x="92474" y="429280"/>
                  </a:lnTo>
                  <a:lnTo>
                    <a:pt x="66497" y="421793"/>
                  </a:lnTo>
                  <a:lnTo>
                    <a:pt x="61621" y="421961"/>
                  </a:lnTo>
                  <a:lnTo>
                    <a:pt x="52626" y="424738"/>
                  </a:lnTo>
                  <a:lnTo>
                    <a:pt x="31609" y="433150"/>
                  </a:lnTo>
                  <a:lnTo>
                    <a:pt x="23455" y="442235"/>
                  </a:lnTo>
                  <a:lnTo>
                    <a:pt x="22614" y="447283"/>
                  </a:lnTo>
                  <a:lnTo>
                    <a:pt x="22782" y="452162"/>
                  </a:lnTo>
                  <a:lnTo>
                    <a:pt x="13955" y="457545"/>
                  </a:lnTo>
                  <a:lnTo>
                    <a:pt x="10340" y="457966"/>
                  </a:lnTo>
                  <a:lnTo>
                    <a:pt x="8070" y="451489"/>
                  </a:lnTo>
                  <a:lnTo>
                    <a:pt x="3026" y="431804"/>
                  </a:lnTo>
                  <a:lnTo>
                    <a:pt x="0" y="411278"/>
                  </a:lnTo>
                  <a:lnTo>
                    <a:pt x="6725" y="404296"/>
                  </a:lnTo>
                  <a:lnTo>
                    <a:pt x="23287" y="377040"/>
                  </a:lnTo>
                  <a:lnTo>
                    <a:pt x="29003" y="366188"/>
                  </a:lnTo>
                  <a:lnTo>
                    <a:pt x="52878" y="337754"/>
                  </a:lnTo>
                  <a:lnTo>
                    <a:pt x="68431" y="328921"/>
                  </a:lnTo>
                  <a:lnTo>
                    <a:pt x="99535" y="297796"/>
                  </a:lnTo>
                  <a:lnTo>
                    <a:pt x="128707" y="250687"/>
                  </a:lnTo>
                  <a:lnTo>
                    <a:pt x="131229" y="244041"/>
                  </a:lnTo>
                  <a:lnTo>
                    <a:pt x="133246" y="235965"/>
                  </a:lnTo>
                  <a:lnTo>
                    <a:pt x="138038" y="209214"/>
                  </a:lnTo>
                  <a:lnTo>
                    <a:pt x="146529" y="155544"/>
                  </a:lnTo>
                  <a:lnTo>
                    <a:pt x="148294" y="141495"/>
                  </a:lnTo>
                  <a:lnTo>
                    <a:pt x="148715" y="136784"/>
                  </a:lnTo>
                  <a:close/>
                </a:path>
              </a:pathLst>
            </a:custGeom>
            <a:grpFill/>
            <a:ln w="12700" cap="flat">
              <a:solidFill>
                <a:srgbClr val="103140"/>
              </a:solid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338CC006-5ECA-4297-9478-5237F750AE35}"/>
                </a:ext>
              </a:extLst>
            </p:cNvPr>
            <p:cNvSpPr/>
            <p:nvPr/>
          </p:nvSpPr>
          <p:spPr>
            <a:xfrm>
              <a:off x="2352248" y="5634484"/>
              <a:ext cx="393517" cy="780915"/>
            </a:xfrm>
            <a:custGeom>
              <a:avLst/>
              <a:gdLst>
                <a:gd name="connsiteX0" fmla="*/ 289275 w 393517"/>
                <a:gd name="connsiteY0" fmla="*/ 58466 h 780915"/>
                <a:gd name="connsiteX1" fmla="*/ 293562 w 393517"/>
                <a:gd name="connsiteY1" fmla="*/ 65280 h 780915"/>
                <a:gd name="connsiteX2" fmla="*/ 308610 w 393517"/>
                <a:gd name="connsiteY2" fmla="*/ 69906 h 780915"/>
                <a:gd name="connsiteX3" fmla="*/ 304491 w 393517"/>
                <a:gd name="connsiteY3" fmla="*/ 79917 h 780915"/>
                <a:gd name="connsiteX4" fmla="*/ 304911 w 393517"/>
                <a:gd name="connsiteY4" fmla="*/ 82020 h 780915"/>
                <a:gd name="connsiteX5" fmla="*/ 306845 w 393517"/>
                <a:gd name="connsiteY5" fmla="*/ 88077 h 780915"/>
                <a:gd name="connsiteX6" fmla="*/ 307938 w 393517"/>
                <a:gd name="connsiteY6" fmla="*/ 89675 h 780915"/>
                <a:gd name="connsiteX7" fmla="*/ 312477 w 393517"/>
                <a:gd name="connsiteY7" fmla="*/ 91610 h 780915"/>
                <a:gd name="connsiteX8" fmla="*/ 314243 w 393517"/>
                <a:gd name="connsiteY8" fmla="*/ 92872 h 780915"/>
                <a:gd name="connsiteX9" fmla="*/ 314663 w 393517"/>
                <a:gd name="connsiteY9" fmla="*/ 94975 h 780915"/>
                <a:gd name="connsiteX10" fmla="*/ 314747 w 393517"/>
                <a:gd name="connsiteY10" fmla="*/ 97415 h 780915"/>
                <a:gd name="connsiteX11" fmla="*/ 313234 w 393517"/>
                <a:gd name="connsiteY11" fmla="*/ 98845 h 780915"/>
                <a:gd name="connsiteX12" fmla="*/ 310039 w 393517"/>
                <a:gd name="connsiteY12" fmla="*/ 101368 h 780915"/>
                <a:gd name="connsiteX13" fmla="*/ 308274 w 393517"/>
                <a:gd name="connsiteY13" fmla="*/ 102378 h 780915"/>
                <a:gd name="connsiteX14" fmla="*/ 306256 w 393517"/>
                <a:gd name="connsiteY14" fmla="*/ 102294 h 780915"/>
                <a:gd name="connsiteX15" fmla="*/ 289947 w 393517"/>
                <a:gd name="connsiteY15" fmla="*/ 97919 h 780915"/>
                <a:gd name="connsiteX16" fmla="*/ 281709 w 393517"/>
                <a:gd name="connsiteY16" fmla="*/ 95059 h 780915"/>
                <a:gd name="connsiteX17" fmla="*/ 279775 w 393517"/>
                <a:gd name="connsiteY17" fmla="*/ 94218 h 780915"/>
                <a:gd name="connsiteX18" fmla="*/ 277337 w 393517"/>
                <a:gd name="connsiteY18" fmla="*/ 81431 h 780915"/>
                <a:gd name="connsiteX19" fmla="*/ 278178 w 393517"/>
                <a:gd name="connsiteY19" fmla="*/ 80422 h 780915"/>
                <a:gd name="connsiteX20" fmla="*/ 280784 w 393517"/>
                <a:gd name="connsiteY20" fmla="*/ 80674 h 780915"/>
                <a:gd name="connsiteX21" fmla="*/ 277421 w 393517"/>
                <a:gd name="connsiteY21" fmla="*/ 74197 h 780915"/>
                <a:gd name="connsiteX22" fmla="*/ 258758 w 393517"/>
                <a:gd name="connsiteY22" fmla="*/ 50474 h 780915"/>
                <a:gd name="connsiteX23" fmla="*/ 256993 w 393517"/>
                <a:gd name="connsiteY23" fmla="*/ 50726 h 780915"/>
                <a:gd name="connsiteX24" fmla="*/ 255228 w 393517"/>
                <a:gd name="connsiteY24" fmla="*/ 51736 h 780915"/>
                <a:gd name="connsiteX25" fmla="*/ 254303 w 393517"/>
                <a:gd name="connsiteY25" fmla="*/ 53250 h 780915"/>
                <a:gd name="connsiteX26" fmla="*/ 253630 w 393517"/>
                <a:gd name="connsiteY26" fmla="*/ 55269 h 780915"/>
                <a:gd name="connsiteX27" fmla="*/ 256741 w 393517"/>
                <a:gd name="connsiteY27" fmla="*/ 95816 h 780915"/>
                <a:gd name="connsiteX28" fmla="*/ 257161 w 393517"/>
                <a:gd name="connsiteY28" fmla="*/ 96994 h 780915"/>
                <a:gd name="connsiteX29" fmla="*/ 257834 w 393517"/>
                <a:gd name="connsiteY29" fmla="*/ 98004 h 780915"/>
                <a:gd name="connsiteX30" fmla="*/ 259599 w 393517"/>
                <a:gd name="connsiteY30" fmla="*/ 99770 h 780915"/>
                <a:gd name="connsiteX31" fmla="*/ 268930 w 393517"/>
                <a:gd name="connsiteY31" fmla="*/ 109613 h 780915"/>
                <a:gd name="connsiteX32" fmla="*/ 293982 w 393517"/>
                <a:gd name="connsiteY32" fmla="*/ 147047 h 780915"/>
                <a:gd name="connsiteX33" fmla="*/ 297597 w 393517"/>
                <a:gd name="connsiteY33" fmla="*/ 151926 h 780915"/>
                <a:gd name="connsiteX34" fmla="*/ 299783 w 393517"/>
                <a:gd name="connsiteY34" fmla="*/ 155375 h 780915"/>
                <a:gd name="connsiteX35" fmla="*/ 299195 w 393517"/>
                <a:gd name="connsiteY35" fmla="*/ 157647 h 780915"/>
                <a:gd name="connsiteX36" fmla="*/ 297345 w 393517"/>
                <a:gd name="connsiteY36" fmla="*/ 158151 h 780915"/>
                <a:gd name="connsiteX37" fmla="*/ 295580 w 393517"/>
                <a:gd name="connsiteY37" fmla="*/ 156721 h 780915"/>
                <a:gd name="connsiteX38" fmla="*/ 281036 w 393517"/>
                <a:gd name="connsiteY38" fmla="*/ 144608 h 780915"/>
                <a:gd name="connsiteX39" fmla="*/ 280280 w 393517"/>
                <a:gd name="connsiteY39" fmla="*/ 142673 h 780915"/>
                <a:gd name="connsiteX40" fmla="*/ 279355 w 393517"/>
                <a:gd name="connsiteY40" fmla="*/ 138383 h 780915"/>
                <a:gd name="connsiteX41" fmla="*/ 277421 w 393517"/>
                <a:gd name="connsiteY41" fmla="*/ 134933 h 780915"/>
                <a:gd name="connsiteX42" fmla="*/ 274731 w 393517"/>
                <a:gd name="connsiteY42" fmla="*/ 131569 h 780915"/>
                <a:gd name="connsiteX43" fmla="*/ 268174 w 393517"/>
                <a:gd name="connsiteY43" fmla="*/ 123829 h 780915"/>
                <a:gd name="connsiteX44" fmla="*/ 266745 w 393517"/>
                <a:gd name="connsiteY44" fmla="*/ 122315 h 780915"/>
                <a:gd name="connsiteX45" fmla="*/ 250352 w 393517"/>
                <a:gd name="connsiteY45" fmla="*/ 109528 h 780915"/>
                <a:gd name="connsiteX46" fmla="*/ 250352 w 393517"/>
                <a:gd name="connsiteY46" fmla="*/ 111043 h 780915"/>
                <a:gd name="connsiteX47" fmla="*/ 250604 w 393517"/>
                <a:gd name="connsiteY47" fmla="*/ 112220 h 780915"/>
                <a:gd name="connsiteX48" fmla="*/ 252369 w 393517"/>
                <a:gd name="connsiteY48" fmla="*/ 116931 h 780915"/>
                <a:gd name="connsiteX49" fmla="*/ 253798 w 393517"/>
                <a:gd name="connsiteY49" fmla="*/ 118866 h 780915"/>
                <a:gd name="connsiteX50" fmla="*/ 255312 w 393517"/>
                <a:gd name="connsiteY50" fmla="*/ 120801 h 780915"/>
                <a:gd name="connsiteX51" fmla="*/ 275404 w 393517"/>
                <a:gd name="connsiteY51" fmla="*/ 143850 h 780915"/>
                <a:gd name="connsiteX52" fmla="*/ 278010 w 393517"/>
                <a:gd name="connsiteY52" fmla="*/ 146458 h 780915"/>
                <a:gd name="connsiteX53" fmla="*/ 290284 w 393517"/>
                <a:gd name="connsiteY53" fmla="*/ 157142 h 780915"/>
                <a:gd name="connsiteX54" fmla="*/ 297345 w 393517"/>
                <a:gd name="connsiteY54" fmla="*/ 165134 h 780915"/>
                <a:gd name="connsiteX55" fmla="*/ 299531 w 393517"/>
                <a:gd name="connsiteY55" fmla="*/ 168499 h 780915"/>
                <a:gd name="connsiteX56" fmla="*/ 301380 w 393517"/>
                <a:gd name="connsiteY56" fmla="*/ 172032 h 780915"/>
                <a:gd name="connsiteX57" fmla="*/ 301885 w 393517"/>
                <a:gd name="connsiteY57" fmla="*/ 174219 h 780915"/>
                <a:gd name="connsiteX58" fmla="*/ 283474 w 393517"/>
                <a:gd name="connsiteY58" fmla="*/ 205092 h 780915"/>
                <a:gd name="connsiteX59" fmla="*/ 269687 w 393517"/>
                <a:gd name="connsiteY59" fmla="*/ 220739 h 780915"/>
                <a:gd name="connsiteX60" fmla="*/ 268342 w 393517"/>
                <a:gd name="connsiteY60" fmla="*/ 229909 h 780915"/>
                <a:gd name="connsiteX61" fmla="*/ 284231 w 393517"/>
                <a:gd name="connsiteY61" fmla="*/ 235461 h 780915"/>
                <a:gd name="connsiteX62" fmla="*/ 296841 w 393517"/>
                <a:gd name="connsiteY62" fmla="*/ 263137 h 780915"/>
                <a:gd name="connsiteX63" fmla="*/ 297766 w 393517"/>
                <a:gd name="connsiteY63" fmla="*/ 267259 h 780915"/>
                <a:gd name="connsiteX64" fmla="*/ 297766 w 393517"/>
                <a:gd name="connsiteY64" fmla="*/ 269783 h 780915"/>
                <a:gd name="connsiteX65" fmla="*/ 292890 w 393517"/>
                <a:gd name="connsiteY65" fmla="*/ 293842 h 780915"/>
                <a:gd name="connsiteX66" fmla="*/ 291376 w 393517"/>
                <a:gd name="connsiteY66" fmla="*/ 295188 h 780915"/>
                <a:gd name="connsiteX67" fmla="*/ 289443 w 393517"/>
                <a:gd name="connsiteY67" fmla="*/ 296198 h 780915"/>
                <a:gd name="connsiteX68" fmla="*/ 285240 w 393517"/>
                <a:gd name="connsiteY68" fmla="*/ 296955 h 780915"/>
                <a:gd name="connsiteX69" fmla="*/ 284147 w 393517"/>
                <a:gd name="connsiteY69" fmla="*/ 305787 h 780915"/>
                <a:gd name="connsiteX70" fmla="*/ 283894 w 393517"/>
                <a:gd name="connsiteY70" fmla="*/ 307723 h 780915"/>
                <a:gd name="connsiteX71" fmla="*/ 282381 w 393517"/>
                <a:gd name="connsiteY71" fmla="*/ 308732 h 780915"/>
                <a:gd name="connsiteX72" fmla="*/ 277169 w 393517"/>
                <a:gd name="connsiteY72" fmla="*/ 307470 h 780915"/>
                <a:gd name="connsiteX73" fmla="*/ 269519 w 393517"/>
                <a:gd name="connsiteY73" fmla="*/ 305031 h 780915"/>
                <a:gd name="connsiteX74" fmla="*/ 266997 w 393517"/>
                <a:gd name="connsiteY74" fmla="*/ 304946 h 780915"/>
                <a:gd name="connsiteX75" fmla="*/ 265063 w 393517"/>
                <a:gd name="connsiteY75" fmla="*/ 305704 h 780915"/>
                <a:gd name="connsiteX76" fmla="*/ 264139 w 393517"/>
                <a:gd name="connsiteY76" fmla="*/ 307638 h 780915"/>
                <a:gd name="connsiteX77" fmla="*/ 248670 w 393517"/>
                <a:gd name="connsiteY77" fmla="*/ 343222 h 780915"/>
                <a:gd name="connsiteX78" fmla="*/ 247578 w 393517"/>
                <a:gd name="connsiteY78" fmla="*/ 348775 h 780915"/>
                <a:gd name="connsiteX79" fmla="*/ 246989 w 393517"/>
                <a:gd name="connsiteY79" fmla="*/ 353822 h 780915"/>
                <a:gd name="connsiteX80" fmla="*/ 244971 w 393517"/>
                <a:gd name="connsiteY80" fmla="*/ 378049 h 780915"/>
                <a:gd name="connsiteX81" fmla="*/ 244887 w 393517"/>
                <a:gd name="connsiteY81" fmla="*/ 379984 h 780915"/>
                <a:gd name="connsiteX82" fmla="*/ 245476 w 393517"/>
                <a:gd name="connsiteY82" fmla="*/ 389069 h 780915"/>
                <a:gd name="connsiteX83" fmla="*/ 245980 w 393517"/>
                <a:gd name="connsiteY83" fmla="*/ 393528 h 780915"/>
                <a:gd name="connsiteX84" fmla="*/ 247493 w 393517"/>
                <a:gd name="connsiteY84" fmla="*/ 397145 h 780915"/>
                <a:gd name="connsiteX85" fmla="*/ 257834 w 393517"/>
                <a:gd name="connsiteY85" fmla="*/ 414054 h 780915"/>
                <a:gd name="connsiteX86" fmla="*/ 259935 w 393517"/>
                <a:gd name="connsiteY86" fmla="*/ 414306 h 780915"/>
                <a:gd name="connsiteX87" fmla="*/ 261449 w 393517"/>
                <a:gd name="connsiteY87" fmla="*/ 413213 h 780915"/>
                <a:gd name="connsiteX88" fmla="*/ 263634 w 393517"/>
                <a:gd name="connsiteY88" fmla="*/ 412792 h 780915"/>
                <a:gd name="connsiteX89" fmla="*/ 264979 w 393517"/>
                <a:gd name="connsiteY89" fmla="*/ 414306 h 780915"/>
                <a:gd name="connsiteX90" fmla="*/ 268846 w 393517"/>
                <a:gd name="connsiteY90" fmla="*/ 423728 h 780915"/>
                <a:gd name="connsiteX91" fmla="*/ 273470 w 393517"/>
                <a:gd name="connsiteY91" fmla="*/ 441899 h 780915"/>
                <a:gd name="connsiteX92" fmla="*/ 273554 w 393517"/>
                <a:gd name="connsiteY92" fmla="*/ 444170 h 780915"/>
                <a:gd name="connsiteX93" fmla="*/ 255143 w 393517"/>
                <a:gd name="connsiteY93" fmla="*/ 447115 h 780915"/>
                <a:gd name="connsiteX94" fmla="*/ 253210 w 393517"/>
                <a:gd name="connsiteY94" fmla="*/ 446105 h 780915"/>
                <a:gd name="connsiteX95" fmla="*/ 244719 w 393517"/>
                <a:gd name="connsiteY95" fmla="*/ 480259 h 780915"/>
                <a:gd name="connsiteX96" fmla="*/ 241609 w 393517"/>
                <a:gd name="connsiteY96" fmla="*/ 505243 h 780915"/>
                <a:gd name="connsiteX97" fmla="*/ 238498 w 393517"/>
                <a:gd name="connsiteY97" fmla="*/ 525685 h 780915"/>
                <a:gd name="connsiteX98" fmla="*/ 234295 w 393517"/>
                <a:gd name="connsiteY98" fmla="*/ 545202 h 780915"/>
                <a:gd name="connsiteX99" fmla="*/ 226981 w 393517"/>
                <a:gd name="connsiteY99" fmla="*/ 575402 h 780915"/>
                <a:gd name="connsiteX100" fmla="*/ 212101 w 393517"/>
                <a:gd name="connsiteY100" fmla="*/ 601985 h 780915"/>
                <a:gd name="connsiteX101" fmla="*/ 210420 w 393517"/>
                <a:gd name="connsiteY101" fmla="*/ 600639 h 780915"/>
                <a:gd name="connsiteX102" fmla="*/ 208234 w 393517"/>
                <a:gd name="connsiteY102" fmla="*/ 600303 h 780915"/>
                <a:gd name="connsiteX103" fmla="*/ 204199 w 393517"/>
                <a:gd name="connsiteY103" fmla="*/ 601312 h 780915"/>
                <a:gd name="connsiteX104" fmla="*/ 199996 w 393517"/>
                <a:gd name="connsiteY104" fmla="*/ 605602 h 780915"/>
                <a:gd name="connsiteX105" fmla="*/ 191673 w 393517"/>
                <a:gd name="connsiteY105" fmla="*/ 621249 h 780915"/>
                <a:gd name="connsiteX106" fmla="*/ 171160 w 393517"/>
                <a:gd name="connsiteY106" fmla="*/ 679799 h 780915"/>
                <a:gd name="connsiteX107" fmla="*/ 169647 w 393517"/>
                <a:gd name="connsiteY107" fmla="*/ 684594 h 780915"/>
                <a:gd name="connsiteX108" fmla="*/ 166705 w 393517"/>
                <a:gd name="connsiteY108" fmla="*/ 694268 h 780915"/>
                <a:gd name="connsiteX109" fmla="*/ 163679 w 393517"/>
                <a:gd name="connsiteY109" fmla="*/ 706550 h 780915"/>
                <a:gd name="connsiteX110" fmla="*/ 155692 w 393517"/>
                <a:gd name="connsiteY110" fmla="*/ 739106 h 780915"/>
                <a:gd name="connsiteX111" fmla="*/ 134339 w 393517"/>
                <a:gd name="connsiteY111" fmla="*/ 741882 h 780915"/>
                <a:gd name="connsiteX112" fmla="*/ 110296 w 393517"/>
                <a:gd name="connsiteY112" fmla="*/ 738685 h 780915"/>
                <a:gd name="connsiteX113" fmla="*/ 101889 w 393517"/>
                <a:gd name="connsiteY113" fmla="*/ 734984 h 780915"/>
                <a:gd name="connsiteX114" fmla="*/ 96173 w 393517"/>
                <a:gd name="connsiteY114" fmla="*/ 730525 h 780915"/>
                <a:gd name="connsiteX115" fmla="*/ 91381 w 393517"/>
                <a:gd name="connsiteY115" fmla="*/ 723206 h 780915"/>
                <a:gd name="connsiteX116" fmla="*/ 75492 w 393517"/>
                <a:gd name="connsiteY116" fmla="*/ 701503 h 780915"/>
                <a:gd name="connsiteX117" fmla="*/ 44051 w 393517"/>
                <a:gd name="connsiteY117" fmla="*/ 669032 h 780915"/>
                <a:gd name="connsiteX118" fmla="*/ 33711 w 393517"/>
                <a:gd name="connsiteY118" fmla="*/ 668610 h 780915"/>
                <a:gd name="connsiteX119" fmla="*/ 2690 w 393517"/>
                <a:gd name="connsiteY119" fmla="*/ 670293 h 780915"/>
                <a:gd name="connsiteX120" fmla="*/ 841 w 393517"/>
                <a:gd name="connsiteY120" fmla="*/ 672144 h 780915"/>
                <a:gd name="connsiteX121" fmla="*/ 0 w 393517"/>
                <a:gd name="connsiteY121" fmla="*/ 667265 h 780915"/>
                <a:gd name="connsiteX122" fmla="*/ 588 w 393517"/>
                <a:gd name="connsiteY122" fmla="*/ 642953 h 780915"/>
                <a:gd name="connsiteX123" fmla="*/ 8407 w 393517"/>
                <a:gd name="connsiteY123" fmla="*/ 575739 h 780915"/>
                <a:gd name="connsiteX124" fmla="*/ 27154 w 393517"/>
                <a:gd name="connsiteY124" fmla="*/ 541248 h 780915"/>
                <a:gd name="connsiteX125" fmla="*/ 37914 w 393517"/>
                <a:gd name="connsiteY125" fmla="*/ 517105 h 780915"/>
                <a:gd name="connsiteX126" fmla="*/ 37326 w 393517"/>
                <a:gd name="connsiteY126" fmla="*/ 511721 h 780915"/>
                <a:gd name="connsiteX127" fmla="*/ 37662 w 393517"/>
                <a:gd name="connsiteY127" fmla="*/ 506085 h 780915"/>
                <a:gd name="connsiteX128" fmla="*/ 38419 w 393517"/>
                <a:gd name="connsiteY128" fmla="*/ 499103 h 780915"/>
                <a:gd name="connsiteX129" fmla="*/ 42118 w 393517"/>
                <a:gd name="connsiteY129" fmla="*/ 494223 h 780915"/>
                <a:gd name="connsiteX130" fmla="*/ 53635 w 393517"/>
                <a:gd name="connsiteY130" fmla="*/ 496915 h 780915"/>
                <a:gd name="connsiteX131" fmla="*/ 60696 w 393517"/>
                <a:gd name="connsiteY131" fmla="*/ 501795 h 780915"/>
                <a:gd name="connsiteX132" fmla="*/ 66917 w 393517"/>
                <a:gd name="connsiteY132" fmla="*/ 503561 h 780915"/>
                <a:gd name="connsiteX133" fmla="*/ 80032 w 393517"/>
                <a:gd name="connsiteY133" fmla="*/ 503477 h 780915"/>
                <a:gd name="connsiteX134" fmla="*/ 84740 w 393517"/>
                <a:gd name="connsiteY134" fmla="*/ 503140 h 780915"/>
                <a:gd name="connsiteX135" fmla="*/ 100124 w 393517"/>
                <a:gd name="connsiteY135" fmla="*/ 499775 h 780915"/>
                <a:gd name="connsiteX136" fmla="*/ 101385 w 393517"/>
                <a:gd name="connsiteY136" fmla="*/ 495233 h 780915"/>
                <a:gd name="connsiteX137" fmla="*/ 102730 w 393517"/>
                <a:gd name="connsiteY137" fmla="*/ 489008 h 780915"/>
                <a:gd name="connsiteX138" fmla="*/ 103571 w 393517"/>
                <a:gd name="connsiteY138" fmla="*/ 477567 h 780915"/>
                <a:gd name="connsiteX139" fmla="*/ 102982 w 393517"/>
                <a:gd name="connsiteY139" fmla="*/ 471594 h 780915"/>
                <a:gd name="connsiteX140" fmla="*/ 98106 w 393517"/>
                <a:gd name="connsiteY140" fmla="*/ 457125 h 780915"/>
                <a:gd name="connsiteX141" fmla="*/ 95416 w 393517"/>
                <a:gd name="connsiteY141" fmla="*/ 452835 h 780915"/>
                <a:gd name="connsiteX142" fmla="*/ 86505 w 393517"/>
                <a:gd name="connsiteY142" fmla="*/ 439712 h 780915"/>
                <a:gd name="connsiteX143" fmla="*/ 81965 w 393517"/>
                <a:gd name="connsiteY143" fmla="*/ 434244 h 780915"/>
                <a:gd name="connsiteX144" fmla="*/ 57502 w 393517"/>
                <a:gd name="connsiteY144" fmla="*/ 412119 h 780915"/>
                <a:gd name="connsiteX145" fmla="*/ 41865 w 393517"/>
                <a:gd name="connsiteY145" fmla="*/ 400510 h 780915"/>
                <a:gd name="connsiteX146" fmla="*/ 32702 w 393517"/>
                <a:gd name="connsiteY146" fmla="*/ 380573 h 780915"/>
                <a:gd name="connsiteX147" fmla="*/ 28162 w 393517"/>
                <a:gd name="connsiteY147" fmla="*/ 338343 h 780915"/>
                <a:gd name="connsiteX148" fmla="*/ 32870 w 393517"/>
                <a:gd name="connsiteY148" fmla="*/ 295861 h 780915"/>
                <a:gd name="connsiteX149" fmla="*/ 49852 w 393517"/>
                <a:gd name="connsiteY149" fmla="*/ 285598 h 780915"/>
                <a:gd name="connsiteX150" fmla="*/ 55736 w 393517"/>
                <a:gd name="connsiteY150" fmla="*/ 274830 h 780915"/>
                <a:gd name="connsiteX151" fmla="*/ 58679 w 393517"/>
                <a:gd name="connsiteY151" fmla="*/ 266923 h 780915"/>
                <a:gd name="connsiteX152" fmla="*/ 54055 w 393517"/>
                <a:gd name="connsiteY152" fmla="*/ 216953 h 780915"/>
                <a:gd name="connsiteX153" fmla="*/ 33543 w 393517"/>
                <a:gd name="connsiteY153" fmla="*/ 195586 h 780915"/>
                <a:gd name="connsiteX154" fmla="*/ 18747 w 393517"/>
                <a:gd name="connsiteY154" fmla="*/ 189613 h 780915"/>
                <a:gd name="connsiteX155" fmla="*/ 15048 w 393517"/>
                <a:gd name="connsiteY155" fmla="*/ 185491 h 780915"/>
                <a:gd name="connsiteX156" fmla="*/ 14628 w 393517"/>
                <a:gd name="connsiteY156" fmla="*/ 180192 h 780915"/>
                <a:gd name="connsiteX157" fmla="*/ 16897 w 393517"/>
                <a:gd name="connsiteY157" fmla="*/ 171695 h 780915"/>
                <a:gd name="connsiteX158" fmla="*/ 47162 w 393517"/>
                <a:gd name="connsiteY158" fmla="*/ 123493 h 780915"/>
                <a:gd name="connsiteX159" fmla="*/ 52374 w 393517"/>
                <a:gd name="connsiteY159" fmla="*/ 121053 h 780915"/>
                <a:gd name="connsiteX160" fmla="*/ 67170 w 393517"/>
                <a:gd name="connsiteY160" fmla="*/ 116090 h 780915"/>
                <a:gd name="connsiteX161" fmla="*/ 71961 w 393517"/>
                <a:gd name="connsiteY161" fmla="*/ 115165 h 780915"/>
                <a:gd name="connsiteX162" fmla="*/ 75660 w 393517"/>
                <a:gd name="connsiteY162" fmla="*/ 115585 h 780915"/>
                <a:gd name="connsiteX163" fmla="*/ 83899 w 393517"/>
                <a:gd name="connsiteY163" fmla="*/ 119202 h 780915"/>
                <a:gd name="connsiteX164" fmla="*/ 87766 w 393517"/>
                <a:gd name="connsiteY164" fmla="*/ 121979 h 780915"/>
                <a:gd name="connsiteX165" fmla="*/ 94491 w 393517"/>
                <a:gd name="connsiteY165" fmla="*/ 129886 h 780915"/>
                <a:gd name="connsiteX166" fmla="*/ 100880 w 393517"/>
                <a:gd name="connsiteY166" fmla="*/ 132073 h 780915"/>
                <a:gd name="connsiteX167" fmla="*/ 122318 w 393517"/>
                <a:gd name="connsiteY167" fmla="*/ 132326 h 780915"/>
                <a:gd name="connsiteX168" fmla="*/ 149892 w 393517"/>
                <a:gd name="connsiteY168" fmla="*/ 110538 h 780915"/>
                <a:gd name="connsiteX169" fmla="*/ 152498 w 393517"/>
                <a:gd name="connsiteY169" fmla="*/ 105995 h 780915"/>
                <a:gd name="connsiteX170" fmla="*/ 144679 w 393517"/>
                <a:gd name="connsiteY170" fmla="*/ 88834 h 780915"/>
                <a:gd name="connsiteX171" fmla="*/ 143502 w 393517"/>
                <a:gd name="connsiteY171" fmla="*/ 84039 h 780915"/>
                <a:gd name="connsiteX172" fmla="*/ 139047 w 393517"/>
                <a:gd name="connsiteY172" fmla="*/ 43744 h 780915"/>
                <a:gd name="connsiteX173" fmla="*/ 139635 w 393517"/>
                <a:gd name="connsiteY173" fmla="*/ 32304 h 780915"/>
                <a:gd name="connsiteX174" fmla="*/ 140224 w 393517"/>
                <a:gd name="connsiteY174" fmla="*/ 27340 h 780915"/>
                <a:gd name="connsiteX175" fmla="*/ 166537 w 393517"/>
                <a:gd name="connsiteY175" fmla="*/ 17918 h 780915"/>
                <a:gd name="connsiteX176" fmla="*/ 189403 w 393517"/>
                <a:gd name="connsiteY176" fmla="*/ 4542 h 780915"/>
                <a:gd name="connsiteX177" fmla="*/ 195036 w 393517"/>
                <a:gd name="connsiteY177" fmla="*/ 925 h 780915"/>
                <a:gd name="connsiteX178" fmla="*/ 198903 w 393517"/>
                <a:gd name="connsiteY178" fmla="*/ 0 h 780915"/>
                <a:gd name="connsiteX179" fmla="*/ 223618 w 393517"/>
                <a:gd name="connsiteY179" fmla="*/ 3197 h 780915"/>
                <a:gd name="connsiteX180" fmla="*/ 231941 w 393517"/>
                <a:gd name="connsiteY180" fmla="*/ 5973 h 780915"/>
                <a:gd name="connsiteX181" fmla="*/ 269603 w 393517"/>
                <a:gd name="connsiteY181" fmla="*/ 20358 h 780915"/>
                <a:gd name="connsiteX182" fmla="*/ 276581 w 393517"/>
                <a:gd name="connsiteY182" fmla="*/ 43492 h 780915"/>
                <a:gd name="connsiteX183" fmla="*/ 279439 w 393517"/>
                <a:gd name="connsiteY183" fmla="*/ 48287 h 780915"/>
                <a:gd name="connsiteX184" fmla="*/ 285240 w 393517"/>
                <a:gd name="connsiteY184" fmla="*/ 54596 h 780915"/>
                <a:gd name="connsiteX185" fmla="*/ 289275 w 393517"/>
                <a:gd name="connsiteY185" fmla="*/ 58466 h 780915"/>
                <a:gd name="connsiteX186" fmla="*/ 239171 w 393517"/>
                <a:gd name="connsiteY186" fmla="*/ 780915 h 780915"/>
                <a:gd name="connsiteX187" fmla="*/ 237237 w 393517"/>
                <a:gd name="connsiteY187" fmla="*/ 779989 h 780915"/>
                <a:gd name="connsiteX188" fmla="*/ 236144 w 393517"/>
                <a:gd name="connsiteY188" fmla="*/ 778307 h 780915"/>
                <a:gd name="connsiteX189" fmla="*/ 234967 w 393517"/>
                <a:gd name="connsiteY189" fmla="*/ 774438 h 780915"/>
                <a:gd name="connsiteX190" fmla="*/ 233286 w 393517"/>
                <a:gd name="connsiteY190" fmla="*/ 754837 h 780915"/>
                <a:gd name="connsiteX191" fmla="*/ 230680 w 393517"/>
                <a:gd name="connsiteY191" fmla="*/ 678369 h 780915"/>
                <a:gd name="connsiteX192" fmla="*/ 231016 w 393517"/>
                <a:gd name="connsiteY192" fmla="*/ 652543 h 780915"/>
                <a:gd name="connsiteX193" fmla="*/ 231605 w 393517"/>
                <a:gd name="connsiteY193" fmla="*/ 649851 h 780915"/>
                <a:gd name="connsiteX194" fmla="*/ 237069 w 393517"/>
                <a:gd name="connsiteY194" fmla="*/ 629494 h 780915"/>
                <a:gd name="connsiteX195" fmla="*/ 264223 w 393517"/>
                <a:gd name="connsiteY195" fmla="*/ 552773 h 780915"/>
                <a:gd name="connsiteX196" fmla="*/ 279607 w 393517"/>
                <a:gd name="connsiteY196" fmla="*/ 515507 h 780915"/>
                <a:gd name="connsiteX197" fmla="*/ 280700 w 393517"/>
                <a:gd name="connsiteY197" fmla="*/ 513404 h 780915"/>
                <a:gd name="connsiteX198" fmla="*/ 283474 w 393517"/>
                <a:gd name="connsiteY198" fmla="*/ 511132 h 780915"/>
                <a:gd name="connsiteX199" fmla="*/ 287005 w 393517"/>
                <a:gd name="connsiteY199" fmla="*/ 509365 h 780915"/>
                <a:gd name="connsiteX200" fmla="*/ 310207 w 393517"/>
                <a:gd name="connsiteY200" fmla="*/ 486568 h 780915"/>
                <a:gd name="connsiteX201" fmla="*/ 332149 w 393517"/>
                <a:gd name="connsiteY201" fmla="*/ 435842 h 780915"/>
                <a:gd name="connsiteX202" fmla="*/ 343666 w 393517"/>
                <a:gd name="connsiteY202" fmla="*/ 406904 h 780915"/>
                <a:gd name="connsiteX203" fmla="*/ 356865 w 393517"/>
                <a:gd name="connsiteY203" fmla="*/ 370646 h 780915"/>
                <a:gd name="connsiteX204" fmla="*/ 357705 w 393517"/>
                <a:gd name="connsiteY204" fmla="*/ 368291 h 780915"/>
                <a:gd name="connsiteX205" fmla="*/ 358294 w 393517"/>
                <a:gd name="connsiteY205" fmla="*/ 363244 h 780915"/>
                <a:gd name="connsiteX206" fmla="*/ 357117 w 393517"/>
                <a:gd name="connsiteY206" fmla="*/ 357019 h 780915"/>
                <a:gd name="connsiteX207" fmla="*/ 356865 w 393517"/>
                <a:gd name="connsiteY207" fmla="*/ 349952 h 780915"/>
                <a:gd name="connsiteX208" fmla="*/ 357201 w 393517"/>
                <a:gd name="connsiteY208" fmla="*/ 347428 h 780915"/>
                <a:gd name="connsiteX209" fmla="*/ 358462 w 393517"/>
                <a:gd name="connsiteY209" fmla="*/ 341961 h 780915"/>
                <a:gd name="connsiteX210" fmla="*/ 360059 w 393517"/>
                <a:gd name="connsiteY210" fmla="*/ 337166 h 780915"/>
                <a:gd name="connsiteX211" fmla="*/ 362161 w 393517"/>
                <a:gd name="connsiteY211" fmla="*/ 332959 h 780915"/>
                <a:gd name="connsiteX212" fmla="*/ 364431 w 393517"/>
                <a:gd name="connsiteY212" fmla="*/ 329174 h 780915"/>
                <a:gd name="connsiteX213" fmla="*/ 368214 w 393517"/>
                <a:gd name="connsiteY213" fmla="*/ 323958 h 780915"/>
                <a:gd name="connsiteX214" fmla="*/ 370904 w 393517"/>
                <a:gd name="connsiteY214" fmla="*/ 320846 h 780915"/>
                <a:gd name="connsiteX215" fmla="*/ 373846 w 393517"/>
                <a:gd name="connsiteY215" fmla="*/ 317985 h 780915"/>
                <a:gd name="connsiteX216" fmla="*/ 378554 w 393517"/>
                <a:gd name="connsiteY216" fmla="*/ 315041 h 780915"/>
                <a:gd name="connsiteX217" fmla="*/ 387885 w 393517"/>
                <a:gd name="connsiteY217" fmla="*/ 318574 h 780915"/>
                <a:gd name="connsiteX218" fmla="*/ 389399 w 393517"/>
                <a:gd name="connsiteY218" fmla="*/ 319499 h 780915"/>
                <a:gd name="connsiteX219" fmla="*/ 393518 w 393517"/>
                <a:gd name="connsiteY219" fmla="*/ 330772 h 780915"/>
                <a:gd name="connsiteX220" fmla="*/ 377125 w 393517"/>
                <a:gd name="connsiteY220" fmla="*/ 385789 h 780915"/>
                <a:gd name="connsiteX221" fmla="*/ 367877 w 393517"/>
                <a:gd name="connsiteY221" fmla="*/ 408166 h 780915"/>
                <a:gd name="connsiteX222" fmla="*/ 357285 w 393517"/>
                <a:gd name="connsiteY222" fmla="*/ 431299 h 780915"/>
                <a:gd name="connsiteX223" fmla="*/ 349635 w 393517"/>
                <a:gd name="connsiteY223" fmla="*/ 446442 h 780915"/>
                <a:gd name="connsiteX224" fmla="*/ 339295 w 393517"/>
                <a:gd name="connsiteY224" fmla="*/ 490522 h 780915"/>
                <a:gd name="connsiteX225" fmla="*/ 332233 w 393517"/>
                <a:gd name="connsiteY225" fmla="*/ 525349 h 780915"/>
                <a:gd name="connsiteX226" fmla="*/ 330636 w 393517"/>
                <a:gd name="connsiteY226" fmla="*/ 530060 h 780915"/>
                <a:gd name="connsiteX227" fmla="*/ 329627 w 393517"/>
                <a:gd name="connsiteY227" fmla="*/ 532163 h 780915"/>
                <a:gd name="connsiteX228" fmla="*/ 327693 w 393517"/>
                <a:gd name="connsiteY228" fmla="*/ 532836 h 780915"/>
                <a:gd name="connsiteX229" fmla="*/ 325255 w 393517"/>
                <a:gd name="connsiteY229" fmla="*/ 532584 h 780915"/>
                <a:gd name="connsiteX230" fmla="*/ 323322 w 393517"/>
                <a:gd name="connsiteY230" fmla="*/ 533257 h 780915"/>
                <a:gd name="connsiteX231" fmla="*/ 318110 w 393517"/>
                <a:gd name="connsiteY231" fmla="*/ 538977 h 780915"/>
                <a:gd name="connsiteX232" fmla="*/ 316849 w 393517"/>
                <a:gd name="connsiteY232" fmla="*/ 540660 h 780915"/>
                <a:gd name="connsiteX233" fmla="*/ 314831 w 393517"/>
                <a:gd name="connsiteY233" fmla="*/ 544697 h 780915"/>
                <a:gd name="connsiteX234" fmla="*/ 305163 w 393517"/>
                <a:gd name="connsiteY234" fmla="*/ 582553 h 780915"/>
                <a:gd name="connsiteX235" fmla="*/ 284903 w 393517"/>
                <a:gd name="connsiteY235" fmla="*/ 656413 h 780915"/>
                <a:gd name="connsiteX236" fmla="*/ 271789 w 393517"/>
                <a:gd name="connsiteY236" fmla="*/ 701335 h 780915"/>
                <a:gd name="connsiteX237" fmla="*/ 270444 w 393517"/>
                <a:gd name="connsiteY237" fmla="*/ 706382 h 780915"/>
                <a:gd name="connsiteX238" fmla="*/ 270191 w 393517"/>
                <a:gd name="connsiteY238" fmla="*/ 708906 h 780915"/>
                <a:gd name="connsiteX239" fmla="*/ 270360 w 393517"/>
                <a:gd name="connsiteY239" fmla="*/ 713364 h 780915"/>
                <a:gd name="connsiteX240" fmla="*/ 270696 w 393517"/>
                <a:gd name="connsiteY240" fmla="*/ 715467 h 780915"/>
                <a:gd name="connsiteX241" fmla="*/ 271453 w 393517"/>
                <a:gd name="connsiteY241" fmla="*/ 717234 h 780915"/>
                <a:gd name="connsiteX242" fmla="*/ 271537 w 393517"/>
                <a:gd name="connsiteY242" fmla="*/ 719589 h 780915"/>
                <a:gd name="connsiteX243" fmla="*/ 270696 w 393517"/>
                <a:gd name="connsiteY243" fmla="*/ 722113 h 780915"/>
                <a:gd name="connsiteX244" fmla="*/ 266577 w 393517"/>
                <a:gd name="connsiteY244" fmla="*/ 733554 h 780915"/>
                <a:gd name="connsiteX245" fmla="*/ 253967 w 393517"/>
                <a:gd name="connsiteY245" fmla="*/ 767708 h 780915"/>
                <a:gd name="connsiteX246" fmla="*/ 251781 w 393517"/>
                <a:gd name="connsiteY246" fmla="*/ 771493 h 780915"/>
                <a:gd name="connsiteX247" fmla="*/ 248922 w 393517"/>
                <a:gd name="connsiteY247" fmla="*/ 774269 h 780915"/>
                <a:gd name="connsiteX248" fmla="*/ 240852 w 393517"/>
                <a:gd name="connsiteY248" fmla="*/ 779485 h 780915"/>
                <a:gd name="connsiteX249" fmla="*/ 239171 w 393517"/>
                <a:gd name="connsiteY249" fmla="*/ 780915 h 7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393517" h="780915">
                  <a:moveTo>
                    <a:pt x="289275" y="58466"/>
                  </a:moveTo>
                  <a:lnTo>
                    <a:pt x="293562" y="65280"/>
                  </a:lnTo>
                  <a:lnTo>
                    <a:pt x="308610" y="69906"/>
                  </a:lnTo>
                  <a:lnTo>
                    <a:pt x="304491" y="79917"/>
                  </a:lnTo>
                  <a:lnTo>
                    <a:pt x="304911" y="82020"/>
                  </a:lnTo>
                  <a:lnTo>
                    <a:pt x="306845" y="88077"/>
                  </a:lnTo>
                  <a:lnTo>
                    <a:pt x="307938" y="89675"/>
                  </a:lnTo>
                  <a:lnTo>
                    <a:pt x="312477" y="91610"/>
                  </a:lnTo>
                  <a:lnTo>
                    <a:pt x="314243" y="92872"/>
                  </a:lnTo>
                  <a:lnTo>
                    <a:pt x="314663" y="94975"/>
                  </a:lnTo>
                  <a:lnTo>
                    <a:pt x="314747" y="97415"/>
                  </a:lnTo>
                  <a:lnTo>
                    <a:pt x="313234" y="98845"/>
                  </a:lnTo>
                  <a:lnTo>
                    <a:pt x="310039" y="101368"/>
                  </a:lnTo>
                  <a:lnTo>
                    <a:pt x="308274" y="102378"/>
                  </a:lnTo>
                  <a:lnTo>
                    <a:pt x="306256" y="102294"/>
                  </a:lnTo>
                  <a:lnTo>
                    <a:pt x="289947" y="97919"/>
                  </a:lnTo>
                  <a:lnTo>
                    <a:pt x="281709" y="95059"/>
                  </a:lnTo>
                  <a:lnTo>
                    <a:pt x="279775" y="94218"/>
                  </a:lnTo>
                  <a:lnTo>
                    <a:pt x="277337" y="81431"/>
                  </a:lnTo>
                  <a:lnTo>
                    <a:pt x="278178" y="80422"/>
                  </a:lnTo>
                  <a:lnTo>
                    <a:pt x="280784" y="80674"/>
                  </a:lnTo>
                  <a:lnTo>
                    <a:pt x="277421" y="74197"/>
                  </a:lnTo>
                  <a:lnTo>
                    <a:pt x="258758" y="50474"/>
                  </a:lnTo>
                  <a:lnTo>
                    <a:pt x="256993" y="50726"/>
                  </a:lnTo>
                  <a:lnTo>
                    <a:pt x="255228" y="51736"/>
                  </a:lnTo>
                  <a:lnTo>
                    <a:pt x="254303" y="53250"/>
                  </a:lnTo>
                  <a:lnTo>
                    <a:pt x="253630" y="55269"/>
                  </a:lnTo>
                  <a:lnTo>
                    <a:pt x="256741" y="95816"/>
                  </a:lnTo>
                  <a:lnTo>
                    <a:pt x="257161" y="96994"/>
                  </a:lnTo>
                  <a:lnTo>
                    <a:pt x="257834" y="98004"/>
                  </a:lnTo>
                  <a:lnTo>
                    <a:pt x="259599" y="99770"/>
                  </a:lnTo>
                  <a:lnTo>
                    <a:pt x="268930" y="109613"/>
                  </a:lnTo>
                  <a:lnTo>
                    <a:pt x="293982" y="147047"/>
                  </a:lnTo>
                  <a:lnTo>
                    <a:pt x="297597" y="151926"/>
                  </a:lnTo>
                  <a:lnTo>
                    <a:pt x="299783" y="155375"/>
                  </a:lnTo>
                  <a:lnTo>
                    <a:pt x="299195" y="157647"/>
                  </a:lnTo>
                  <a:lnTo>
                    <a:pt x="297345" y="158151"/>
                  </a:lnTo>
                  <a:lnTo>
                    <a:pt x="295580" y="156721"/>
                  </a:lnTo>
                  <a:lnTo>
                    <a:pt x="281036" y="144608"/>
                  </a:lnTo>
                  <a:lnTo>
                    <a:pt x="280280" y="142673"/>
                  </a:lnTo>
                  <a:lnTo>
                    <a:pt x="279355" y="138383"/>
                  </a:lnTo>
                  <a:lnTo>
                    <a:pt x="277421" y="134933"/>
                  </a:lnTo>
                  <a:lnTo>
                    <a:pt x="274731" y="131569"/>
                  </a:lnTo>
                  <a:lnTo>
                    <a:pt x="268174" y="123829"/>
                  </a:lnTo>
                  <a:lnTo>
                    <a:pt x="266745" y="122315"/>
                  </a:lnTo>
                  <a:lnTo>
                    <a:pt x="250352" y="109528"/>
                  </a:lnTo>
                  <a:lnTo>
                    <a:pt x="250352" y="111043"/>
                  </a:lnTo>
                  <a:lnTo>
                    <a:pt x="250604" y="112220"/>
                  </a:lnTo>
                  <a:lnTo>
                    <a:pt x="252369" y="116931"/>
                  </a:lnTo>
                  <a:lnTo>
                    <a:pt x="253798" y="118866"/>
                  </a:lnTo>
                  <a:lnTo>
                    <a:pt x="255312" y="120801"/>
                  </a:lnTo>
                  <a:lnTo>
                    <a:pt x="275404" y="143850"/>
                  </a:lnTo>
                  <a:lnTo>
                    <a:pt x="278010" y="146458"/>
                  </a:lnTo>
                  <a:lnTo>
                    <a:pt x="290284" y="157142"/>
                  </a:lnTo>
                  <a:lnTo>
                    <a:pt x="297345" y="165134"/>
                  </a:lnTo>
                  <a:lnTo>
                    <a:pt x="299531" y="168499"/>
                  </a:lnTo>
                  <a:lnTo>
                    <a:pt x="301380" y="172032"/>
                  </a:lnTo>
                  <a:lnTo>
                    <a:pt x="301885" y="174219"/>
                  </a:lnTo>
                  <a:lnTo>
                    <a:pt x="283474" y="205092"/>
                  </a:lnTo>
                  <a:lnTo>
                    <a:pt x="269687" y="220739"/>
                  </a:lnTo>
                  <a:lnTo>
                    <a:pt x="268342" y="229909"/>
                  </a:lnTo>
                  <a:lnTo>
                    <a:pt x="284231" y="235461"/>
                  </a:lnTo>
                  <a:lnTo>
                    <a:pt x="296841" y="263137"/>
                  </a:lnTo>
                  <a:lnTo>
                    <a:pt x="297766" y="267259"/>
                  </a:lnTo>
                  <a:lnTo>
                    <a:pt x="297766" y="269783"/>
                  </a:lnTo>
                  <a:lnTo>
                    <a:pt x="292890" y="293842"/>
                  </a:lnTo>
                  <a:lnTo>
                    <a:pt x="291376" y="295188"/>
                  </a:lnTo>
                  <a:lnTo>
                    <a:pt x="289443" y="296198"/>
                  </a:lnTo>
                  <a:lnTo>
                    <a:pt x="285240" y="296955"/>
                  </a:lnTo>
                  <a:lnTo>
                    <a:pt x="284147" y="305787"/>
                  </a:lnTo>
                  <a:lnTo>
                    <a:pt x="283894" y="307723"/>
                  </a:lnTo>
                  <a:lnTo>
                    <a:pt x="282381" y="308732"/>
                  </a:lnTo>
                  <a:lnTo>
                    <a:pt x="277169" y="307470"/>
                  </a:lnTo>
                  <a:lnTo>
                    <a:pt x="269519" y="305031"/>
                  </a:lnTo>
                  <a:lnTo>
                    <a:pt x="266997" y="304946"/>
                  </a:lnTo>
                  <a:lnTo>
                    <a:pt x="265063" y="305704"/>
                  </a:lnTo>
                  <a:lnTo>
                    <a:pt x="264139" y="307638"/>
                  </a:lnTo>
                  <a:lnTo>
                    <a:pt x="248670" y="343222"/>
                  </a:lnTo>
                  <a:lnTo>
                    <a:pt x="247578" y="348775"/>
                  </a:lnTo>
                  <a:lnTo>
                    <a:pt x="246989" y="353822"/>
                  </a:lnTo>
                  <a:lnTo>
                    <a:pt x="244971" y="378049"/>
                  </a:lnTo>
                  <a:lnTo>
                    <a:pt x="244887" y="379984"/>
                  </a:lnTo>
                  <a:lnTo>
                    <a:pt x="245476" y="389069"/>
                  </a:lnTo>
                  <a:lnTo>
                    <a:pt x="245980" y="393528"/>
                  </a:lnTo>
                  <a:lnTo>
                    <a:pt x="247493" y="397145"/>
                  </a:lnTo>
                  <a:lnTo>
                    <a:pt x="257834" y="414054"/>
                  </a:lnTo>
                  <a:lnTo>
                    <a:pt x="259935" y="414306"/>
                  </a:lnTo>
                  <a:lnTo>
                    <a:pt x="261449" y="413213"/>
                  </a:lnTo>
                  <a:lnTo>
                    <a:pt x="263634" y="412792"/>
                  </a:lnTo>
                  <a:lnTo>
                    <a:pt x="264979" y="414306"/>
                  </a:lnTo>
                  <a:lnTo>
                    <a:pt x="268846" y="423728"/>
                  </a:lnTo>
                  <a:lnTo>
                    <a:pt x="273470" y="441899"/>
                  </a:lnTo>
                  <a:lnTo>
                    <a:pt x="273554" y="444170"/>
                  </a:lnTo>
                  <a:lnTo>
                    <a:pt x="255143" y="447115"/>
                  </a:lnTo>
                  <a:lnTo>
                    <a:pt x="253210" y="446105"/>
                  </a:lnTo>
                  <a:lnTo>
                    <a:pt x="244719" y="480259"/>
                  </a:lnTo>
                  <a:lnTo>
                    <a:pt x="241609" y="505243"/>
                  </a:lnTo>
                  <a:lnTo>
                    <a:pt x="238498" y="525685"/>
                  </a:lnTo>
                  <a:lnTo>
                    <a:pt x="234295" y="545202"/>
                  </a:lnTo>
                  <a:lnTo>
                    <a:pt x="226981" y="575402"/>
                  </a:lnTo>
                  <a:lnTo>
                    <a:pt x="212101" y="601985"/>
                  </a:lnTo>
                  <a:lnTo>
                    <a:pt x="210420" y="600639"/>
                  </a:lnTo>
                  <a:lnTo>
                    <a:pt x="208234" y="600303"/>
                  </a:lnTo>
                  <a:lnTo>
                    <a:pt x="204199" y="601312"/>
                  </a:lnTo>
                  <a:lnTo>
                    <a:pt x="199996" y="605602"/>
                  </a:lnTo>
                  <a:lnTo>
                    <a:pt x="191673" y="621249"/>
                  </a:lnTo>
                  <a:lnTo>
                    <a:pt x="171160" y="679799"/>
                  </a:lnTo>
                  <a:lnTo>
                    <a:pt x="169647" y="684594"/>
                  </a:lnTo>
                  <a:lnTo>
                    <a:pt x="166705" y="694268"/>
                  </a:lnTo>
                  <a:lnTo>
                    <a:pt x="163679" y="706550"/>
                  </a:lnTo>
                  <a:lnTo>
                    <a:pt x="155692" y="739106"/>
                  </a:lnTo>
                  <a:lnTo>
                    <a:pt x="134339" y="741882"/>
                  </a:lnTo>
                  <a:lnTo>
                    <a:pt x="110296" y="738685"/>
                  </a:lnTo>
                  <a:lnTo>
                    <a:pt x="101889" y="734984"/>
                  </a:lnTo>
                  <a:lnTo>
                    <a:pt x="96173" y="730525"/>
                  </a:lnTo>
                  <a:lnTo>
                    <a:pt x="91381" y="723206"/>
                  </a:lnTo>
                  <a:lnTo>
                    <a:pt x="75492" y="701503"/>
                  </a:lnTo>
                  <a:lnTo>
                    <a:pt x="44051" y="669032"/>
                  </a:lnTo>
                  <a:lnTo>
                    <a:pt x="33711" y="668610"/>
                  </a:lnTo>
                  <a:lnTo>
                    <a:pt x="2690" y="670293"/>
                  </a:lnTo>
                  <a:lnTo>
                    <a:pt x="841" y="672144"/>
                  </a:lnTo>
                  <a:lnTo>
                    <a:pt x="0" y="667265"/>
                  </a:lnTo>
                  <a:lnTo>
                    <a:pt x="588" y="642953"/>
                  </a:lnTo>
                  <a:lnTo>
                    <a:pt x="8407" y="575739"/>
                  </a:lnTo>
                  <a:lnTo>
                    <a:pt x="27154" y="541248"/>
                  </a:lnTo>
                  <a:lnTo>
                    <a:pt x="37914" y="517105"/>
                  </a:lnTo>
                  <a:lnTo>
                    <a:pt x="37326" y="511721"/>
                  </a:lnTo>
                  <a:lnTo>
                    <a:pt x="37662" y="506085"/>
                  </a:lnTo>
                  <a:lnTo>
                    <a:pt x="38419" y="499103"/>
                  </a:lnTo>
                  <a:lnTo>
                    <a:pt x="42118" y="494223"/>
                  </a:lnTo>
                  <a:lnTo>
                    <a:pt x="53635" y="496915"/>
                  </a:lnTo>
                  <a:lnTo>
                    <a:pt x="60696" y="501795"/>
                  </a:lnTo>
                  <a:lnTo>
                    <a:pt x="66917" y="503561"/>
                  </a:lnTo>
                  <a:lnTo>
                    <a:pt x="80032" y="503477"/>
                  </a:lnTo>
                  <a:lnTo>
                    <a:pt x="84740" y="503140"/>
                  </a:lnTo>
                  <a:lnTo>
                    <a:pt x="100124" y="499775"/>
                  </a:lnTo>
                  <a:lnTo>
                    <a:pt x="101385" y="495233"/>
                  </a:lnTo>
                  <a:lnTo>
                    <a:pt x="102730" y="489008"/>
                  </a:lnTo>
                  <a:lnTo>
                    <a:pt x="103571" y="477567"/>
                  </a:lnTo>
                  <a:lnTo>
                    <a:pt x="102982" y="471594"/>
                  </a:lnTo>
                  <a:lnTo>
                    <a:pt x="98106" y="457125"/>
                  </a:lnTo>
                  <a:lnTo>
                    <a:pt x="95416" y="452835"/>
                  </a:lnTo>
                  <a:lnTo>
                    <a:pt x="86505" y="439712"/>
                  </a:lnTo>
                  <a:lnTo>
                    <a:pt x="81965" y="434244"/>
                  </a:lnTo>
                  <a:lnTo>
                    <a:pt x="57502" y="412119"/>
                  </a:lnTo>
                  <a:lnTo>
                    <a:pt x="41865" y="400510"/>
                  </a:lnTo>
                  <a:lnTo>
                    <a:pt x="32702" y="380573"/>
                  </a:lnTo>
                  <a:lnTo>
                    <a:pt x="28162" y="338343"/>
                  </a:lnTo>
                  <a:lnTo>
                    <a:pt x="32870" y="295861"/>
                  </a:lnTo>
                  <a:lnTo>
                    <a:pt x="49852" y="285598"/>
                  </a:lnTo>
                  <a:lnTo>
                    <a:pt x="55736" y="274830"/>
                  </a:lnTo>
                  <a:lnTo>
                    <a:pt x="58679" y="266923"/>
                  </a:lnTo>
                  <a:lnTo>
                    <a:pt x="54055" y="216953"/>
                  </a:lnTo>
                  <a:lnTo>
                    <a:pt x="33543" y="195586"/>
                  </a:lnTo>
                  <a:lnTo>
                    <a:pt x="18747" y="189613"/>
                  </a:lnTo>
                  <a:lnTo>
                    <a:pt x="15048" y="185491"/>
                  </a:lnTo>
                  <a:lnTo>
                    <a:pt x="14628" y="180192"/>
                  </a:lnTo>
                  <a:lnTo>
                    <a:pt x="16897" y="171695"/>
                  </a:lnTo>
                  <a:lnTo>
                    <a:pt x="47162" y="123493"/>
                  </a:lnTo>
                  <a:lnTo>
                    <a:pt x="52374" y="121053"/>
                  </a:lnTo>
                  <a:lnTo>
                    <a:pt x="67170" y="116090"/>
                  </a:lnTo>
                  <a:lnTo>
                    <a:pt x="71961" y="115165"/>
                  </a:lnTo>
                  <a:lnTo>
                    <a:pt x="75660" y="115585"/>
                  </a:lnTo>
                  <a:lnTo>
                    <a:pt x="83899" y="119202"/>
                  </a:lnTo>
                  <a:lnTo>
                    <a:pt x="87766" y="121979"/>
                  </a:lnTo>
                  <a:lnTo>
                    <a:pt x="94491" y="129886"/>
                  </a:lnTo>
                  <a:lnTo>
                    <a:pt x="100880" y="132073"/>
                  </a:lnTo>
                  <a:lnTo>
                    <a:pt x="122318" y="132326"/>
                  </a:lnTo>
                  <a:lnTo>
                    <a:pt x="149892" y="110538"/>
                  </a:lnTo>
                  <a:lnTo>
                    <a:pt x="152498" y="105995"/>
                  </a:lnTo>
                  <a:lnTo>
                    <a:pt x="144679" y="88834"/>
                  </a:lnTo>
                  <a:lnTo>
                    <a:pt x="143502" y="84039"/>
                  </a:lnTo>
                  <a:lnTo>
                    <a:pt x="139047" y="43744"/>
                  </a:lnTo>
                  <a:lnTo>
                    <a:pt x="139635" y="32304"/>
                  </a:lnTo>
                  <a:lnTo>
                    <a:pt x="140224" y="27340"/>
                  </a:lnTo>
                  <a:lnTo>
                    <a:pt x="166537" y="17918"/>
                  </a:lnTo>
                  <a:lnTo>
                    <a:pt x="189403" y="4542"/>
                  </a:lnTo>
                  <a:lnTo>
                    <a:pt x="195036" y="925"/>
                  </a:lnTo>
                  <a:lnTo>
                    <a:pt x="198903" y="0"/>
                  </a:lnTo>
                  <a:lnTo>
                    <a:pt x="223618" y="3197"/>
                  </a:lnTo>
                  <a:lnTo>
                    <a:pt x="231941" y="5973"/>
                  </a:lnTo>
                  <a:lnTo>
                    <a:pt x="269603" y="20358"/>
                  </a:lnTo>
                  <a:lnTo>
                    <a:pt x="276581" y="43492"/>
                  </a:lnTo>
                  <a:lnTo>
                    <a:pt x="279439" y="48287"/>
                  </a:lnTo>
                  <a:lnTo>
                    <a:pt x="285240" y="54596"/>
                  </a:lnTo>
                  <a:lnTo>
                    <a:pt x="289275" y="58466"/>
                  </a:lnTo>
                  <a:close/>
                  <a:moveTo>
                    <a:pt x="239171" y="780915"/>
                  </a:moveTo>
                  <a:lnTo>
                    <a:pt x="237237" y="779989"/>
                  </a:lnTo>
                  <a:lnTo>
                    <a:pt x="236144" y="778307"/>
                  </a:lnTo>
                  <a:lnTo>
                    <a:pt x="234967" y="774438"/>
                  </a:lnTo>
                  <a:lnTo>
                    <a:pt x="233286" y="754837"/>
                  </a:lnTo>
                  <a:lnTo>
                    <a:pt x="230680" y="678369"/>
                  </a:lnTo>
                  <a:lnTo>
                    <a:pt x="231016" y="652543"/>
                  </a:lnTo>
                  <a:lnTo>
                    <a:pt x="231605" y="649851"/>
                  </a:lnTo>
                  <a:lnTo>
                    <a:pt x="237069" y="629494"/>
                  </a:lnTo>
                  <a:lnTo>
                    <a:pt x="264223" y="552773"/>
                  </a:lnTo>
                  <a:lnTo>
                    <a:pt x="279607" y="515507"/>
                  </a:lnTo>
                  <a:lnTo>
                    <a:pt x="280700" y="513404"/>
                  </a:lnTo>
                  <a:lnTo>
                    <a:pt x="283474" y="511132"/>
                  </a:lnTo>
                  <a:lnTo>
                    <a:pt x="287005" y="509365"/>
                  </a:lnTo>
                  <a:lnTo>
                    <a:pt x="310207" y="486568"/>
                  </a:lnTo>
                  <a:lnTo>
                    <a:pt x="332149" y="435842"/>
                  </a:lnTo>
                  <a:lnTo>
                    <a:pt x="343666" y="406904"/>
                  </a:lnTo>
                  <a:lnTo>
                    <a:pt x="356865" y="370646"/>
                  </a:lnTo>
                  <a:lnTo>
                    <a:pt x="357705" y="368291"/>
                  </a:lnTo>
                  <a:lnTo>
                    <a:pt x="358294" y="363244"/>
                  </a:lnTo>
                  <a:lnTo>
                    <a:pt x="357117" y="357019"/>
                  </a:lnTo>
                  <a:lnTo>
                    <a:pt x="356865" y="349952"/>
                  </a:lnTo>
                  <a:lnTo>
                    <a:pt x="357201" y="347428"/>
                  </a:lnTo>
                  <a:lnTo>
                    <a:pt x="358462" y="341961"/>
                  </a:lnTo>
                  <a:lnTo>
                    <a:pt x="360059" y="337166"/>
                  </a:lnTo>
                  <a:lnTo>
                    <a:pt x="362161" y="332959"/>
                  </a:lnTo>
                  <a:lnTo>
                    <a:pt x="364431" y="329174"/>
                  </a:lnTo>
                  <a:lnTo>
                    <a:pt x="368214" y="323958"/>
                  </a:lnTo>
                  <a:lnTo>
                    <a:pt x="370904" y="320846"/>
                  </a:lnTo>
                  <a:lnTo>
                    <a:pt x="373846" y="317985"/>
                  </a:lnTo>
                  <a:lnTo>
                    <a:pt x="378554" y="315041"/>
                  </a:lnTo>
                  <a:lnTo>
                    <a:pt x="387885" y="318574"/>
                  </a:lnTo>
                  <a:lnTo>
                    <a:pt x="389399" y="319499"/>
                  </a:lnTo>
                  <a:lnTo>
                    <a:pt x="393518" y="330772"/>
                  </a:lnTo>
                  <a:lnTo>
                    <a:pt x="377125" y="385789"/>
                  </a:lnTo>
                  <a:lnTo>
                    <a:pt x="367877" y="408166"/>
                  </a:lnTo>
                  <a:lnTo>
                    <a:pt x="357285" y="431299"/>
                  </a:lnTo>
                  <a:lnTo>
                    <a:pt x="349635" y="446442"/>
                  </a:lnTo>
                  <a:lnTo>
                    <a:pt x="339295" y="490522"/>
                  </a:lnTo>
                  <a:lnTo>
                    <a:pt x="332233" y="525349"/>
                  </a:lnTo>
                  <a:lnTo>
                    <a:pt x="330636" y="530060"/>
                  </a:lnTo>
                  <a:lnTo>
                    <a:pt x="329627" y="532163"/>
                  </a:lnTo>
                  <a:lnTo>
                    <a:pt x="327693" y="532836"/>
                  </a:lnTo>
                  <a:lnTo>
                    <a:pt x="325255" y="532584"/>
                  </a:lnTo>
                  <a:lnTo>
                    <a:pt x="323322" y="533257"/>
                  </a:lnTo>
                  <a:lnTo>
                    <a:pt x="318110" y="538977"/>
                  </a:lnTo>
                  <a:lnTo>
                    <a:pt x="316849" y="540660"/>
                  </a:lnTo>
                  <a:lnTo>
                    <a:pt x="314831" y="544697"/>
                  </a:lnTo>
                  <a:lnTo>
                    <a:pt x="305163" y="582553"/>
                  </a:lnTo>
                  <a:lnTo>
                    <a:pt x="284903" y="656413"/>
                  </a:lnTo>
                  <a:lnTo>
                    <a:pt x="271789" y="701335"/>
                  </a:lnTo>
                  <a:lnTo>
                    <a:pt x="270444" y="706382"/>
                  </a:lnTo>
                  <a:lnTo>
                    <a:pt x="270191" y="708906"/>
                  </a:lnTo>
                  <a:lnTo>
                    <a:pt x="270360" y="713364"/>
                  </a:lnTo>
                  <a:lnTo>
                    <a:pt x="270696" y="715467"/>
                  </a:lnTo>
                  <a:lnTo>
                    <a:pt x="271453" y="717234"/>
                  </a:lnTo>
                  <a:lnTo>
                    <a:pt x="271537" y="719589"/>
                  </a:lnTo>
                  <a:lnTo>
                    <a:pt x="270696" y="722113"/>
                  </a:lnTo>
                  <a:lnTo>
                    <a:pt x="266577" y="733554"/>
                  </a:lnTo>
                  <a:lnTo>
                    <a:pt x="253967" y="767708"/>
                  </a:lnTo>
                  <a:lnTo>
                    <a:pt x="251781" y="771493"/>
                  </a:lnTo>
                  <a:lnTo>
                    <a:pt x="248922" y="774269"/>
                  </a:lnTo>
                  <a:lnTo>
                    <a:pt x="240852" y="779485"/>
                  </a:lnTo>
                  <a:lnTo>
                    <a:pt x="239171" y="780915"/>
                  </a:lnTo>
                  <a:close/>
                </a:path>
              </a:pathLst>
            </a:custGeom>
            <a:grpFill/>
            <a:ln w="12700" cap="flat">
              <a:solidFill>
                <a:srgbClr val="103140"/>
              </a:solidFill>
              <a:prstDash val="solid"/>
              <a:miter/>
            </a:ln>
          </p:spPr>
          <p:txBody>
            <a:bodyPr rtlCol="0" anchor="ctr"/>
            <a:lstStyle/>
            <a:p>
              <a:endParaRPr lang="sv-SE"/>
            </a:p>
          </p:txBody>
        </p:sp>
        <p:sp>
          <p:nvSpPr>
            <p:cNvPr id="19" name="Frihandsfigur 18">
              <a:extLst>
                <a:ext uri="{FF2B5EF4-FFF2-40B4-BE49-F238E27FC236}">
                  <a16:creationId xmlns:a16="http://schemas.microsoft.com/office/drawing/2014/main" id="{FFCDD231-38A9-C155-041E-CE0DFAF97FF2}"/>
                </a:ext>
              </a:extLst>
            </p:cNvPr>
            <p:cNvSpPr/>
            <p:nvPr/>
          </p:nvSpPr>
          <p:spPr>
            <a:xfrm>
              <a:off x="1635072" y="3783354"/>
              <a:ext cx="1013092" cy="1111350"/>
            </a:xfrm>
            <a:custGeom>
              <a:avLst/>
              <a:gdLst>
                <a:gd name="connsiteX0" fmla="*/ 37830 w 1013092"/>
                <a:gd name="connsiteY0" fmla="*/ 0 h 1111350"/>
                <a:gd name="connsiteX1" fmla="*/ 38082 w 1013092"/>
                <a:gd name="connsiteY1" fmla="*/ 589 h 1111350"/>
                <a:gd name="connsiteX2" fmla="*/ 45228 w 1013092"/>
                <a:gd name="connsiteY2" fmla="*/ 6562 h 1111350"/>
                <a:gd name="connsiteX3" fmla="*/ 63723 w 1013092"/>
                <a:gd name="connsiteY3" fmla="*/ 17666 h 1111350"/>
                <a:gd name="connsiteX4" fmla="*/ 72382 w 1013092"/>
                <a:gd name="connsiteY4" fmla="*/ 21872 h 1111350"/>
                <a:gd name="connsiteX5" fmla="*/ 92642 w 1013092"/>
                <a:gd name="connsiteY5" fmla="*/ 29022 h 1111350"/>
                <a:gd name="connsiteX6" fmla="*/ 103655 w 1013092"/>
                <a:gd name="connsiteY6" fmla="*/ 27340 h 1111350"/>
                <a:gd name="connsiteX7" fmla="*/ 127782 w 1013092"/>
                <a:gd name="connsiteY7" fmla="*/ 26246 h 1111350"/>
                <a:gd name="connsiteX8" fmla="*/ 137113 w 1013092"/>
                <a:gd name="connsiteY8" fmla="*/ 27340 h 1111350"/>
                <a:gd name="connsiteX9" fmla="*/ 142914 w 1013092"/>
                <a:gd name="connsiteY9" fmla="*/ 29948 h 1111350"/>
                <a:gd name="connsiteX10" fmla="*/ 148462 w 1013092"/>
                <a:gd name="connsiteY10" fmla="*/ 37266 h 1111350"/>
                <a:gd name="connsiteX11" fmla="*/ 165612 w 1013092"/>
                <a:gd name="connsiteY11" fmla="*/ 60737 h 1111350"/>
                <a:gd name="connsiteX12" fmla="*/ 187049 w 1013092"/>
                <a:gd name="connsiteY12" fmla="*/ 90348 h 1111350"/>
                <a:gd name="connsiteX13" fmla="*/ 190580 w 1013092"/>
                <a:gd name="connsiteY13" fmla="*/ 96153 h 1111350"/>
                <a:gd name="connsiteX14" fmla="*/ 215044 w 1013092"/>
                <a:gd name="connsiteY14" fmla="*/ 114828 h 1111350"/>
                <a:gd name="connsiteX15" fmla="*/ 220340 w 1013092"/>
                <a:gd name="connsiteY15" fmla="*/ 116426 h 1111350"/>
                <a:gd name="connsiteX16" fmla="*/ 233454 w 1013092"/>
                <a:gd name="connsiteY16" fmla="*/ 111127 h 1111350"/>
                <a:gd name="connsiteX17" fmla="*/ 251108 w 1013092"/>
                <a:gd name="connsiteY17" fmla="*/ 104481 h 1111350"/>
                <a:gd name="connsiteX18" fmla="*/ 270107 w 1013092"/>
                <a:gd name="connsiteY18" fmla="*/ 125427 h 1111350"/>
                <a:gd name="connsiteX19" fmla="*/ 263046 w 1013092"/>
                <a:gd name="connsiteY19" fmla="*/ 134260 h 1111350"/>
                <a:gd name="connsiteX20" fmla="*/ 247746 w 1013092"/>
                <a:gd name="connsiteY20" fmla="*/ 148730 h 1111350"/>
                <a:gd name="connsiteX21" fmla="*/ 237658 w 1013092"/>
                <a:gd name="connsiteY21" fmla="*/ 156805 h 1111350"/>
                <a:gd name="connsiteX22" fmla="*/ 236565 w 1013092"/>
                <a:gd name="connsiteY22" fmla="*/ 164797 h 1111350"/>
                <a:gd name="connsiteX23" fmla="*/ 246821 w 1013092"/>
                <a:gd name="connsiteY23" fmla="*/ 176574 h 1111350"/>
                <a:gd name="connsiteX24" fmla="*/ 254471 w 1013092"/>
                <a:gd name="connsiteY24" fmla="*/ 183641 h 1111350"/>
                <a:gd name="connsiteX25" fmla="*/ 268342 w 1013092"/>
                <a:gd name="connsiteY25" fmla="*/ 204167 h 1111350"/>
                <a:gd name="connsiteX26" fmla="*/ 297429 w 1013092"/>
                <a:gd name="connsiteY26" fmla="*/ 251780 h 1111350"/>
                <a:gd name="connsiteX27" fmla="*/ 300035 w 1013092"/>
                <a:gd name="connsiteY27" fmla="*/ 256323 h 1111350"/>
                <a:gd name="connsiteX28" fmla="*/ 299195 w 1013092"/>
                <a:gd name="connsiteY28" fmla="*/ 265240 h 1111350"/>
                <a:gd name="connsiteX29" fmla="*/ 299867 w 1013092"/>
                <a:gd name="connsiteY29" fmla="*/ 277522 h 1111350"/>
                <a:gd name="connsiteX30" fmla="*/ 304491 w 1013092"/>
                <a:gd name="connsiteY30" fmla="*/ 287869 h 1111350"/>
                <a:gd name="connsiteX31" fmla="*/ 308946 w 1013092"/>
                <a:gd name="connsiteY31" fmla="*/ 294767 h 1111350"/>
                <a:gd name="connsiteX32" fmla="*/ 347113 w 1013092"/>
                <a:gd name="connsiteY32" fmla="*/ 301497 h 1111350"/>
                <a:gd name="connsiteX33" fmla="*/ 355183 w 1013092"/>
                <a:gd name="connsiteY33" fmla="*/ 301245 h 1111350"/>
                <a:gd name="connsiteX34" fmla="*/ 399234 w 1013092"/>
                <a:gd name="connsiteY34" fmla="*/ 304862 h 1111350"/>
                <a:gd name="connsiteX35" fmla="*/ 413526 w 1013092"/>
                <a:gd name="connsiteY35" fmla="*/ 308648 h 1111350"/>
                <a:gd name="connsiteX36" fmla="*/ 447825 w 1013092"/>
                <a:gd name="connsiteY36" fmla="*/ 312938 h 1111350"/>
                <a:gd name="connsiteX37" fmla="*/ 469935 w 1013092"/>
                <a:gd name="connsiteY37" fmla="*/ 314452 h 1111350"/>
                <a:gd name="connsiteX38" fmla="*/ 477165 w 1013092"/>
                <a:gd name="connsiteY38" fmla="*/ 314704 h 1111350"/>
                <a:gd name="connsiteX39" fmla="*/ 482377 w 1013092"/>
                <a:gd name="connsiteY39" fmla="*/ 315882 h 1111350"/>
                <a:gd name="connsiteX40" fmla="*/ 487589 w 1013092"/>
                <a:gd name="connsiteY40" fmla="*/ 317733 h 1111350"/>
                <a:gd name="connsiteX41" fmla="*/ 492213 w 1013092"/>
                <a:gd name="connsiteY41" fmla="*/ 324967 h 1111350"/>
                <a:gd name="connsiteX42" fmla="*/ 499022 w 1013092"/>
                <a:gd name="connsiteY42" fmla="*/ 333801 h 1111350"/>
                <a:gd name="connsiteX43" fmla="*/ 514070 w 1013092"/>
                <a:gd name="connsiteY43" fmla="*/ 324379 h 1111350"/>
                <a:gd name="connsiteX44" fmla="*/ 521468 w 1013092"/>
                <a:gd name="connsiteY44" fmla="*/ 323033 h 1111350"/>
                <a:gd name="connsiteX45" fmla="*/ 544334 w 1013092"/>
                <a:gd name="connsiteY45" fmla="*/ 322528 h 1111350"/>
                <a:gd name="connsiteX46" fmla="*/ 562325 w 1013092"/>
                <a:gd name="connsiteY46" fmla="*/ 322864 h 1111350"/>
                <a:gd name="connsiteX47" fmla="*/ 568041 w 1013092"/>
                <a:gd name="connsiteY47" fmla="*/ 340362 h 1111350"/>
                <a:gd name="connsiteX48" fmla="*/ 570311 w 1013092"/>
                <a:gd name="connsiteY48" fmla="*/ 351214 h 1111350"/>
                <a:gd name="connsiteX49" fmla="*/ 569891 w 1013092"/>
                <a:gd name="connsiteY49" fmla="*/ 358196 h 1111350"/>
                <a:gd name="connsiteX50" fmla="*/ 569806 w 1013092"/>
                <a:gd name="connsiteY50" fmla="*/ 369132 h 1111350"/>
                <a:gd name="connsiteX51" fmla="*/ 576364 w 1013092"/>
                <a:gd name="connsiteY51" fmla="*/ 371488 h 1111350"/>
                <a:gd name="connsiteX52" fmla="*/ 587040 w 1013092"/>
                <a:gd name="connsiteY52" fmla="*/ 374096 h 1111350"/>
                <a:gd name="connsiteX53" fmla="*/ 597885 w 1013092"/>
                <a:gd name="connsiteY53" fmla="*/ 374096 h 1111350"/>
                <a:gd name="connsiteX54" fmla="*/ 651352 w 1013092"/>
                <a:gd name="connsiteY54" fmla="*/ 373170 h 1111350"/>
                <a:gd name="connsiteX55" fmla="*/ 655891 w 1013092"/>
                <a:gd name="connsiteY55" fmla="*/ 372245 h 1111350"/>
                <a:gd name="connsiteX56" fmla="*/ 661440 w 1013092"/>
                <a:gd name="connsiteY56" fmla="*/ 367366 h 1111350"/>
                <a:gd name="connsiteX57" fmla="*/ 664298 w 1013092"/>
                <a:gd name="connsiteY57" fmla="*/ 360636 h 1111350"/>
                <a:gd name="connsiteX58" fmla="*/ 668081 w 1013092"/>
                <a:gd name="connsiteY58" fmla="*/ 348354 h 1111350"/>
                <a:gd name="connsiteX59" fmla="*/ 685651 w 1013092"/>
                <a:gd name="connsiteY59" fmla="*/ 368880 h 1111350"/>
                <a:gd name="connsiteX60" fmla="*/ 689266 w 1013092"/>
                <a:gd name="connsiteY60" fmla="*/ 377965 h 1111350"/>
                <a:gd name="connsiteX61" fmla="*/ 692292 w 1013092"/>
                <a:gd name="connsiteY61" fmla="*/ 382592 h 1111350"/>
                <a:gd name="connsiteX62" fmla="*/ 699018 w 1013092"/>
                <a:gd name="connsiteY62" fmla="*/ 391509 h 1111350"/>
                <a:gd name="connsiteX63" fmla="*/ 712048 w 1013092"/>
                <a:gd name="connsiteY63" fmla="*/ 408586 h 1111350"/>
                <a:gd name="connsiteX64" fmla="*/ 717680 w 1013092"/>
                <a:gd name="connsiteY64" fmla="*/ 415821 h 1111350"/>
                <a:gd name="connsiteX65" fmla="*/ 725919 w 1013092"/>
                <a:gd name="connsiteY65" fmla="*/ 425495 h 1111350"/>
                <a:gd name="connsiteX66" fmla="*/ 763665 w 1013092"/>
                <a:gd name="connsiteY66" fmla="*/ 469491 h 1111350"/>
                <a:gd name="connsiteX67" fmla="*/ 784850 w 1013092"/>
                <a:gd name="connsiteY67" fmla="*/ 493719 h 1111350"/>
                <a:gd name="connsiteX68" fmla="*/ 787120 w 1013092"/>
                <a:gd name="connsiteY68" fmla="*/ 497925 h 1111350"/>
                <a:gd name="connsiteX69" fmla="*/ 788969 w 1013092"/>
                <a:gd name="connsiteY69" fmla="*/ 502804 h 1111350"/>
                <a:gd name="connsiteX70" fmla="*/ 790651 w 1013092"/>
                <a:gd name="connsiteY70" fmla="*/ 509954 h 1111350"/>
                <a:gd name="connsiteX71" fmla="*/ 791996 w 1013092"/>
                <a:gd name="connsiteY71" fmla="*/ 519376 h 1111350"/>
                <a:gd name="connsiteX72" fmla="*/ 792248 w 1013092"/>
                <a:gd name="connsiteY72" fmla="*/ 523498 h 1111350"/>
                <a:gd name="connsiteX73" fmla="*/ 793845 w 1013092"/>
                <a:gd name="connsiteY73" fmla="*/ 536285 h 1111350"/>
                <a:gd name="connsiteX74" fmla="*/ 795190 w 1013092"/>
                <a:gd name="connsiteY74" fmla="*/ 541501 h 1111350"/>
                <a:gd name="connsiteX75" fmla="*/ 796199 w 1013092"/>
                <a:gd name="connsiteY75" fmla="*/ 545707 h 1111350"/>
                <a:gd name="connsiteX76" fmla="*/ 801495 w 1013092"/>
                <a:gd name="connsiteY76" fmla="*/ 557063 h 1111350"/>
                <a:gd name="connsiteX77" fmla="*/ 805446 w 1013092"/>
                <a:gd name="connsiteY77" fmla="*/ 563961 h 1111350"/>
                <a:gd name="connsiteX78" fmla="*/ 808052 w 1013092"/>
                <a:gd name="connsiteY78" fmla="*/ 567495 h 1111350"/>
                <a:gd name="connsiteX79" fmla="*/ 810659 w 1013092"/>
                <a:gd name="connsiteY79" fmla="*/ 571028 h 1111350"/>
                <a:gd name="connsiteX80" fmla="*/ 815787 w 1013092"/>
                <a:gd name="connsiteY80" fmla="*/ 576327 h 1111350"/>
                <a:gd name="connsiteX81" fmla="*/ 820663 w 1013092"/>
                <a:gd name="connsiteY81" fmla="*/ 580450 h 1111350"/>
                <a:gd name="connsiteX82" fmla="*/ 852104 w 1013092"/>
                <a:gd name="connsiteY82" fmla="*/ 596601 h 1111350"/>
                <a:gd name="connsiteX83" fmla="*/ 872028 w 1013092"/>
                <a:gd name="connsiteY83" fmla="*/ 601060 h 1111350"/>
                <a:gd name="connsiteX84" fmla="*/ 894810 w 1013092"/>
                <a:gd name="connsiteY84" fmla="*/ 606023 h 1111350"/>
                <a:gd name="connsiteX85" fmla="*/ 903973 w 1013092"/>
                <a:gd name="connsiteY85" fmla="*/ 626549 h 1111350"/>
                <a:gd name="connsiteX86" fmla="*/ 916079 w 1013092"/>
                <a:gd name="connsiteY86" fmla="*/ 646907 h 1111350"/>
                <a:gd name="connsiteX87" fmla="*/ 921375 w 1013092"/>
                <a:gd name="connsiteY87" fmla="*/ 655572 h 1111350"/>
                <a:gd name="connsiteX88" fmla="*/ 933228 w 1013092"/>
                <a:gd name="connsiteY88" fmla="*/ 672565 h 1111350"/>
                <a:gd name="connsiteX89" fmla="*/ 943064 w 1013092"/>
                <a:gd name="connsiteY89" fmla="*/ 685856 h 1111350"/>
                <a:gd name="connsiteX90" fmla="*/ 946931 w 1013092"/>
                <a:gd name="connsiteY90" fmla="*/ 691913 h 1111350"/>
                <a:gd name="connsiteX91" fmla="*/ 947856 w 1013092"/>
                <a:gd name="connsiteY91" fmla="*/ 698222 h 1111350"/>
                <a:gd name="connsiteX92" fmla="*/ 949033 w 1013092"/>
                <a:gd name="connsiteY92" fmla="*/ 718328 h 1111350"/>
                <a:gd name="connsiteX93" fmla="*/ 925999 w 1013092"/>
                <a:gd name="connsiteY93" fmla="*/ 756856 h 1111350"/>
                <a:gd name="connsiteX94" fmla="*/ 917508 w 1013092"/>
                <a:gd name="connsiteY94" fmla="*/ 768465 h 1111350"/>
                <a:gd name="connsiteX95" fmla="*/ 909690 w 1013092"/>
                <a:gd name="connsiteY95" fmla="*/ 772671 h 1111350"/>
                <a:gd name="connsiteX96" fmla="*/ 901283 w 1013092"/>
                <a:gd name="connsiteY96" fmla="*/ 776120 h 1111350"/>
                <a:gd name="connsiteX97" fmla="*/ 895230 w 1013092"/>
                <a:gd name="connsiteY97" fmla="*/ 777214 h 1111350"/>
                <a:gd name="connsiteX98" fmla="*/ 895650 w 1013092"/>
                <a:gd name="connsiteY98" fmla="*/ 787224 h 1111350"/>
                <a:gd name="connsiteX99" fmla="*/ 898256 w 1013092"/>
                <a:gd name="connsiteY99" fmla="*/ 795048 h 1111350"/>
                <a:gd name="connsiteX100" fmla="*/ 909605 w 1013092"/>
                <a:gd name="connsiteY100" fmla="*/ 824743 h 1111350"/>
                <a:gd name="connsiteX101" fmla="*/ 929529 w 1013092"/>
                <a:gd name="connsiteY101" fmla="*/ 852588 h 1111350"/>
                <a:gd name="connsiteX102" fmla="*/ 938777 w 1013092"/>
                <a:gd name="connsiteY102" fmla="*/ 864533 h 1111350"/>
                <a:gd name="connsiteX103" fmla="*/ 946679 w 1013092"/>
                <a:gd name="connsiteY103" fmla="*/ 874123 h 1111350"/>
                <a:gd name="connsiteX104" fmla="*/ 950714 w 1013092"/>
                <a:gd name="connsiteY104" fmla="*/ 877236 h 1111350"/>
                <a:gd name="connsiteX105" fmla="*/ 956431 w 1013092"/>
                <a:gd name="connsiteY105" fmla="*/ 880180 h 1111350"/>
                <a:gd name="connsiteX106" fmla="*/ 968957 w 1013092"/>
                <a:gd name="connsiteY106" fmla="*/ 885396 h 1111350"/>
                <a:gd name="connsiteX107" fmla="*/ 973749 w 1013092"/>
                <a:gd name="connsiteY107" fmla="*/ 888761 h 1111350"/>
                <a:gd name="connsiteX108" fmla="*/ 980978 w 1013092"/>
                <a:gd name="connsiteY108" fmla="*/ 895743 h 1111350"/>
                <a:gd name="connsiteX109" fmla="*/ 985434 w 1013092"/>
                <a:gd name="connsiteY109" fmla="*/ 907520 h 1111350"/>
                <a:gd name="connsiteX110" fmla="*/ 986947 w 1013092"/>
                <a:gd name="connsiteY110" fmla="*/ 911894 h 1111350"/>
                <a:gd name="connsiteX111" fmla="*/ 990898 w 1013092"/>
                <a:gd name="connsiteY111" fmla="*/ 922410 h 1111350"/>
                <a:gd name="connsiteX112" fmla="*/ 993757 w 1013092"/>
                <a:gd name="connsiteY112" fmla="*/ 930150 h 1111350"/>
                <a:gd name="connsiteX113" fmla="*/ 997203 w 1013092"/>
                <a:gd name="connsiteY113" fmla="*/ 936627 h 1111350"/>
                <a:gd name="connsiteX114" fmla="*/ 1013092 w 1013092"/>
                <a:gd name="connsiteY114" fmla="*/ 954798 h 1111350"/>
                <a:gd name="connsiteX115" fmla="*/ 995354 w 1013092"/>
                <a:gd name="connsiteY115" fmla="*/ 966070 h 1111350"/>
                <a:gd name="connsiteX116" fmla="*/ 974757 w 1013092"/>
                <a:gd name="connsiteY116" fmla="*/ 981717 h 1111350"/>
                <a:gd name="connsiteX117" fmla="*/ 942980 w 1013092"/>
                <a:gd name="connsiteY117" fmla="*/ 1006449 h 1111350"/>
                <a:gd name="connsiteX118" fmla="*/ 937852 w 1013092"/>
                <a:gd name="connsiteY118" fmla="*/ 1010571 h 1111350"/>
                <a:gd name="connsiteX119" fmla="*/ 933144 w 1013092"/>
                <a:gd name="connsiteY119" fmla="*/ 1012842 h 1111350"/>
                <a:gd name="connsiteX120" fmla="*/ 921963 w 1013092"/>
                <a:gd name="connsiteY120" fmla="*/ 1016544 h 1111350"/>
                <a:gd name="connsiteX121" fmla="*/ 916331 w 1013092"/>
                <a:gd name="connsiteY121" fmla="*/ 1017217 h 1111350"/>
                <a:gd name="connsiteX122" fmla="*/ 896995 w 1013092"/>
                <a:gd name="connsiteY122" fmla="*/ 1015955 h 1111350"/>
                <a:gd name="connsiteX123" fmla="*/ 892456 w 1013092"/>
                <a:gd name="connsiteY123" fmla="*/ 1011749 h 1111350"/>
                <a:gd name="connsiteX124" fmla="*/ 890438 w 1013092"/>
                <a:gd name="connsiteY124" fmla="*/ 1007542 h 1111350"/>
                <a:gd name="connsiteX125" fmla="*/ 889850 w 1013092"/>
                <a:gd name="connsiteY125" fmla="*/ 1001149 h 1111350"/>
                <a:gd name="connsiteX126" fmla="*/ 890943 w 1013092"/>
                <a:gd name="connsiteY126" fmla="*/ 996943 h 1111350"/>
                <a:gd name="connsiteX127" fmla="*/ 892876 w 1013092"/>
                <a:gd name="connsiteY127" fmla="*/ 987774 h 1111350"/>
                <a:gd name="connsiteX128" fmla="*/ 888925 w 1013092"/>
                <a:gd name="connsiteY128" fmla="*/ 984072 h 1111350"/>
                <a:gd name="connsiteX129" fmla="*/ 863537 w 1013092"/>
                <a:gd name="connsiteY129" fmla="*/ 963041 h 1111350"/>
                <a:gd name="connsiteX130" fmla="*/ 847648 w 1013092"/>
                <a:gd name="connsiteY130" fmla="*/ 965397 h 1111350"/>
                <a:gd name="connsiteX131" fmla="*/ 811751 w 1013092"/>
                <a:gd name="connsiteY131" fmla="*/ 974314 h 1111350"/>
                <a:gd name="connsiteX132" fmla="*/ 803765 w 1013092"/>
                <a:gd name="connsiteY132" fmla="*/ 982390 h 1111350"/>
                <a:gd name="connsiteX133" fmla="*/ 790819 w 1013092"/>
                <a:gd name="connsiteY133" fmla="*/ 1024031 h 1111350"/>
                <a:gd name="connsiteX134" fmla="*/ 789137 w 1013092"/>
                <a:gd name="connsiteY134" fmla="*/ 1030256 h 1111350"/>
                <a:gd name="connsiteX135" fmla="*/ 789053 w 1013092"/>
                <a:gd name="connsiteY135" fmla="*/ 1034967 h 1111350"/>
                <a:gd name="connsiteX136" fmla="*/ 792920 w 1013092"/>
                <a:gd name="connsiteY136" fmla="*/ 1038416 h 1111350"/>
                <a:gd name="connsiteX137" fmla="*/ 797124 w 1013092"/>
                <a:gd name="connsiteY137" fmla="*/ 1042117 h 1111350"/>
                <a:gd name="connsiteX138" fmla="*/ 795947 w 1013092"/>
                <a:gd name="connsiteY138" fmla="*/ 1046912 h 1111350"/>
                <a:gd name="connsiteX139" fmla="*/ 790398 w 1013092"/>
                <a:gd name="connsiteY139" fmla="*/ 1063148 h 1111350"/>
                <a:gd name="connsiteX140" fmla="*/ 787120 w 1013092"/>
                <a:gd name="connsiteY140" fmla="*/ 1071392 h 1111350"/>
                <a:gd name="connsiteX141" fmla="*/ 781319 w 1013092"/>
                <a:gd name="connsiteY141" fmla="*/ 1075851 h 1111350"/>
                <a:gd name="connsiteX142" fmla="*/ 769718 w 1013092"/>
                <a:gd name="connsiteY142" fmla="*/ 1074757 h 1111350"/>
                <a:gd name="connsiteX143" fmla="*/ 766019 w 1013092"/>
                <a:gd name="connsiteY143" fmla="*/ 1069794 h 1111350"/>
                <a:gd name="connsiteX144" fmla="*/ 760807 w 1013092"/>
                <a:gd name="connsiteY144" fmla="*/ 1068700 h 1111350"/>
                <a:gd name="connsiteX145" fmla="*/ 753661 w 1013092"/>
                <a:gd name="connsiteY145" fmla="*/ 1068953 h 1111350"/>
                <a:gd name="connsiteX146" fmla="*/ 749542 w 1013092"/>
                <a:gd name="connsiteY146" fmla="*/ 1070551 h 1111350"/>
                <a:gd name="connsiteX147" fmla="*/ 746599 w 1013092"/>
                <a:gd name="connsiteY147" fmla="*/ 1075094 h 1111350"/>
                <a:gd name="connsiteX148" fmla="*/ 737688 w 1013092"/>
                <a:gd name="connsiteY148" fmla="*/ 1091582 h 1111350"/>
                <a:gd name="connsiteX149" fmla="*/ 732140 w 1013092"/>
                <a:gd name="connsiteY149" fmla="*/ 1102770 h 1111350"/>
                <a:gd name="connsiteX150" fmla="*/ 728357 w 1013092"/>
                <a:gd name="connsiteY150" fmla="*/ 1111351 h 1111350"/>
                <a:gd name="connsiteX151" fmla="*/ 720034 w 1013092"/>
                <a:gd name="connsiteY151" fmla="*/ 1106555 h 1111350"/>
                <a:gd name="connsiteX152" fmla="*/ 691283 w 1013092"/>
                <a:gd name="connsiteY152" fmla="*/ 1075682 h 1111350"/>
                <a:gd name="connsiteX153" fmla="*/ 687416 w 1013092"/>
                <a:gd name="connsiteY153" fmla="*/ 1069121 h 1111350"/>
                <a:gd name="connsiteX154" fmla="*/ 681532 w 1013092"/>
                <a:gd name="connsiteY154" fmla="*/ 1057428 h 1111350"/>
                <a:gd name="connsiteX155" fmla="*/ 679262 w 1013092"/>
                <a:gd name="connsiteY155" fmla="*/ 1050361 h 1111350"/>
                <a:gd name="connsiteX156" fmla="*/ 673461 w 1013092"/>
                <a:gd name="connsiteY156" fmla="*/ 1041276 h 1111350"/>
                <a:gd name="connsiteX157" fmla="*/ 647400 w 1013092"/>
                <a:gd name="connsiteY157" fmla="*/ 1023021 h 1111350"/>
                <a:gd name="connsiteX158" fmla="*/ 632016 w 1013092"/>
                <a:gd name="connsiteY158" fmla="*/ 1017974 h 1111350"/>
                <a:gd name="connsiteX159" fmla="*/ 626468 w 1013092"/>
                <a:gd name="connsiteY159" fmla="*/ 1018310 h 1111350"/>
                <a:gd name="connsiteX160" fmla="*/ 622685 w 1013092"/>
                <a:gd name="connsiteY160" fmla="*/ 1024031 h 1111350"/>
                <a:gd name="connsiteX161" fmla="*/ 613269 w 1013092"/>
                <a:gd name="connsiteY161" fmla="*/ 1025629 h 1111350"/>
                <a:gd name="connsiteX162" fmla="*/ 609066 w 1013092"/>
                <a:gd name="connsiteY162" fmla="*/ 1024872 h 1111350"/>
                <a:gd name="connsiteX163" fmla="*/ 604862 w 1013092"/>
                <a:gd name="connsiteY163" fmla="*/ 1020077 h 1111350"/>
                <a:gd name="connsiteX164" fmla="*/ 597969 w 1013092"/>
                <a:gd name="connsiteY164" fmla="*/ 1008552 h 1111350"/>
                <a:gd name="connsiteX165" fmla="*/ 593934 w 1013092"/>
                <a:gd name="connsiteY165" fmla="*/ 1004094 h 1111350"/>
                <a:gd name="connsiteX166" fmla="*/ 588638 w 1013092"/>
                <a:gd name="connsiteY166" fmla="*/ 1000392 h 1111350"/>
                <a:gd name="connsiteX167" fmla="*/ 583678 w 1013092"/>
                <a:gd name="connsiteY167" fmla="*/ 1003000 h 1111350"/>
                <a:gd name="connsiteX168" fmla="*/ 576532 w 1013092"/>
                <a:gd name="connsiteY168" fmla="*/ 1008216 h 1111350"/>
                <a:gd name="connsiteX169" fmla="*/ 573926 w 1013092"/>
                <a:gd name="connsiteY169" fmla="*/ 1012254 h 1111350"/>
                <a:gd name="connsiteX170" fmla="*/ 578381 w 1013092"/>
                <a:gd name="connsiteY170" fmla="*/ 1033452 h 1111350"/>
                <a:gd name="connsiteX171" fmla="*/ 579726 w 1013092"/>
                <a:gd name="connsiteY171" fmla="*/ 1038416 h 1111350"/>
                <a:gd name="connsiteX172" fmla="*/ 580987 w 1013092"/>
                <a:gd name="connsiteY172" fmla="*/ 1043211 h 1111350"/>
                <a:gd name="connsiteX173" fmla="*/ 579726 w 1013092"/>
                <a:gd name="connsiteY173" fmla="*/ 1052128 h 1111350"/>
                <a:gd name="connsiteX174" fmla="*/ 542064 w 1013092"/>
                <a:gd name="connsiteY174" fmla="*/ 1046071 h 1111350"/>
                <a:gd name="connsiteX175" fmla="*/ 537861 w 1013092"/>
                <a:gd name="connsiteY175" fmla="*/ 1044809 h 1111350"/>
                <a:gd name="connsiteX176" fmla="*/ 528025 w 1013092"/>
                <a:gd name="connsiteY176" fmla="*/ 1039257 h 1111350"/>
                <a:gd name="connsiteX177" fmla="*/ 517685 w 1013092"/>
                <a:gd name="connsiteY177" fmla="*/ 1038079 h 1111350"/>
                <a:gd name="connsiteX178" fmla="*/ 511968 w 1013092"/>
                <a:gd name="connsiteY178" fmla="*/ 1039425 h 1111350"/>
                <a:gd name="connsiteX179" fmla="*/ 511044 w 1013092"/>
                <a:gd name="connsiteY179" fmla="*/ 1037070 h 1111350"/>
                <a:gd name="connsiteX180" fmla="*/ 508606 w 1013092"/>
                <a:gd name="connsiteY180" fmla="*/ 1032611 h 1111350"/>
                <a:gd name="connsiteX181" fmla="*/ 497341 w 1013092"/>
                <a:gd name="connsiteY181" fmla="*/ 1023105 h 1111350"/>
                <a:gd name="connsiteX182" fmla="*/ 478510 w 1013092"/>
                <a:gd name="connsiteY182" fmla="*/ 1012170 h 1111350"/>
                <a:gd name="connsiteX183" fmla="*/ 460099 w 1013092"/>
                <a:gd name="connsiteY183" fmla="*/ 1001906 h 1111350"/>
                <a:gd name="connsiteX184" fmla="*/ 454803 w 1013092"/>
                <a:gd name="connsiteY184" fmla="*/ 996943 h 1111350"/>
                <a:gd name="connsiteX185" fmla="*/ 452365 w 1013092"/>
                <a:gd name="connsiteY185" fmla="*/ 990129 h 1111350"/>
                <a:gd name="connsiteX186" fmla="*/ 451524 w 1013092"/>
                <a:gd name="connsiteY186" fmla="*/ 984577 h 1111350"/>
                <a:gd name="connsiteX187" fmla="*/ 450852 w 1013092"/>
                <a:gd name="connsiteY187" fmla="*/ 972547 h 1111350"/>
                <a:gd name="connsiteX188" fmla="*/ 450431 w 1013092"/>
                <a:gd name="connsiteY188" fmla="*/ 962368 h 1111350"/>
                <a:gd name="connsiteX189" fmla="*/ 441856 w 1013092"/>
                <a:gd name="connsiteY189" fmla="*/ 952947 h 1111350"/>
                <a:gd name="connsiteX190" fmla="*/ 435635 w 1013092"/>
                <a:gd name="connsiteY190" fmla="*/ 947142 h 1111350"/>
                <a:gd name="connsiteX191" fmla="*/ 415628 w 1013092"/>
                <a:gd name="connsiteY191" fmla="*/ 942852 h 1111350"/>
                <a:gd name="connsiteX192" fmla="*/ 411760 w 1013092"/>
                <a:gd name="connsiteY192" fmla="*/ 950423 h 1111350"/>
                <a:gd name="connsiteX193" fmla="*/ 412181 w 1013092"/>
                <a:gd name="connsiteY193" fmla="*/ 959929 h 1111350"/>
                <a:gd name="connsiteX194" fmla="*/ 401588 w 1013092"/>
                <a:gd name="connsiteY194" fmla="*/ 964892 h 1111350"/>
                <a:gd name="connsiteX195" fmla="*/ 396460 w 1013092"/>
                <a:gd name="connsiteY195" fmla="*/ 959088 h 1111350"/>
                <a:gd name="connsiteX196" fmla="*/ 379899 w 1013092"/>
                <a:gd name="connsiteY196" fmla="*/ 934356 h 1111350"/>
                <a:gd name="connsiteX197" fmla="*/ 365019 w 1013092"/>
                <a:gd name="connsiteY197" fmla="*/ 910885 h 1111350"/>
                <a:gd name="connsiteX198" fmla="*/ 358546 w 1013092"/>
                <a:gd name="connsiteY198" fmla="*/ 900202 h 1111350"/>
                <a:gd name="connsiteX199" fmla="*/ 353838 w 1013092"/>
                <a:gd name="connsiteY199" fmla="*/ 890612 h 1111350"/>
                <a:gd name="connsiteX200" fmla="*/ 346693 w 1013092"/>
                <a:gd name="connsiteY200" fmla="*/ 874796 h 1111350"/>
                <a:gd name="connsiteX201" fmla="*/ 343666 w 1013092"/>
                <a:gd name="connsiteY201" fmla="*/ 870170 h 1111350"/>
                <a:gd name="connsiteX202" fmla="*/ 335175 w 1013092"/>
                <a:gd name="connsiteY202" fmla="*/ 866048 h 1111350"/>
                <a:gd name="connsiteX203" fmla="*/ 327441 w 1013092"/>
                <a:gd name="connsiteY203" fmla="*/ 865543 h 1111350"/>
                <a:gd name="connsiteX204" fmla="*/ 319455 w 1013092"/>
                <a:gd name="connsiteY204" fmla="*/ 863692 h 1111350"/>
                <a:gd name="connsiteX205" fmla="*/ 306845 w 1013092"/>
                <a:gd name="connsiteY205" fmla="*/ 857551 h 1111350"/>
                <a:gd name="connsiteX206" fmla="*/ 300372 w 1013092"/>
                <a:gd name="connsiteY206" fmla="*/ 850821 h 1111350"/>
                <a:gd name="connsiteX207" fmla="*/ 297093 w 1013092"/>
                <a:gd name="connsiteY207" fmla="*/ 844849 h 1111350"/>
                <a:gd name="connsiteX208" fmla="*/ 275992 w 1013092"/>
                <a:gd name="connsiteY208" fmla="*/ 803039 h 1111350"/>
                <a:gd name="connsiteX209" fmla="*/ 248418 w 1013092"/>
                <a:gd name="connsiteY209" fmla="*/ 745583 h 1111350"/>
                <a:gd name="connsiteX210" fmla="*/ 223198 w 1013092"/>
                <a:gd name="connsiteY210" fmla="*/ 705120 h 1111350"/>
                <a:gd name="connsiteX211" fmla="*/ 196465 w 1013092"/>
                <a:gd name="connsiteY211" fmla="*/ 676182 h 1111350"/>
                <a:gd name="connsiteX212" fmla="*/ 141989 w 1013092"/>
                <a:gd name="connsiteY212" fmla="*/ 617968 h 1111350"/>
                <a:gd name="connsiteX213" fmla="*/ 127109 w 1013092"/>
                <a:gd name="connsiteY213" fmla="*/ 603331 h 1111350"/>
                <a:gd name="connsiteX214" fmla="*/ 125008 w 1013092"/>
                <a:gd name="connsiteY214" fmla="*/ 598199 h 1111350"/>
                <a:gd name="connsiteX215" fmla="*/ 114079 w 1013092"/>
                <a:gd name="connsiteY215" fmla="*/ 561353 h 1111350"/>
                <a:gd name="connsiteX216" fmla="*/ 121309 w 1013092"/>
                <a:gd name="connsiteY216" fmla="*/ 547473 h 1111350"/>
                <a:gd name="connsiteX217" fmla="*/ 143923 w 1013092"/>
                <a:gd name="connsiteY217" fmla="*/ 495485 h 1111350"/>
                <a:gd name="connsiteX218" fmla="*/ 149387 w 1013092"/>
                <a:gd name="connsiteY218" fmla="*/ 475127 h 1111350"/>
                <a:gd name="connsiteX219" fmla="*/ 157037 w 1013092"/>
                <a:gd name="connsiteY219" fmla="*/ 444086 h 1111350"/>
                <a:gd name="connsiteX220" fmla="*/ 162586 w 1013092"/>
                <a:gd name="connsiteY220" fmla="*/ 420868 h 1111350"/>
                <a:gd name="connsiteX221" fmla="*/ 144259 w 1013092"/>
                <a:gd name="connsiteY221" fmla="*/ 396641 h 1111350"/>
                <a:gd name="connsiteX222" fmla="*/ 90120 w 1013092"/>
                <a:gd name="connsiteY222" fmla="*/ 326229 h 1111350"/>
                <a:gd name="connsiteX223" fmla="*/ 88607 w 1013092"/>
                <a:gd name="connsiteY223" fmla="*/ 325725 h 1111350"/>
                <a:gd name="connsiteX224" fmla="*/ 79359 w 1013092"/>
                <a:gd name="connsiteY224" fmla="*/ 324715 h 1111350"/>
                <a:gd name="connsiteX225" fmla="*/ 76417 w 1013092"/>
                <a:gd name="connsiteY225" fmla="*/ 324547 h 1111350"/>
                <a:gd name="connsiteX226" fmla="*/ 71205 w 1013092"/>
                <a:gd name="connsiteY226" fmla="*/ 325052 h 1111350"/>
                <a:gd name="connsiteX227" fmla="*/ 68010 w 1013092"/>
                <a:gd name="connsiteY227" fmla="*/ 324715 h 1111350"/>
                <a:gd name="connsiteX228" fmla="*/ 62714 w 1013092"/>
                <a:gd name="connsiteY228" fmla="*/ 322864 h 1111350"/>
                <a:gd name="connsiteX229" fmla="*/ 59604 w 1013092"/>
                <a:gd name="connsiteY229" fmla="*/ 319499 h 1111350"/>
                <a:gd name="connsiteX230" fmla="*/ 4456 w 1013092"/>
                <a:gd name="connsiteY230" fmla="*/ 255482 h 1111350"/>
                <a:gd name="connsiteX231" fmla="*/ 0 w 1013092"/>
                <a:gd name="connsiteY231" fmla="*/ 250350 h 1111350"/>
                <a:gd name="connsiteX232" fmla="*/ 7818 w 1013092"/>
                <a:gd name="connsiteY232" fmla="*/ 195923 h 1111350"/>
                <a:gd name="connsiteX233" fmla="*/ 10172 w 1013092"/>
                <a:gd name="connsiteY233" fmla="*/ 179855 h 1111350"/>
                <a:gd name="connsiteX234" fmla="*/ 12778 w 1013092"/>
                <a:gd name="connsiteY234" fmla="*/ 163872 h 1111350"/>
                <a:gd name="connsiteX235" fmla="*/ 16897 w 1013092"/>
                <a:gd name="connsiteY235" fmla="*/ 139897 h 1111350"/>
                <a:gd name="connsiteX236" fmla="*/ 20176 w 1013092"/>
                <a:gd name="connsiteY236" fmla="*/ 119707 h 1111350"/>
                <a:gd name="connsiteX237" fmla="*/ 29844 w 1013092"/>
                <a:gd name="connsiteY237" fmla="*/ 55016 h 11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013092" h="1111350">
                  <a:moveTo>
                    <a:pt x="37830" y="0"/>
                  </a:moveTo>
                  <a:lnTo>
                    <a:pt x="38082" y="589"/>
                  </a:lnTo>
                  <a:lnTo>
                    <a:pt x="45228" y="6562"/>
                  </a:lnTo>
                  <a:lnTo>
                    <a:pt x="63723" y="17666"/>
                  </a:lnTo>
                  <a:lnTo>
                    <a:pt x="72382" y="21872"/>
                  </a:lnTo>
                  <a:lnTo>
                    <a:pt x="92642" y="29022"/>
                  </a:lnTo>
                  <a:lnTo>
                    <a:pt x="103655" y="27340"/>
                  </a:lnTo>
                  <a:lnTo>
                    <a:pt x="127782" y="26246"/>
                  </a:lnTo>
                  <a:lnTo>
                    <a:pt x="137113" y="27340"/>
                  </a:lnTo>
                  <a:lnTo>
                    <a:pt x="142914" y="29948"/>
                  </a:lnTo>
                  <a:lnTo>
                    <a:pt x="148462" y="37266"/>
                  </a:lnTo>
                  <a:lnTo>
                    <a:pt x="165612" y="60737"/>
                  </a:lnTo>
                  <a:lnTo>
                    <a:pt x="187049" y="90348"/>
                  </a:lnTo>
                  <a:lnTo>
                    <a:pt x="190580" y="96153"/>
                  </a:lnTo>
                  <a:lnTo>
                    <a:pt x="215044" y="114828"/>
                  </a:lnTo>
                  <a:lnTo>
                    <a:pt x="220340" y="116426"/>
                  </a:lnTo>
                  <a:lnTo>
                    <a:pt x="233454" y="111127"/>
                  </a:lnTo>
                  <a:lnTo>
                    <a:pt x="251108" y="104481"/>
                  </a:lnTo>
                  <a:lnTo>
                    <a:pt x="270107" y="125427"/>
                  </a:lnTo>
                  <a:lnTo>
                    <a:pt x="263046" y="134260"/>
                  </a:lnTo>
                  <a:lnTo>
                    <a:pt x="247746" y="148730"/>
                  </a:lnTo>
                  <a:lnTo>
                    <a:pt x="237658" y="156805"/>
                  </a:lnTo>
                  <a:lnTo>
                    <a:pt x="236565" y="164797"/>
                  </a:lnTo>
                  <a:lnTo>
                    <a:pt x="246821" y="176574"/>
                  </a:lnTo>
                  <a:lnTo>
                    <a:pt x="254471" y="183641"/>
                  </a:lnTo>
                  <a:lnTo>
                    <a:pt x="268342" y="204167"/>
                  </a:lnTo>
                  <a:lnTo>
                    <a:pt x="297429" y="251780"/>
                  </a:lnTo>
                  <a:lnTo>
                    <a:pt x="300035" y="256323"/>
                  </a:lnTo>
                  <a:lnTo>
                    <a:pt x="299195" y="265240"/>
                  </a:lnTo>
                  <a:lnTo>
                    <a:pt x="299867" y="277522"/>
                  </a:lnTo>
                  <a:lnTo>
                    <a:pt x="304491" y="287869"/>
                  </a:lnTo>
                  <a:lnTo>
                    <a:pt x="308946" y="294767"/>
                  </a:lnTo>
                  <a:lnTo>
                    <a:pt x="347113" y="301497"/>
                  </a:lnTo>
                  <a:lnTo>
                    <a:pt x="355183" y="301245"/>
                  </a:lnTo>
                  <a:lnTo>
                    <a:pt x="399234" y="304862"/>
                  </a:lnTo>
                  <a:lnTo>
                    <a:pt x="413526" y="308648"/>
                  </a:lnTo>
                  <a:lnTo>
                    <a:pt x="447825" y="312938"/>
                  </a:lnTo>
                  <a:lnTo>
                    <a:pt x="469935" y="314452"/>
                  </a:lnTo>
                  <a:lnTo>
                    <a:pt x="477165" y="314704"/>
                  </a:lnTo>
                  <a:lnTo>
                    <a:pt x="482377" y="315882"/>
                  </a:lnTo>
                  <a:lnTo>
                    <a:pt x="487589" y="317733"/>
                  </a:lnTo>
                  <a:lnTo>
                    <a:pt x="492213" y="324967"/>
                  </a:lnTo>
                  <a:lnTo>
                    <a:pt x="499022" y="333801"/>
                  </a:lnTo>
                  <a:lnTo>
                    <a:pt x="514070" y="324379"/>
                  </a:lnTo>
                  <a:lnTo>
                    <a:pt x="521468" y="323033"/>
                  </a:lnTo>
                  <a:lnTo>
                    <a:pt x="544334" y="322528"/>
                  </a:lnTo>
                  <a:lnTo>
                    <a:pt x="562325" y="322864"/>
                  </a:lnTo>
                  <a:lnTo>
                    <a:pt x="568041" y="340362"/>
                  </a:lnTo>
                  <a:lnTo>
                    <a:pt x="570311" y="351214"/>
                  </a:lnTo>
                  <a:lnTo>
                    <a:pt x="569891" y="358196"/>
                  </a:lnTo>
                  <a:lnTo>
                    <a:pt x="569806" y="369132"/>
                  </a:lnTo>
                  <a:lnTo>
                    <a:pt x="576364" y="371488"/>
                  </a:lnTo>
                  <a:lnTo>
                    <a:pt x="587040" y="374096"/>
                  </a:lnTo>
                  <a:lnTo>
                    <a:pt x="597885" y="374096"/>
                  </a:lnTo>
                  <a:lnTo>
                    <a:pt x="651352" y="373170"/>
                  </a:lnTo>
                  <a:lnTo>
                    <a:pt x="655891" y="372245"/>
                  </a:lnTo>
                  <a:lnTo>
                    <a:pt x="661440" y="367366"/>
                  </a:lnTo>
                  <a:lnTo>
                    <a:pt x="664298" y="360636"/>
                  </a:lnTo>
                  <a:lnTo>
                    <a:pt x="668081" y="348354"/>
                  </a:lnTo>
                  <a:lnTo>
                    <a:pt x="685651" y="368880"/>
                  </a:lnTo>
                  <a:lnTo>
                    <a:pt x="689266" y="377965"/>
                  </a:lnTo>
                  <a:lnTo>
                    <a:pt x="692292" y="382592"/>
                  </a:lnTo>
                  <a:lnTo>
                    <a:pt x="699018" y="391509"/>
                  </a:lnTo>
                  <a:lnTo>
                    <a:pt x="712048" y="408586"/>
                  </a:lnTo>
                  <a:lnTo>
                    <a:pt x="717680" y="415821"/>
                  </a:lnTo>
                  <a:lnTo>
                    <a:pt x="725919" y="425495"/>
                  </a:lnTo>
                  <a:lnTo>
                    <a:pt x="763665" y="469491"/>
                  </a:lnTo>
                  <a:lnTo>
                    <a:pt x="784850" y="493719"/>
                  </a:lnTo>
                  <a:lnTo>
                    <a:pt x="787120" y="497925"/>
                  </a:lnTo>
                  <a:lnTo>
                    <a:pt x="788969" y="502804"/>
                  </a:lnTo>
                  <a:lnTo>
                    <a:pt x="790651" y="509954"/>
                  </a:lnTo>
                  <a:lnTo>
                    <a:pt x="791996" y="519376"/>
                  </a:lnTo>
                  <a:lnTo>
                    <a:pt x="792248" y="523498"/>
                  </a:lnTo>
                  <a:lnTo>
                    <a:pt x="793845" y="536285"/>
                  </a:lnTo>
                  <a:lnTo>
                    <a:pt x="795190" y="541501"/>
                  </a:lnTo>
                  <a:lnTo>
                    <a:pt x="796199" y="545707"/>
                  </a:lnTo>
                  <a:lnTo>
                    <a:pt x="801495" y="557063"/>
                  </a:lnTo>
                  <a:lnTo>
                    <a:pt x="805446" y="563961"/>
                  </a:lnTo>
                  <a:lnTo>
                    <a:pt x="808052" y="567495"/>
                  </a:lnTo>
                  <a:lnTo>
                    <a:pt x="810659" y="571028"/>
                  </a:lnTo>
                  <a:lnTo>
                    <a:pt x="815787" y="576327"/>
                  </a:lnTo>
                  <a:lnTo>
                    <a:pt x="820663" y="580450"/>
                  </a:lnTo>
                  <a:lnTo>
                    <a:pt x="852104" y="596601"/>
                  </a:lnTo>
                  <a:lnTo>
                    <a:pt x="872028" y="601060"/>
                  </a:lnTo>
                  <a:lnTo>
                    <a:pt x="894810" y="606023"/>
                  </a:lnTo>
                  <a:lnTo>
                    <a:pt x="903973" y="626549"/>
                  </a:lnTo>
                  <a:lnTo>
                    <a:pt x="916079" y="646907"/>
                  </a:lnTo>
                  <a:lnTo>
                    <a:pt x="921375" y="655572"/>
                  </a:lnTo>
                  <a:lnTo>
                    <a:pt x="933228" y="672565"/>
                  </a:lnTo>
                  <a:lnTo>
                    <a:pt x="943064" y="685856"/>
                  </a:lnTo>
                  <a:lnTo>
                    <a:pt x="946931" y="691913"/>
                  </a:lnTo>
                  <a:lnTo>
                    <a:pt x="947856" y="698222"/>
                  </a:lnTo>
                  <a:lnTo>
                    <a:pt x="949033" y="718328"/>
                  </a:lnTo>
                  <a:lnTo>
                    <a:pt x="925999" y="756856"/>
                  </a:lnTo>
                  <a:lnTo>
                    <a:pt x="917508" y="768465"/>
                  </a:lnTo>
                  <a:lnTo>
                    <a:pt x="909690" y="772671"/>
                  </a:lnTo>
                  <a:lnTo>
                    <a:pt x="901283" y="776120"/>
                  </a:lnTo>
                  <a:lnTo>
                    <a:pt x="895230" y="777214"/>
                  </a:lnTo>
                  <a:lnTo>
                    <a:pt x="895650" y="787224"/>
                  </a:lnTo>
                  <a:lnTo>
                    <a:pt x="898256" y="795048"/>
                  </a:lnTo>
                  <a:lnTo>
                    <a:pt x="909605" y="824743"/>
                  </a:lnTo>
                  <a:lnTo>
                    <a:pt x="929529" y="852588"/>
                  </a:lnTo>
                  <a:lnTo>
                    <a:pt x="938777" y="864533"/>
                  </a:lnTo>
                  <a:lnTo>
                    <a:pt x="946679" y="874123"/>
                  </a:lnTo>
                  <a:lnTo>
                    <a:pt x="950714" y="877236"/>
                  </a:lnTo>
                  <a:lnTo>
                    <a:pt x="956431" y="880180"/>
                  </a:lnTo>
                  <a:lnTo>
                    <a:pt x="968957" y="885396"/>
                  </a:lnTo>
                  <a:lnTo>
                    <a:pt x="973749" y="888761"/>
                  </a:lnTo>
                  <a:lnTo>
                    <a:pt x="980978" y="895743"/>
                  </a:lnTo>
                  <a:lnTo>
                    <a:pt x="985434" y="907520"/>
                  </a:lnTo>
                  <a:lnTo>
                    <a:pt x="986947" y="911894"/>
                  </a:lnTo>
                  <a:lnTo>
                    <a:pt x="990898" y="922410"/>
                  </a:lnTo>
                  <a:lnTo>
                    <a:pt x="993757" y="930150"/>
                  </a:lnTo>
                  <a:lnTo>
                    <a:pt x="997203" y="936627"/>
                  </a:lnTo>
                  <a:lnTo>
                    <a:pt x="1013092" y="954798"/>
                  </a:lnTo>
                  <a:lnTo>
                    <a:pt x="995354" y="966070"/>
                  </a:lnTo>
                  <a:lnTo>
                    <a:pt x="974757" y="981717"/>
                  </a:lnTo>
                  <a:lnTo>
                    <a:pt x="942980" y="1006449"/>
                  </a:lnTo>
                  <a:lnTo>
                    <a:pt x="937852" y="1010571"/>
                  </a:lnTo>
                  <a:lnTo>
                    <a:pt x="933144" y="1012842"/>
                  </a:lnTo>
                  <a:lnTo>
                    <a:pt x="921963" y="1016544"/>
                  </a:lnTo>
                  <a:lnTo>
                    <a:pt x="916331" y="1017217"/>
                  </a:lnTo>
                  <a:lnTo>
                    <a:pt x="896995" y="1015955"/>
                  </a:lnTo>
                  <a:lnTo>
                    <a:pt x="892456" y="1011749"/>
                  </a:lnTo>
                  <a:lnTo>
                    <a:pt x="890438" y="1007542"/>
                  </a:lnTo>
                  <a:lnTo>
                    <a:pt x="889850" y="1001149"/>
                  </a:lnTo>
                  <a:lnTo>
                    <a:pt x="890943" y="996943"/>
                  </a:lnTo>
                  <a:lnTo>
                    <a:pt x="892876" y="987774"/>
                  </a:lnTo>
                  <a:lnTo>
                    <a:pt x="888925" y="984072"/>
                  </a:lnTo>
                  <a:lnTo>
                    <a:pt x="863537" y="963041"/>
                  </a:lnTo>
                  <a:lnTo>
                    <a:pt x="847648" y="965397"/>
                  </a:lnTo>
                  <a:lnTo>
                    <a:pt x="811751" y="974314"/>
                  </a:lnTo>
                  <a:lnTo>
                    <a:pt x="803765" y="982390"/>
                  </a:lnTo>
                  <a:lnTo>
                    <a:pt x="790819" y="1024031"/>
                  </a:lnTo>
                  <a:lnTo>
                    <a:pt x="789137" y="1030256"/>
                  </a:lnTo>
                  <a:lnTo>
                    <a:pt x="789053" y="1034967"/>
                  </a:lnTo>
                  <a:lnTo>
                    <a:pt x="792920" y="1038416"/>
                  </a:lnTo>
                  <a:lnTo>
                    <a:pt x="797124" y="1042117"/>
                  </a:lnTo>
                  <a:lnTo>
                    <a:pt x="795947" y="1046912"/>
                  </a:lnTo>
                  <a:lnTo>
                    <a:pt x="790398" y="1063148"/>
                  </a:lnTo>
                  <a:lnTo>
                    <a:pt x="787120" y="1071392"/>
                  </a:lnTo>
                  <a:lnTo>
                    <a:pt x="781319" y="1075851"/>
                  </a:lnTo>
                  <a:lnTo>
                    <a:pt x="769718" y="1074757"/>
                  </a:lnTo>
                  <a:lnTo>
                    <a:pt x="766019" y="1069794"/>
                  </a:lnTo>
                  <a:lnTo>
                    <a:pt x="760807" y="1068700"/>
                  </a:lnTo>
                  <a:lnTo>
                    <a:pt x="753661" y="1068953"/>
                  </a:lnTo>
                  <a:lnTo>
                    <a:pt x="749542" y="1070551"/>
                  </a:lnTo>
                  <a:lnTo>
                    <a:pt x="746599" y="1075094"/>
                  </a:lnTo>
                  <a:lnTo>
                    <a:pt x="737688" y="1091582"/>
                  </a:lnTo>
                  <a:lnTo>
                    <a:pt x="732140" y="1102770"/>
                  </a:lnTo>
                  <a:lnTo>
                    <a:pt x="728357" y="1111351"/>
                  </a:lnTo>
                  <a:lnTo>
                    <a:pt x="720034" y="1106555"/>
                  </a:lnTo>
                  <a:lnTo>
                    <a:pt x="691283" y="1075682"/>
                  </a:lnTo>
                  <a:lnTo>
                    <a:pt x="687416" y="1069121"/>
                  </a:lnTo>
                  <a:lnTo>
                    <a:pt x="681532" y="1057428"/>
                  </a:lnTo>
                  <a:lnTo>
                    <a:pt x="679262" y="1050361"/>
                  </a:lnTo>
                  <a:lnTo>
                    <a:pt x="673461" y="1041276"/>
                  </a:lnTo>
                  <a:lnTo>
                    <a:pt x="647400" y="1023021"/>
                  </a:lnTo>
                  <a:lnTo>
                    <a:pt x="632016" y="1017974"/>
                  </a:lnTo>
                  <a:lnTo>
                    <a:pt x="626468" y="1018310"/>
                  </a:lnTo>
                  <a:lnTo>
                    <a:pt x="622685" y="1024031"/>
                  </a:lnTo>
                  <a:lnTo>
                    <a:pt x="613269" y="1025629"/>
                  </a:lnTo>
                  <a:lnTo>
                    <a:pt x="609066" y="1024872"/>
                  </a:lnTo>
                  <a:lnTo>
                    <a:pt x="604862" y="1020077"/>
                  </a:lnTo>
                  <a:lnTo>
                    <a:pt x="597969" y="1008552"/>
                  </a:lnTo>
                  <a:lnTo>
                    <a:pt x="593934" y="1004094"/>
                  </a:lnTo>
                  <a:lnTo>
                    <a:pt x="588638" y="1000392"/>
                  </a:lnTo>
                  <a:lnTo>
                    <a:pt x="583678" y="1003000"/>
                  </a:lnTo>
                  <a:lnTo>
                    <a:pt x="576532" y="1008216"/>
                  </a:lnTo>
                  <a:lnTo>
                    <a:pt x="573926" y="1012254"/>
                  </a:lnTo>
                  <a:lnTo>
                    <a:pt x="578381" y="1033452"/>
                  </a:lnTo>
                  <a:lnTo>
                    <a:pt x="579726" y="1038416"/>
                  </a:lnTo>
                  <a:lnTo>
                    <a:pt x="580987" y="1043211"/>
                  </a:lnTo>
                  <a:lnTo>
                    <a:pt x="579726" y="1052128"/>
                  </a:lnTo>
                  <a:lnTo>
                    <a:pt x="542064" y="1046071"/>
                  </a:lnTo>
                  <a:lnTo>
                    <a:pt x="537861" y="1044809"/>
                  </a:lnTo>
                  <a:lnTo>
                    <a:pt x="528025" y="1039257"/>
                  </a:lnTo>
                  <a:lnTo>
                    <a:pt x="517685" y="1038079"/>
                  </a:lnTo>
                  <a:lnTo>
                    <a:pt x="511968" y="1039425"/>
                  </a:lnTo>
                  <a:lnTo>
                    <a:pt x="511044" y="1037070"/>
                  </a:lnTo>
                  <a:lnTo>
                    <a:pt x="508606" y="1032611"/>
                  </a:lnTo>
                  <a:lnTo>
                    <a:pt x="497341" y="1023105"/>
                  </a:lnTo>
                  <a:lnTo>
                    <a:pt x="478510" y="1012170"/>
                  </a:lnTo>
                  <a:lnTo>
                    <a:pt x="460099" y="1001906"/>
                  </a:lnTo>
                  <a:lnTo>
                    <a:pt x="454803" y="996943"/>
                  </a:lnTo>
                  <a:lnTo>
                    <a:pt x="452365" y="990129"/>
                  </a:lnTo>
                  <a:lnTo>
                    <a:pt x="451524" y="984577"/>
                  </a:lnTo>
                  <a:lnTo>
                    <a:pt x="450852" y="972547"/>
                  </a:lnTo>
                  <a:lnTo>
                    <a:pt x="450431" y="962368"/>
                  </a:lnTo>
                  <a:lnTo>
                    <a:pt x="441856" y="952947"/>
                  </a:lnTo>
                  <a:lnTo>
                    <a:pt x="435635" y="947142"/>
                  </a:lnTo>
                  <a:lnTo>
                    <a:pt x="415628" y="942852"/>
                  </a:lnTo>
                  <a:lnTo>
                    <a:pt x="411760" y="950423"/>
                  </a:lnTo>
                  <a:lnTo>
                    <a:pt x="412181" y="959929"/>
                  </a:lnTo>
                  <a:lnTo>
                    <a:pt x="401588" y="964892"/>
                  </a:lnTo>
                  <a:lnTo>
                    <a:pt x="396460" y="959088"/>
                  </a:lnTo>
                  <a:lnTo>
                    <a:pt x="379899" y="934356"/>
                  </a:lnTo>
                  <a:lnTo>
                    <a:pt x="365019" y="910885"/>
                  </a:lnTo>
                  <a:lnTo>
                    <a:pt x="358546" y="900202"/>
                  </a:lnTo>
                  <a:lnTo>
                    <a:pt x="353838" y="890612"/>
                  </a:lnTo>
                  <a:lnTo>
                    <a:pt x="346693" y="874796"/>
                  </a:lnTo>
                  <a:lnTo>
                    <a:pt x="343666" y="870170"/>
                  </a:lnTo>
                  <a:lnTo>
                    <a:pt x="335175" y="866048"/>
                  </a:lnTo>
                  <a:lnTo>
                    <a:pt x="327441" y="865543"/>
                  </a:lnTo>
                  <a:lnTo>
                    <a:pt x="319455" y="863692"/>
                  </a:lnTo>
                  <a:lnTo>
                    <a:pt x="306845" y="857551"/>
                  </a:lnTo>
                  <a:lnTo>
                    <a:pt x="300372" y="850821"/>
                  </a:lnTo>
                  <a:lnTo>
                    <a:pt x="297093" y="844849"/>
                  </a:lnTo>
                  <a:lnTo>
                    <a:pt x="275992" y="803039"/>
                  </a:lnTo>
                  <a:lnTo>
                    <a:pt x="248418" y="745583"/>
                  </a:lnTo>
                  <a:lnTo>
                    <a:pt x="223198" y="705120"/>
                  </a:lnTo>
                  <a:lnTo>
                    <a:pt x="196465" y="676182"/>
                  </a:lnTo>
                  <a:lnTo>
                    <a:pt x="141989" y="617968"/>
                  </a:lnTo>
                  <a:lnTo>
                    <a:pt x="127109" y="603331"/>
                  </a:lnTo>
                  <a:lnTo>
                    <a:pt x="125008" y="598199"/>
                  </a:lnTo>
                  <a:lnTo>
                    <a:pt x="114079" y="561353"/>
                  </a:lnTo>
                  <a:lnTo>
                    <a:pt x="121309" y="547473"/>
                  </a:lnTo>
                  <a:lnTo>
                    <a:pt x="143923" y="495485"/>
                  </a:lnTo>
                  <a:lnTo>
                    <a:pt x="149387" y="475127"/>
                  </a:lnTo>
                  <a:lnTo>
                    <a:pt x="157037" y="444086"/>
                  </a:lnTo>
                  <a:lnTo>
                    <a:pt x="162586" y="420868"/>
                  </a:lnTo>
                  <a:lnTo>
                    <a:pt x="144259" y="396641"/>
                  </a:lnTo>
                  <a:lnTo>
                    <a:pt x="90120" y="326229"/>
                  </a:lnTo>
                  <a:lnTo>
                    <a:pt x="88607" y="325725"/>
                  </a:lnTo>
                  <a:lnTo>
                    <a:pt x="79359" y="324715"/>
                  </a:lnTo>
                  <a:lnTo>
                    <a:pt x="76417" y="324547"/>
                  </a:lnTo>
                  <a:lnTo>
                    <a:pt x="71205" y="325052"/>
                  </a:lnTo>
                  <a:lnTo>
                    <a:pt x="68010" y="324715"/>
                  </a:lnTo>
                  <a:lnTo>
                    <a:pt x="62714" y="322864"/>
                  </a:lnTo>
                  <a:lnTo>
                    <a:pt x="59604" y="319499"/>
                  </a:lnTo>
                  <a:lnTo>
                    <a:pt x="4456" y="255482"/>
                  </a:lnTo>
                  <a:lnTo>
                    <a:pt x="0" y="250350"/>
                  </a:lnTo>
                  <a:lnTo>
                    <a:pt x="7818" y="195923"/>
                  </a:lnTo>
                  <a:lnTo>
                    <a:pt x="10172" y="179855"/>
                  </a:lnTo>
                  <a:lnTo>
                    <a:pt x="12778" y="163872"/>
                  </a:lnTo>
                  <a:lnTo>
                    <a:pt x="16897" y="139897"/>
                  </a:lnTo>
                  <a:lnTo>
                    <a:pt x="20176" y="119707"/>
                  </a:lnTo>
                  <a:lnTo>
                    <a:pt x="29844" y="55016"/>
                  </a:lnTo>
                  <a:close/>
                </a:path>
              </a:pathLst>
            </a:custGeom>
            <a:grpFill/>
            <a:ln w="12700" cap="flat">
              <a:solidFill>
                <a:srgbClr val="103140"/>
              </a:solidFill>
              <a:prstDash val="solid"/>
              <a:miter/>
            </a:ln>
          </p:spPr>
          <p:txBody>
            <a:bodyPr rtlCol="0" anchor="ctr"/>
            <a:lstStyle/>
            <a:p>
              <a:endParaRPr lang="sv-SE"/>
            </a:p>
          </p:txBody>
        </p:sp>
        <p:sp>
          <p:nvSpPr>
            <p:cNvPr id="20" name="Frihandsfigur 19">
              <a:extLst>
                <a:ext uri="{FF2B5EF4-FFF2-40B4-BE49-F238E27FC236}">
                  <a16:creationId xmlns:a16="http://schemas.microsoft.com/office/drawing/2014/main" id="{10B3B041-D1ED-45EB-82F9-F230934E51AD}"/>
                </a:ext>
              </a:extLst>
            </p:cNvPr>
            <p:cNvSpPr/>
            <p:nvPr/>
          </p:nvSpPr>
          <p:spPr>
            <a:xfrm>
              <a:off x="1895091" y="6007149"/>
              <a:ext cx="560979" cy="345409"/>
            </a:xfrm>
            <a:custGeom>
              <a:avLst/>
              <a:gdLst>
                <a:gd name="connsiteX0" fmla="*/ 82890 w 560979"/>
                <a:gd name="connsiteY0" fmla="*/ 100527 h 345409"/>
                <a:gd name="connsiteX1" fmla="*/ 87682 w 560979"/>
                <a:gd name="connsiteY1" fmla="*/ 85133 h 345409"/>
                <a:gd name="connsiteX2" fmla="*/ 94155 w 560979"/>
                <a:gd name="connsiteY2" fmla="*/ 80254 h 345409"/>
                <a:gd name="connsiteX3" fmla="*/ 145604 w 560979"/>
                <a:gd name="connsiteY3" fmla="*/ 73524 h 345409"/>
                <a:gd name="connsiteX4" fmla="*/ 147370 w 560979"/>
                <a:gd name="connsiteY4" fmla="*/ 73440 h 345409"/>
                <a:gd name="connsiteX5" fmla="*/ 159980 w 560979"/>
                <a:gd name="connsiteY5" fmla="*/ 73019 h 345409"/>
                <a:gd name="connsiteX6" fmla="*/ 168134 w 560979"/>
                <a:gd name="connsiteY6" fmla="*/ 73356 h 345409"/>
                <a:gd name="connsiteX7" fmla="*/ 172674 w 560979"/>
                <a:gd name="connsiteY7" fmla="*/ 74701 h 345409"/>
                <a:gd name="connsiteX8" fmla="*/ 179399 w 560979"/>
                <a:gd name="connsiteY8" fmla="*/ 78403 h 345409"/>
                <a:gd name="connsiteX9" fmla="*/ 186209 w 560979"/>
                <a:gd name="connsiteY9" fmla="*/ 84880 h 345409"/>
                <a:gd name="connsiteX10" fmla="*/ 192598 w 560979"/>
                <a:gd name="connsiteY10" fmla="*/ 93713 h 345409"/>
                <a:gd name="connsiteX11" fmla="*/ 196885 w 560979"/>
                <a:gd name="connsiteY11" fmla="*/ 102378 h 345409"/>
                <a:gd name="connsiteX12" fmla="*/ 197558 w 560979"/>
                <a:gd name="connsiteY12" fmla="*/ 108519 h 345409"/>
                <a:gd name="connsiteX13" fmla="*/ 199323 w 560979"/>
                <a:gd name="connsiteY13" fmla="*/ 117688 h 345409"/>
                <a:gd name="connsiteX14" fmla="*/ 202938 w 560979"/>
                <a:gd name="connsiteY14" fmla="*/ 129213 h 345409"/>
                <a:gd name="connsiteX15" fmla="*/ 206216 w 560979"/>
                <a:gd name="connsiteY15" fmla="*/ 136953 h 345409"/>
                <a:gd name="connsiteX16" fmla="*/ 210252 w 560979"/>
                <a:gd name="connsiteY16" fmla="*/ 140233 h 345409"/>
                <a:gd name="connsiteX17" fmla="*/ 214119 w 560979"/>
                <a:gd name="connsiteY17" fmla="*/ 139981 h 345409"/>
                <a:gd name="connsiteX18" fmla="*/ 218574 w 560979"/>
                <a:gd name="connsiteY18" fmla="*/ 138972 h 345409"/>
                <a:gd name="connsiteX19" fmla="*/ 224711 w 560979"/>
                <a:gd name="connsiteY19" fmla="*/ 133924 h 345409"/>
                <a:gd name="connsiteX20" fmla="*/ 227570 w 560979"/>
                <a:gd name="connsiteY20" fmla="*/ 129381 h 345409"/>
                <a:gd name="connsiteX21" fmla="*/ 232698 w 560979"/>
                <a:gd name="connsiteY21" fmla="*/ 119371 h 345409"/>
                <a:gd name="connsiteX22" fmla="*/ 236649 w 560979"/>
                <a:gd name="connsiteY22" fmla="*/ 107341 h 345409"/>
                <a:gd name="connsiteX23" fmla="*/ 236312 w 560979"/>
                <a:gd name="connsiteY23" fmla="*/ 94471 h 345409"/>
                <a:gd name="connsiteX24" fmla="*/ 232361 w 560979"/>
                <a:gd name="connsiteY24" fmla="*/ 90096 h 345409"/>
                <a:gd name="connsiteX25" fmla="*/ 227401 w 560979"/>
                <a:gd name="connsiteY25" fmla="*/ 86479 h 345409"/>
                <a:gd name="connsiteX26" fmla="*/ 225888 w 560979"/>
                <a:gd name="connsiteY26" fmla="*/ 81263 h 345409"/>
                <a:gd name="connsiteX27" fmla="*/ 232277 w 560979"/>
                <a:gd name="connsiteY27" fmla="*/ 36173 h 345409"/>
                <a:gd name="connsiteX28" fmla="*/ 234715 w 560979"/>
                <a:gd name="connsiteY28" fmla="*/ 32051 h 345409"/>
                <a:gd name="connsiteX29" fmla="*/ 250520 w 560979"/>
                <a:gd name="connsiteY29" fmla="*/ 28434 h 345409"/>
                <a:gd name="connsiteX30" fmla="*/ 255228 w 560979"/>
                <a:gd name="connsiteY30" fmla="*/ 27424 h 345409"/>
                <a:gd name="connsiteX31" fmla="*/ 293226 w 560979"/>
                <a:gd name="connsiteY31" fmla="*/ 14133 h 345409"/>
                <a:gd name="connsiteX32" fmla="*/ 316681 w 560979"/>
                <a:gd name="connsiteY32" fmla="*/ 2019 h 345409"/>
                <a:gd name="connsiteX33" fmla="*/ 321977 w 560979"/>
                <a:gd name="connsiteY33" fmla="*/ 421 h 345409"/>
                <a:gd name="connsiteX34" fmla="*/ 327189 w 560979"/>
                <a:gd name="connsiteY34" fmla="*/ 0 h 345409"/>
                <a:gd name="connsiteX35" fmla="*/ 331056 w 560979"/>
                <a:gd name="connsiteY35" fmla="*/ 421 h 345409"/>
                <a:gd name="connsiteX36" fmla="*/ 334671 w 560979"/>
                <a:gd name="connsiteY36" fmla="*/ 2271 h 345409"/>
                <a:gd name="connsiteX37" fmla="*/ 346020 w 560979"/>
                <a:gd name="connsiteY37" fmla="*/ 11020 h 345409"/>
                <a:gd name="connsiteX38" fmla="*/ 350139 w 560979"/>
                <a:gd name="connsiteY38" fmla="*/ 14890 h 345409"/>
                <a:gd name="connsiteX39" fmla="*/ 352998 w 560979"/>
                <a:gd name="connsiteY39" fmla="*/ 25657 h 345409"/>
                <a:gd name="connsiteX40" fmla="*/ 354090 w 560979"/>
                <a:gd name="connsiteY40" fmla="*/ 31799 h 345409"/>
                <a:gd name="connsiteX41" fmla="*/ 358042 w 560979"/>
                <a:gd name="connsiteY41" fmla="*/ 36930 h 345409"/>
                <a:gd name="connsiteX42" fmla="*/ 365608 w 560979"/>
                <a:gd name="connsiteY42" fmla="*/ 37603 h 345409"/>
                <a:gd name="connsiteX43" fmla="*/ 371997 w 560979"/>
                <a:gd name="connsiteY43" fmla="*/ 32976 h 345409"/>
                <a:gd name="connsiteX44" fmla="*/ 396460 w 560979"/>
                <a:gd name="connsiteY44" fmla="*/ 13207 h 345409"/>
                <a:gd name="connsiteX45" fmla="*/ 407389 w 560979"/>
                <a:gd name="connsiteY45" fmla="*/ 2692 h 345409"/>
                <a:gd name="connsiteX46" fmla="*/ 418738 w 560979"/>
                <a:gd name="connsiteY46" fmla="*/ 1935 h 345409"/>
                <a:gd name="connsiteX47" fmla="*/ 455139 w 560979"/>
                <a:gd name="connsiteY47" fmla="*/ 2187 h 345409"/>
                <a:gd name="connsiteX48" fmla="*/ 464050 w 560979"/>
                <a:gd name="connsiteY48" fmla="*/ 2271 h 345409"/>
                <a:gd name="connsiteX49" fmla="*/ 468169 w 560979"/>
                <a:gd name="connsiteY49" fmla="*/ 2692 h 345409"/>
                <a:gd name="connsiteX50" fmla="*/ 484142 w 560979"/>
                <a:gd name="connsiteY50" fmla="*/ 6225 h 345409"/>
                <a:gd name="connsiteX51" fmla="*/ 490027 w 560979"/>
                <a:gd name="connsiteY51" fmla="*/ 7908 h 345409"/>
                <a:gd name="connsiteX52" fmla="*/ 499274 w 560979"/>
                <a:gd name="connsiteY52" fmla="*/ 27845 h 345409"/>
                <a:gd name="connsiteX53" fmla="*/ 514911 w 560979"/>
                <a:gd name="connsiteY53" fmla="*/ 39454 h 345409"/>
                <a:gd name="connsiteX54" fmla="*/ 539374 w 560979"/>
                <a:gd name="connsiteY54" fmla="*/ 61578 h 345409"/>
                <a:gd name="connsiteX55" fmla="*/ 543998 w 560979"/>
                <a:gd name="connsiteY55" fmla="*/ 66962 h 345409"/>
                <a:gd name="connsiteX56" fmla="*/ 552825 w 560979"/>
                <a:gd name="connsiteY56" fmla="*/ 80085 h 345409"/>
                <a:gd name="connsiteX57" fmla="*/ 555515 w 560979"/>
                <a:gd name="connsiteY57" fmla="*/ 84460 h 345409"/>
                <a:gd name="connsiteX58" fmla="*/ 560391 w 560979"/>
                <a:gd name="connsiteY58" fmla="*/ 98929 h 345409"/>
                <a:gd name="connsiteX59" fmla="*/ 560979 w 560979"/>
                <a:gd name="connsiteY59" fmla="*/ 104902 h 345409"/>
                <a:gd name="connsiteX60" fmla="*/ 560139 w 560979"/>
                <a:gd name="connsiteY60" fmla="*/ 116342 h 345409"/>
                <a:gd name="connsiteX61" fmla="*/ 558794 w 560979"/>
                <a:gd name="connsiteY61" fmla="*/ 122483 h 345409"/>
                <a:gd name="connsiteX62" fmla="*/ 557533 w 560979"/>
                <a:gd name="connsiteY62" fmla="*/ 127026 h 345409"/>
                <a:gd name="connsiteX63" fmla="*/ 542148 w 560979"/>
                <a:gd name="connsiteY63" fmla="*/ 130391 h 345409"/>
                <a:gd name="connsiteX64" fmla="*/ 537441 w 560979"/>
                <a:gd name="connsiteY64" fmla="*/ 130728 h 345409"/>
                <a:gd name="connsiteX65" fmla="*/ 524326 w 560979"/>
                <a:gd name="connsiteY65" fmla="*/ 130896 h 345409"/>
                <a:gd name="connsiteX66" fmla="*/ 518105 w 560979"/>
                <a:gd name="connsiteY66" fmla="*/ 129045 h 345409"/>
                <a:gd name="connsiteX67" fmla="*/ 511044 w 560979"/>
                <a:gd name="connsiteY67" fmla="*/ 124250 h 345409"/>
                <a:gd name="connsiteX68" fmla="*/ 499526 w 560979"/>
                <a:gd name="connsiteY68" fmla="*/ 121474 h 345409"/>
                <a:gd name="connsiteX69" fmla="*/ 495827 w 560979"/>
                <a:gd name="connsiteY69" fmla="*/ 126353 h 345409"/>
                <a:gd name="connsiteX70" fmla="*/ 495071 w 560979"/>
                <a:gd name="connsiteY70" fmla="*/ 133335 h 345409"/>
                <a:gd name="connsiteX71" fmla="*/ 494735 w 560979"/>
                <a:gd name="connsiteY71" fmla="*/ 138972 h 345409"/>
                <a:gd name="connsiteX72" fmla="*/ 495323 w 560979"/>
                <a:gd name="connsiteY72" fmla="*/ 144439 h 345409"/>
                <a:gd name="connsiteX73" fmla="*/ 484562 w 560979"/>
                <a:gd name="connsiteY73" fmla="*/ 168499 h 345409"/>
                <a:gd name="connsiteX74" fmla="*/ 465816 w 560979"/>
                <a:gd name="connsiteY74" fmla="*/ 202989 h 345409"/>
                <a:gd name="connsiteX75" fmla="*/ 457997 w 560979"/>
                <a:gd name="connsiteY75" fmla="*/ 270288 h 345409"/>
                <a:gd name="connsiteX76" fmla="*/ 457409 w 560979"/>
                <a:gd name="connsiteY76" fmla="*/ 294599 h 345409"/>
                <a:gd name="connsiteX77" fmla="*/ 458334 w 560979"/>
                <a:gd name="connsiteY77" fmla="*/ 299479 h 345409"/>
                <a:gd name="connsiteX78" fmla="*/ 452617 w 560979"/>
                <a:gd name="connsiteY78" fmla="*/ 306124 h 345409"/>
                <a:gd name="connsiteX79" fmla="*/ 448834 w 560979"/>
                <a:gd name="connsiteY79" fmla="*/ 308985 h 345409"/>
                <a:gd name="connsiteX80" fmla="*/ 441941 w 560979"/>
                <a:gd name="connsiteY80" fmla="*/ 311424 h 345409"/>
                <a:gd name="connsiteX81" fmla="*/ 424118 w 560979"/>
                <a:gd name="connsiteY81" fmla="*/ 314873 h 345409"/>
                <a:gd name="connsiteX82" fmla="*/ 396124 w 560979"/>
                <a:gd name="connsiteY82" fmla="*/ 315714 h 345409"/>
                <a:gd name="connsiteX83" fmla="*/ 379311 w 560979"/>
                <a:gd name="connsiteY83" fmla="*/ 323369 h 345409"/>
                <a:gd name="connsiteX84" fmla="*/ 367625 w 560979"/>
                <a:gd name="connsiteY84" fmla="*/ 337839 h 345409"/>
                <a:gd name="connsiteX85" fmla="*/ 360732 w 560979"/>
                <a:gd name="connsiteY85" fmla="*/ 344400 h 345409"/>
                <a:gd name="connsiteX86" fmla="*/ 352241 w 560979"/>
                <a:gd name="connsiteY86" fmla="*/ 345410 h 345409"/>
                <a:gd name="connsiteX87" fmla="*/ 340976 w 560979"/>
                <a:gd name="connsiteY87" fmla="*/ 345325 h 345409"/>
                <a:gd name="connsiteX88" fmla="*/ 309871 w 560979"/>
                <a:gd name="connsiteY88" fmla="*/ 342381 h 345409"/>
                <a:gd name="connsiteX89" fmla="*/ 303987 w 560979"/>
                <a:gd name="connsiteY89" fmla="*/ 335147 h 345409"/>
                <a:gd name="connsiteX90" fmla="*/ 297765 w 560979"/>
                <a:gd name="connsiteY90" fmla="*/ 326146 h 345409"/>
                <a:gd name="connsiteX91" fmla="*/ 291965 w 560979"/>
                <a:gd name="connsiteY91" fmla="*/ 320593 h 345409"/>
                <a:gd name="connsiteX92" fmla="*/ 288014 w 560979"/>
                <a:gd name="connsiteY92" fmla="*/ 317985 h 345409"/>
                <a:gd name="connsiteX93" fmla="*/ 269603 w 560979"/>
                <a:gd name="connsiteY93" fmla="*/ 312854 h 345409"/>
                <a:gd name="connsiteX94" fmla="*/ 268762 w 560979"/>
                <a:gd name="connsiteY94" fmla="*/ 312433 h 345409"/>
                <a:gd name="connsiteX95" fmla="*/ 243710 w 560979"/>
                <a:gd name="connsiteY95" fmla="*/ 303769 h 345409"/>
                <a:gd name="connsiteX96" fmla="*/ 219583 w 560979"/>
                <a:gd name="connsiteY96" fmla="*/ 297712 h 345409"/>
                <a:gd name="connsiteX97" fmla="*/ 173094 w 560979"/>
                <a:gd name="connsiteY97" fmla="*/ 286523 h 345409"/>
                <a:gd name="connsiteX98" fmla="*/ 169479 w 560979"/>
                <a:gd name="connsiteY98" fmla="*/ 287365 h 345409"/>
                <a:gd name="connsiteX99" fmla="*/ 164183 w 560979"/>
                <a:gd name="connsiteY99" fmla="*/ 290898 h 345409"/>
                <a:gd name="connsiteX100" fmla="*/ 162586 w 560979"/>
                <a:gd name="connsiteY100" fmla="*/ 295525 h 345409"/>
                <a:gd name="connsiteX101" fmla="*/ 162670 w 560979"/>
                <a:gd name="connsiteY101" fmla="*/ 299310 h 345409"/>
                <a:gd name="connsiteX102" fmla="*/ 159307 w 560979"/>
                <a:gd name="connsiteY102" fmla="*/ 303769 h 345409"/>
                <a:gd name="connsiteX103" fmla="*/ 151405 w 560979"/>
                <a:gd name="connsiteY103" fmla="*/ 308648 h 345409"/>
                <a:gd name="connsiteX104" fmla="*/ 146781 w 560979"/>
                <a:gd name="connsiteY104" fmla="*/ 310667 h 345409"/>
                <a:gd name="connsiteX105" fmla="*/ 129631 w 560979"/>
                <a:gd name="connsiteY105" fmla="*/ 315714 h 345409"/>
                <a:gd name="connsiteX106" fmla="*/ 63807 w 560979"/>
                <a:gd name="connsiteY106" fmla="*/ 331950 h 345409"/>
                <a:gd name="connsiteX107" fmla="*/ 60192 w 560979"/>
                <a:gd name="connsiteY107" fmla="*/ 332707 h 345409"/>
                <a:gd name="connsiteX108" fmla="*/ 54896 w 560979"/>
                <a:gd name="connsiteY108" fmla="*/ 333296 h 345409"/>
                <a:gd name="connsiteX109" fmla="*/ 44387 w 560979"/>
                <a:gd name="connsiteY109" fmla="*/ 331697 h 345409"/>
                <a:gd name="connsiteX110" fmla="*/ 35056 w 560979"/>
                <a:gd name="connsiteY110" fmla="*/ 328501 h 345409"/>
                <a:gd name="connsiteX111" fmla="*/ 35728 w 560979"/>
                <a:gd name="connsiteY111" fmla="*/ 323958 h 345409"/>
                <a:gd name="connsiteX112" fmla="*/ 35056 w 560979"/>
                <a:gd name="connsiteY112" fmla="*/ 294347 h 345409"/>
                <a:gd name="connsiteX113" fmla="*/ 34552 w 560979"/>
                <a:gd name="connsiteY113" fmla="*/ 288038 h 345409"/>
                <a:gd name="connsiteX114" fmla="*/ 31777 w 560979"/>
                <a:gd name="connsiteY114" fmla="*/ 277102 h 345409"/>
                <a:gd name="connsiteX115" fmla="*/ 27910 w 560979"/>
                <a:gd name="connsiteY115" fmla="*/ 271129 h 345409"/>
                <a:gd name="connsiteX116" fmla="*/ 22026 w 560979"/>
                <a:gd name="connsiteY116" fmla="*/ 265661 h 345409"/>
                <a:gd name="connsiteX117" fmla="*/ 16897 w 560979"/>
                <a:gd name="connsiteY117" fmla="*/ 254725 h 345409"/>
                <a:gd name="connsiteX118" fmla="*/ 5212 w 560979"/>
                <a:gd name="connsiteY118" fmla="*/ 220403 h 345409"/>
                <a:gd name="connsiteX119" fmla="*/ 2102 w 560979"/>
                <a:gd name="connsiteY119" fmla="*/ 191044 h 345409"/>
                <a:gd name="connsiteX120" fmla="*/ 0 w 560979"/>
                <a:gd name="connsiteY120" fmla="*/ 171527 h 345409"/>
                <a:gd name="connsiteX121" fmla="*/ 420 w 560979"/>
                <a:gd name="connsiteY121" fmla="*/ 167742 h 345409"/>
                <a:gd name="connsiteX122" fmla="*/ 3026 w 560979"/>
                <a:gd name="connsiteY122" fmla="*/ 147889 h 345409"/>
                <a:gd name="connsiteX123" fmla="*/ 23539 w 560979"/>
                <a:gd name="connsiteY123" fmla="*/ 145197 h 345409"/>
                <a:gd name="connsiteX124" fmla="*/ 27910 w 560979"/>
                <a:gd name="connsiteY124" fmla="*/ 145112 h 345409"/>
                <a:gd name="connsiteX125" fmla="*/ 40604 w 560979"/>
                <a:gd name="connsiteY125" fmla="*/ 143598 h 345409"/>
                <a:gd name="connsiteX126" fmla="*/ 64227 w 560979"/>
                <a:gd name="connsiteY126" fmla="*/ 137878 h 345409"/>
                <a:gd name="connsiteX127" fmla="*/ 73222 w 560979"/>
                <a:gd name="connsiteY127" fmla="*/ 130643 h 345409"/>
                <a:gd name="connsiteX128" fmla="*/ 78771 w 560979"/>
                <a:gd name="connsiteY128" fmla="*/ 120128 h 345409"/>
                <a:gd name="connsiteX129" fmla="*/ 81629 w 560979"/>
                <a:gd name="connsiteY129" fmla="*/ 108099 h 3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60979" h="345409">
                  <a:moveTo>
                    <a:pt x="82890" y="100527"/>
                  </a:moveTo>
                  <a:lnTo>
                    <a:pt x="87682" y="85133"/>
                  </a:lnTo>
                  <a:lnTo>
                    <a:pt x="94155" y="80254"/>
                  </a:lnTo>
                  <a:lnTo>
                    <a:pt x="145604" y="73524"/>
                  </a:lnTo>
                  <a:lnTo>
                    <a:pt x="147370" y="73440"/>
                  </a:lnTo>
                  <a:lnTo>
                    <a:pt x="159980" y="73019"/>
                  </a:lnTo>
                  <a:lnTo>
                    <a:pt x="168134" y="73356"/>
                  </a:lnTo>
                  <a:lnTo>
                    <a:pt x="172674" y="74701"/>
                  </a:lnTo>
                  <a:lnTo>
                    <a:pt x="179399" y="78403"/>
                  </a:lnTo>
                  <a:lnTo>
                    <a:pt x="186209" y="84880"/>
                  </a:lnTo>
                  <a:lnTo>
                    <a:pt x="192598" y="93713"/>
                  </a:lnTo>
                  <a:lnTo>
                    <a:pt x="196885" y="102378"/>
                  </a:lnTo>
                  <a:lnTo>
                    <a:pt x="197558" y="108519"/>
                  </a:lnTo>
                  <a:lnTo>
                    <a:pt x="199323" y="117688"/>
                  </a:lnTo>
                  <a:lnTo>
                    <a:pt x="202938" y="129213"/>
                  </a:lnTo>
                  <a:lnTo>
                    <a:pt x="206216" y="136953"/>
                  </a:lnTo>
                  <a:lnTo>
                    <a:pt x="210252" y="140233"/>
                  </a:lnTo>
                  <a:lnTo>
                    <a:pt x="214119" y="139981"/>
                  </a:lnTo>
                  <a:lnTo>
                    <a:pt x="218574" y="138972"/>
                  </a:lnTo>
                  <a:lnTo>
                    <a:pt x="224711" y="133924"/>
                  </a:lnTo>
                  <a:lnTo>
                    <a:pt x="227570" y="129381"/>
                  </a:lnTo>
                  <a:lnTo>
                    <a:pt x="232698" y="119371"/>
                  </a:lnTo>
                  <a:lnTo>
                    <a:pt x="236649" y="107341"/>
                  </a:lnTo>
                  <a:lnTo>
                    <a:pt x="236312" y="94471"/>
                  </a:lnTo>
                  <a:lnTo>
                    <a:pt x="232361" y="90096"/>
                  </a:lnTo>
                  <a:lnTo>
                    <a:pt x="227401" y="86479"/>
                  </a:lnTo>
                  <a:lnTo>
                    <a:pt x="225888" y="81263"/>
                  </a:lnTo>
                  <a:lnTo>
                    <a:pt x="232277" y="36173"/>
                  </a:lnTo>
                  <a:lnTo>
                    <a:pt x="234715" y="32051"/>
                  </a:lnTo>
                  <a:lnTo>
                    <a:pt x="250520" y="28434"/>
                  </a:lnTo>
                  <a:lnTo>
                    <a:pt x="255228" y="27424"/>
                  </a:lnTo>
                  <a:lnTo>
                    <a:pt x="293226" y="14133"/>
                  </a:lnTo>
                  <a:lnTo>
                    <a:pt x="316681" y="2019"/>
                  </a:lnTo>
                  <a:lnTo>
                    <a:pt x="321977" y="421"/>
                  </a:lnTo>
                  <a:lnTo>
                    <a:pt x="327189" y="0"/>
                  </a:lnTo>
                  <a:lnTo>
                    <a:pt x="331056" y="421"/>
                  </a:lnTo>
                  <a:lnTo>
                    <a:pt x="334671" y="2271"/>
                  </a:lnTo>
                  <a:lnTo>
                    <a:pt x="346020" y="11020"/>
                  </a:lnTo>
                  <a:lnTo>
                    <a:pt x="350139" y="14890"/>
                  </a:lnTo>
                  <a:lnTo>
                    <a:pt x="352998" y="25657"/>
                  </a:lnTo>
                  <a:lnTo>
                    <a:pt x="354090" y="31799"/>
                  </a:lnTo>
                  <a:lnTo>
                    <a:pt x="358042" y="36930"/>
                  </a:lnTo>
                  <a:lnTo>
                    <a:pt x="365608" y="37603"/>
                  </a:lnTo>
                  <a:lnTo>
                    <a:pt x="371997" y="32976"/>
                  </a:lnTo>
                  <a:lnTo>
                    <a:pt x="396460" y="13207"/>
                  </a:lnTo>
                  <a:lnTo>
                    <a:pt x="407389" y="2692"/>
                  </a:lnTo>
                  <a:lnTo>
                    <a:pt x="418738" y="1935"/>
                  </a:lnTo>
                  <a:lnTo>
                    <a:pt x="455139" y="2187"/>
                  </a:lnTo>
                  <a:lnTo>
                    <a:pt x="464050" y="2271"/>
                  </a:lnTo>
                  <a:lnTo>
                    <a:pt x="468169" y="2692"/>
                  </a:lnTo>
                  <a:lnTo>
                    <a:pt x="484142" y="6225"/>
                  </a:lnTo>
                  <a:lnTo>
                    <a:pt x="490027" y="7908"/>
                  </a:lnTo>
                  <a:lnTo>
                    <a:pt x="499274" y="27845"/>
                  </a:lnTo>
                  <a:lnTo>
                    <a:pt x="514911" y="39454"/>
                  </a:lnTo>
                  <a:lnTo>
                    <a:pt x="539374" y="61578"/>
                  </a:lnTo>
                  <a:lnTo>
                    <a:pt x="543998" y="66962"/>
                  </a:lnTo>
                  <a:lnTo>
                    <a:pt x="552825" y="80085"/>
                  </a:lnTo>
                  <a:lnTo>
                    <a:pt x="555515" y="84460"/>
                  </a:lnTo>
                  <a:lnTo>
                    <a:pt x="560391" y="98929"/>
                  </a:lnTo>
                  <a:lnTo>
                    <a:pt x="560979" y="104902"/>
                  </a:lnTo>
                  <a:lnTo>
                    <a:pt x="560139" y="116342"/>
                  </a:lnTo>
                  <a:lnTo>
                    <a:pt x="558794" y="122483"/>
                  </a:lnTo>
                  <a:lnTo>
                    <a:pt x="557533" y="127026"/>
                  </a:lnTo>
                  <a:lnTo>
                    <a:pt x="542148" y="130391"/>
                  </a:lnTo>
                  <a:lnTo>
                    <a:pt x="537441" y="130728"/>
                  </a:lnTo>
                  <a:lnTo>
                    <a:pt x="524326" y="130896"/>
                  </a:lnTo>
                  <a:lnTo>
                    <a:pt x="518105" y="129045"/>
                  </a:lnTo>
                  <a:lnTo>
                    <a:pt x="511044" y="124250"/>
                  </a:lnTo>
                  <a:lnTo>
                    <a:pt x="499526" y="121474"/>
                  </a:lnTo>
                  <a:lnTo>
                    <a:pt x="495827" y="126353"/>
                  </a:lnTo>
                  <a:lnTo>
                    <a:pt x="495071" y="133335"/>
                  </a:lnTo>
                  <a:lnTo>
                    <a:pt x="494735" y="138972"/>
                  </a:lnTo>
                  <a:lnTo>
                    <a:pt x="495323" y="144439"/>
                  </a:lnTo>
                  <a:lnTo>
                    <a:pt x="484562" y="168499"/>
                  </a:lnTo>
                  <a:lnTo>
                    <a:pt x="465816" y="202989"/>
                  </a:lnTo>
                  <a:lnTo>
                    <a:pt x="457997" y="270288"/>
                  </a:lnTo>
                  <a:lnTo>
                    <a:pt x="457409" y="294599"/>
                  </a:lnTo>
                  <a:lnTo>
                    <a:pt x="458334" y="299479"/>
                  </a:lnTo>
                  <a:lnTo>
                    <a:pt x="452617" y="306124"/>
                  </a:lnTo>
                  <a:lnTo>
                    <a:pt x="448834" y="308985"/>
                  </a:lnTo>
                  <a:lnTo>
                    <a:pt x="441941" y="311424"/>
                  </a:lnTo>
                  <a:lnTo>
                    <a:pt x="424118" y="314873"/>
                  </a:lnTo>
                  <a:lnTo>
                    <a:pt x="396124" y="315714"/>
                  </a:lnTo>
                  <a:lnTo>
                    <a:pt x="379311" y="323369"/>
                  </a:lnTo>
                  <a:lnTo>
                    <a:pt x="367625" y="337839"/>
                  </a:lnTo>
                  <a:lnTo>
                    <a:pt x="360732" y="344400"/>
                  </a:lnTo>
                  <a:lnTo>
                    <a:pt x="352241" y="345410"/>
                  </a:lnTo>
                  <a:lnTo>
                    <a:pt x="340976" y="345325"/>
                  </a:lnTo>
                  <a:lnTo>
                    <a:pt x="309871" y="342381"/>
                  </a:lnTo>
                  <a:lnTo>
                    <a:pt x="303987" y="335147"/>
                  </a:lnTo>
                  <a:lnTo>
                    <a:pt x="297765" y="326146"/>
                  </a:lnTo>
                  <a:lnTo>
                    <a:pt x="291965" y="320593"/>
                  </a:lnTo>
                  <a:lnTo>
                    <a:pt x="288014" y="317985"/>
                  </a:lnTo>
                  <a:lnTo>
                    <a:pt x="269603" y="312854"/>
                  </a:lnTo>
                  <a:lnTo>
                    <a:pt x="268762" y="312433"/>
                  </a:lnTo>
                  <a:lnTo>
                    <a:pt x="243710" y="303769"/>
                  </a:lnTo>
                  <a:lnTo>
                    <a:pt x="219583" y="297712"/>
                  </a:lnTo>
                  <a:lnTo>
                    <a:pt x="173094" y="286523"/>
                  </a:lnTo>
                  <a:lnTo>
                    <a:pt x="169479" y="287365"/>
                  </a:lnTo>
                  <a:lnTo>
                    <a:pt x="164183" y="290898"/>
                  </a:lnTo>
                  <a:lnTo>
                    <a:pt x="162586" y="295525"/>
                  </a:lnTo>
                  <a:lnTo>
                    <a:pt x="162670" y="299310"/>
                  </a:lnTo>
                  <a:lnTo>
                    <a:pt x="159307" y="303769"/>
                  </a:lnTo>
                  <a:lnTo>
                    <a:pt x="151405" y="308648"/>
                  </a:lnTo>
                  <a:lnTo>
                    <a:pt x="146781" y="310667"/>
                  </a:lnTo>
                  <a:lnTo>
                    <a:pt x="129631" y="315714"/>
                  </a:lnTo>
                  <a:lnTo>
                    <a:pt x="63807" y="331950"/>
                  </a:lnTo>
                  <a:lnTo>
                    <a:pt x="60192" y="332707"/>
                  </a:lnTo>
                  <a:lnTo>
                    <a:pt x="54896" y="333296"/>
                  </a:lnTo>
                  <a:lnTo>
                    <a:pt x="44387" y="331697"/>
                  </a:lnTo>
                  <a:lnTo>
                    <a:pt x="35056" y="328501"/>
                  </a:lnTo>
                  <a:lnTo>
                    <a:pt x="35728" y="323958"/>
                  </a:lnTo>
                  <a:lnTo>
                    <a:pt x="35056" y="294347"/>
                  </a:lnTo>
                  <a:lnTo>
                    <a:pt x="34552" y="288038"/>
                  </a:lnTo>
                  <a:lnTo>
                    <a:pt x="31777" y="277102"/>
                  </a:lnTo>
                  <a:lnTo>
                    <a:pt x="27910" y="271129"/>
                  </a:lnTo>
                  <a:lnTo>
                    <a:pt x="22026" y="265661"/>
                  </a:lnTo>
                  <a:lnTo>
                    <a:pt x="16897" y="254725"/>
                  </a:lnTo>
                  <a:lnTo>
                    <a:pt x="5212" y="220403"/>
                  </a:lnTo>
                  <a:lnTo>
                    <a:pt x="2102" y="191044"/>
                  </a:lnTo>
                  <a:lnTo>
                    <a:pt x="0" y="171527"/>
                  </a:lnTo>
                  <a:lnTo>
                    <a:pt x="420" y="167742"/>
                  </a:lnTo>
                  <a:lnTo>
                    <a:pt x="3026" y="147889"/>
                  </a:lnTo>
                  <a:lnTo>
                    <a:pt x="23539" y="145197"/>
                  </a:lnTo>
                  <a:lnTo>
                    <a:pt x="27910" y="145112"/>
                  </a:lnTo>
                  <a:lnTo>
                    <a:pt x="40604" y="143598"/>
                  </a:lnTo>
                  <a:lnTo>
                    <a:pt x="64227" y="137878"/>
                  </a:lnTo>
                  <a:lnTo>
                    <a:pt x="73222" y="130643"/>
                  </a:lnTo>
                  <a:lnTo>
                    <a:pt x="78771" y="120128"/>
                  </a:lnTo>
                  <a:lnTo>
                    <a:pt x="81629" y="108099"/>
                  </a:lnTo>
                  <a:close/>
                </a:path>
              </a:pathLst>
            </a:custGeom>
            <a:grpFill/>
            <a:ln w="12700" cap="flat">
              <a:solidFill>
                <a:srgbClr val="103140"/>
              </a:solidFill>
              <a:prstDash val="solid"/>
              <a:miter/>
            </a:ln>
          </p:spPr>
          <p:txBody>
            <a:bodyPr rtlCol="0" anchor="ctr"/>
            <a:lstStyle/>
            <a:p>
              <a:endParaRPr lang="sv-SE"/>
            </a:p>
          </p:txBody>
        </p:sp>
        <p:sp>
          <p:nvSpPr>
            <p:cNvPr id="21" name="Frihandsfigur 20">
              <a:extLst>
                <a:ext uri="{FF2B5EF4-FFF2-40B4-BE49-F238E27FC236}">
                  <a16:creationId xmlns:a16="http://schemas.microsoft.com/office/drawing/2014/main" id="{7C069642-C34C-756F-84AB-B317AF3795EB}"/>
                </a:ext>
              </a:extLst>
            </p:cNvPr>
            <p:cNvSpPr/>
            <p:nvPr/>
          </p:nvSpPr>
          <p:spPr>
            <a:xfrm>
              <a:off x="2354434" y="95817"/>
              <a:ext cx="1955987" cy="2286466"/>
            </a:xfrm>
            <a:custGeom>
              <a:avLst/>
              <a:gdLst>
                <a:gd name="connsiteX0" fmla="*/ 1159032 w 1955987"/>
                <a:gd name="connsiteY0" fmla="*/ 0 h 2286466"/>
                <a:gd name="connsiteX1" fmla="*/ 1164245 w 1955987"/>
                <a:gd name="connsiteY1" fmla="*/ 4543 h 2286466"/>
                <a:gd name="connsiteX2" fmla="*/ 1174417 w 1955987"/>
                <a:gd name="connsiteY2" fmla="*/ 10263 h 2286466"/>
                <a:gd name="connsiteX3" fmla="*/ 1195349 w 1955987"/>
                <a:gd name="connsiteY3" fmla="*/ 18171 h 2286466"/>
                <a:gd name="connsiteX4" fmla="*/ 1205858 w 1955987"/>
                <a:gd name="connsiteY4" fmla="*/ 22966 h 2286466"/>
                <a:gd name="connsiteX5" fmla="*/ 1218047 w 1955987"/>
                <a:gd name="connsiteY5" fmla="*/ 30032 h 2286466"/>
                <a:gd name="connsiteX6" fmla="*/ 1222503 w 1955987"/>
                <a:gd name="connsiteY6" fmla="*/ 34322 h 2286466"/>
                <a:gd name="connsiteX7" fmla="*/ 1226454 w 1955987"/>
                <a:gd name="connsiteY7" fmla="*/ 38949 h 2286466"/>
                <a:gd name="connsiteX8" fmla="*/ 1231919 w 1955987"/>
                <a:gd name="connsiteY8" fmla="*/ 46352 h 2286466"/>
                <a:gd name="connsiteX9" fmla="*/ 1236290 w 1955987"/>
                <a:gd name="connsiteY9" fmla="*/ 54091 h 2286466"/>
                <a:gd name="connsiteX10" fmla="*/ 1237215 w 1955987"/>
                <a:gd name="connsiteY10" fmla="*/ 57035 h 2286466"/>
                <a:gd name="connsiteX11" fmla="*/ 1238560 w 1955987"/>
                <a:gd name="connsiteY11" fmla="*/ 63261 h 2286466"/>
                <a:gd name="connsiteX12" fmla="*/ 1238476 w 1955987"/>
                <a:gd name="connsiteY12" fmla="*/ 66626 h 2286466"/>
                <a:gd name="connsiteX13" fmla="*/ 1236879 w 1955987"/>
                <a:gd name="connsiteY13" fmla="*/ 70579 h 2286466"/>
                <a:gd name="connsiteX14" fmla="*/ 1233348 w 1955987"/>
                <a:gd name="connsiteY14" fmla="*/ 74870 h 2286466"/>
                <a:gd name="connsiteX15" fmla="*/ 1227463 w 1955987"/>
                <a:gd name="connsiteY15" fmla="*/ 83282 h 2286466"/>
                <a:gd name="connsiteX16" fmla="*/ 1226202 w 1955987"/>
                <a:gd name="connsiteY16" fmla="*/ 91021 h 2286466"/>
                <a:gd name="connsiteX17" fmla="*/ 1226118 w 1955987"/>
                <a:gd name="connsiteY17" fmla="*/ 94470 h 2286466"/>
                <a:gd name="connsiteX18" fmla="*/ 1227379 w 1955987"/>
                <a:gd name="connsiteY18" fmla="*/ 100443 h 2286466"/>
                <a:gd name="connsiteX19" fmla="*/ 1228892 w 1955987"/>
                <a:gd name="connsiteY19" fmla="*/ 103219 h 2286466"/>
                <a:gd name="connsiteX20" fmla="*/ 1230826 w 1955987"/>
                <a:gd name="connsiteY20" fmla="*/ 105406 h 2286466"/>
                <a:gd name="connsiteX21" fmla="*/ 1233348 w 1955987"/>
                <a:gd name="connsiteY21" fmla="*/ 107509 h 2286466"/>
                <a:gd name="connsiteX22" fmla="*/ 1239905 w 1955987"/>
                <a:gd name="connsiteY22" fmla="*/ 110706 h 2286466"/>
                <a:gd name="connsiteX23" fmla="*/ 1243100 w 1955987"/>
                <a:gd name="connsiteY23" fmla="*/ 111547 h 2286466"/>
                <a:gd name="connsiteX24" fmla="*/ 1250077 w 1955987"/>
                <a:gd name="connsiteY24" fmla="*/ 111968 h 2286466"/>
                <a:gd name="connsiteX25" fmla="*/ 1257643 w 1955987"/>
                <a:gd name="connsiteY25" fmla="*/ 113146 h 2286466"/>
                <a:gd name="connsiteX26" fmla="*/ 1265209 w 1955987"/>
                <a:gd name="connsiteY26" fmla="*/ 115669 h 2286466"/>
                <a:gd name="connsiteX27" fmla="*/ 1270253 w 1955987"/>
                <a:gd name="connsiteY27" fmla="*/ 119791 h 2286466"/>
                <a:gd name="connsiteX28" fmla="*/ 1298332 w 1955987"/>
                <a:gd name="connsiteY28" fmla="*/ 148646 h 2286466"/>
                <a:gd name="connsiteX29" fmla="*/ 1300265 w 1955987"/>
                <a:gd name="connsiteY29" fmla="*/ 150917 h 2286466"/>
                <a:gd name="connsiteX30" fmla="*/ 1345577 w 1955987"/>
                <a:gd name="connsiteY30" fmla="*/ 207279 h 2286466"/>
                <a:gd name="connsiteX31" fmla="*/ 1351798 w 1955987"/>
                <a:gd name="connsiteY31" fmla="*/ 227469 h 2286466"/>
                <a:gd name="connsiteX32" fmla="*/ 1352723 w 1955987"/>
                <a:gd name="connsiteY32" fmla="*/ 230245 h 2286466"/>
                <a:gd name="connsiteX33" fmla="*/ 1355581 w 1955987"/>
                <a:gd name="connsiteY33" fmla="*/ 235461 h 2286466"/>
                <a:gd name="connsiteX34" fmla="*/ 1360457 w 1955987"/>
                <a:gd name="connsiteY34" fmla="*/ 239583 h 2286466"/>
                <a:gd name="connsiteX35" fmla="*/ 1363399 w 1955987"/>
                <a:gd name="connsiteY35" fmla="*/ 241433 h 2286466"/>
                <a:gd name="connsiteX36" fmla="*/ 1374412 w 1955987"/>
                <a:gd name="connsiteY36" fmla="*/ 245471 h 2286466"/>
                <a:gd name="connsiteX37" fmla="*/ 1382146 w 1955987"/>
                <a:gd name="connsiteY37" fmla="*/ 247322 h 2286466"/>
                <a:gd name="connsiteX38" fmla="*/ 1385677 w 1955987"/>
                <a:gd name="connsiteY38" fmla="*/ 248920 h 2286466"/>
                <a:gd name="connsiteX39" fmla="*/ 1390553 w 1955987"/>
                <a:gd name="connsiteY39" fmla="*/ 252958 h 2286466"/>
                <a:gd name="connsiteX40" fmla="*/ 1394925 w 1955987"/>
                <a:gd name="connsiteY40" fmla="*/ 257164 h 2286466"/>
                <a:gd name="connsiteX41" fmla="*/ 1408039 w 1955987"/>
                <a:gd name="connsiteY41" fmla="*/ 270372 h 2286466"/>
                <a:gd name="connsiteX42" fmla="*/ 1409889 w 1955987"/>
                <a:gd name="connsiteY42" fmla="*/ 272559 h 2286466"/>
                <a:gd name="connsiteX43" fmla="*/ 1410813 w 1955987"/>
                <a:gd name="connsiteY43" fmla="*/ 275503 h 2286466"/>
                <a:gd name="connsiteX44" fmla="*/ 1410057 w 1955987"/>
                <a:gd name="connsiteY44" fmla="*/ 279205 h 2286466"/>
                <a:gd name="connsiteX45" fmla="*/ 1409973 w 1955987"/>
                <a:gd name="connsiteY45" fmla="*/ 282738 h 2286466"/>
                <a:gd name="connsiteX46" fmla="*/ 1411738 w 1955987"/>
                <a:gd name="connsiteY46" fmla="*/ 288458 h 2286466"/>
                <a:gd name="connsiteX47" fmla="*/ 1415521 w 1955987"/>
                <a:gd name="connsiteY47" fmla="*/ 293085 h 2286466"/>
                <a:gd name="connsiteX48" fmla="*/ 1420397 w 1955987"/>
                <a:gd name="connsiteY48" fmla="*/ 297123 h 2286466"/>
                <a:gd name="connsiteX49" fmla="*/ 1423928 w 1955987"/>
                <a:gd name="connsiteY49" fmla="*/ 298637 h 2286466"/>
                <a:gd name="connsiteX50" fmla="*/ 1431914 w 1955987"/>
                <a:gd name="connsiteY50" fmla="*/ 300993 h 2286466"/>
                <a:gd name="connsiteX51" fmla="*/ 1435361 w 1955987"/>
                <a:gd name="connsiteY51" fmla="*/ 301161 h 2286466"/>
                <a:gd name="connsiteX52" fmla="*/ 1444188 w 1955987"/>
                <a:gd name="connsiteY52" fmla="*/ 299142 h 2286466"/>
                <a:gd name="connsiteX53" fmla="*/ 1447887 w 1955987"/>
                <a:gd name="connsiteY53" fmla="*/ 299815 h 2286466"/>
                <a:gd name="connsiteX54" fmla="*/ 1451418 w 1955987"/>
                <a:gd name="connsiteY54" fmla="*/ 301329 h 2286466"/>
                <a:gd name="connsiteX55" fmla="*/ 1459572 w 1955987"/>
                <a:gd name="connsiteY55" fmla="*/ 310246 h 2286466"/>
                <a:gd name="connsiteX56" fmla="*/ 1465289 w 1955987"/>
                <a:gd name="connsiteY56" fmla="*/ 317144 h 2286466"/>
                <a:gd name="connsiteX57" fmla="*/ 1473780 w 1955987"/>
                <a:gd name="connsiteY57" fmla="*/ 329510 h 2286466"/>
                <a:gd name="connsiteX58" fmla="*/ 1475125 w 1955987"/>
                <a:gd name="connsiteY58" fmla="*/ 332034 h 2286466"/>
                <a:gd name="connsiteX59" fmla="*/ 1479244 w 1955987"/>
                <a:gd name="connsiteY59" fmla="*/ 339773 h 2286466"/>
                <a:gd name="connsiteX60" fmla="*/ 1482018 w 1955987"/>
                <a:gd name="connsiteY60" fmla="*/ 344989 h 2286466"/>
                <a:gd name="connsiteX61" fmla="*/ 1482691 w 1955987"/>
                <a:gd name="connsiteY61" fmla="*/ 351214 h 2286466"/>
                <a:gd name="connsiteX62" fmla="*/ 1483615 w 1955987"/>
                <a:gd name="connsiteY62" fmla="*/ 354074 h 2286466"/>
                <a:gd name="connsiteX63" fmla="*/ 1485465 w 1955987"/>
                <a:gd name="connsiteY63" fmla="*/ 356430 h 2286466"/>
                <a:gd name="connsiteX64" fmla="*/ 1488491 w 1955987"/>
                <a:gd name="connsiteY64" fmla="*/ 358280 h 2286466"/>
                <a:gd name="connsiteX65" fmla="*/ 1507743 w 1955987"/>
                <a:gd name="connsiteY65" fmla="*/ 364674 h 2286466"/>
                <a:gd name="connsiteX66" fmla="*/ 1511442 w 1955987"/>
                <a:gd name="connsiteY66" fmla="*/ 365347 h 2286466"/>
                <a:gd name="connsiteX67" fmla="*/ 1556922 w 1955987"/>
                <a:gd name="connsiteY67" fmla="*/ 365852 h 2286466"/>
                <a:gd name="connsiteX68" fmla="*/ 1569868 w 1955987"/>
                <a:gd name="connsiteY68" fmla="*/ 373086 h 2286466"/>
                <a:gd name="connsiteX69" fmla="*/ 1585336 w 1955987"/>
                <a:gd name="connsiteY69" fmla="*/ 379984 h 2286466"/>
                <a:gd name="connsiteX70" fmla="*/ 1603495 w 1955987"/>
                <a:gd name="connsiteY70" fmla="*/ 387808 h 2286466"/>
                <a:gd name="connsiteX71" fmla="*/ 1620813 w 1955987"/>
                <a:gd name="connsiteY71" fmla="*/ 390668 h 2286466"/>
                <a:gd name="connsiteX72" fmla="*/ 1623923 w 1955987"/>
                <a:gd name="connsiteY72" fmla="*/ 391677 h 2286466"/>
                <a:gd name="connsiteX73" fmla="*/ 1657214 w 1955987"/>
                <a:gd name="connsiteY73" fmla="*/ 411446 h 2286466"/>
                <a:gd name="connsiteX74" fmla="*/ 1658559 w 1955987"/>
                <a:gd name="connsiteY74" fmla="*/ 413970 h 2286466"/>
                <a:gd name="connsiteX75" fmla="*/ 1666125 w 1955987"/>
                <a:gd name="connsiteY75" fmla="*/ 429869 h 2286466"/>
                <a:gd name="connsiteX76" fmla="*/ 1674111 w 1955987"/>
                <a:gd name="connsiteY76" fmla="*/ 445432 h 2286466"/>
                <a:gd name="connsiteX77" fmla="*/ 1676465 w 1955987"/>
                <a:gd name="connsiteY77" fmla="*/ 447451 h 2286466"/>
                <a:gd name="connsiteX78" fmla="*/ 1682266 w 1955987"/>
                <a:gd name="connsiteY78" fmla="*/ 451068 h 2286466"/>
                <a:gd name="connsiteX79" fmla="*/ 1689580 w 1955987"/>
                <a:gd name="connsiteY79" fmla="*/ 453760 h 2286466"/>
                <a:gd name="connsiteX80" fmla="*/ 1707066 w 1955987"/>
                <a:gd name="connsiteY80" fmla="*/ 468145 h 2286466"/>
                <a:gd name="connsiteX81" fmla="*/ 1709419 w 1955987"/>
                <a:gd name="connsiteY81" fmla="*/ 470248 h 2286466"/>
                <a:gd name="connsiteX82" fmla="*/ 1711269 w 1955987"/>
                <a:gd name="connsiteY82" fmla="*/ 472604 h 2286466"/>
                <a:gd name="connsiteX83" fmla="*/ 1727998 w 1955987"/>
                <a:gd name="connsiteY83" fmla="*/ 506421 h 2286466"/>
                <a:gd name="connsiteX84" fmla="*/ 1729596 w 1955987"/>
                <a:gd name="connsiteY84" fmla="*/ 512226 h 2286466"/>
                <a:gd name="connsiteX85" fmla="*/ 1730604 w 1955987"/>
                <a:gd name="connsiteY85" fmla="*/ 518030 h 2286466"/>
                <a:gd name="connsiteX86" fmla="*/ 1732118 w 1955987"/>
                <a:gd name="connsiteY86" fmla="*/ 540155 h 2286466"/>
                <a:gd name="connsiteX87" fmla="*/ 1757926 w 1955987"/>
                <a:gd name="connsiteY87" fmla="*/ 557568 h 2286466"/>
                <a:gd name="connsiteX88" fmla="*/ 1761793 w 1955987"/>
                <a:gd name="connsiteY88" fmla="*/ 558914 h 2286466"/>
                <a:gd name="connsiteX89" fmla="*/ 1764652 w 1955987"/>
                <a:gd name="connsiteY89" fmla="*/ 560681 h 2286466"/>
                <a:gd name="connsiteX90" fmla="*/ 1768266 w 1955987"/>
                <a:gd name="connsiteY90" fmla="*/ 565307 h 2286466"/>
                <a:gd name="connsiteX91" fmla="*/ 1769527 w 1955987"/>
                <a:gd name="connsiteY91" fmla="*/ 567999 h 2286466"/>
                <a:gd name="connsiteX92" fmla="*/ 1772470 w 1955987"/>
                <a:gd name="connsiteY92" fmla="*/ 576243 h 2286466"/>
                <a:gd name="connsiteX93" fmla="*/ 1773479 w 1955987"/>
                <a:gd name="connsiteY93" fmla="*/ 582048 h 2286466"/>
                <a:gd name="connsiteX94" fmla="*/ 1774319 w 1955987"/>
                <a:gd name="connsiteY94" fmla="*/ 587516 h 2286466"/>
                <a:gd name="connsiteX95" fmla="*/ 1774908 w 1955987"/>
                <a:gd name="connsiteY95" fmla="*/ 593825 h 2286466"/>
                <a:gd name="connsiteX96" fmla="*/ 1778018 w 1955987"/>
                <a:gd name="connsiteY96" fmla="*/ 605014 h 2286466"/>
                <a:gd name="connsiteX97" fmla="*/ 1780120 w 1955987"/>
                <a:gd name="connsiteY97" fmla="*/ 610482 h 2286466"/>
                <a:gd name="connsiteX98" fmla="*/ 1783987 w 1955987"/>
                <a:gd name="connsiteY98" fmla="*/ 618221 h 2286466"/>
                <a:gd name="connsiteX99" fmla="*/ 1814503 w 1955987"/>
                <a:gd name="connsiteY99" fmla="*/ 647916 h 2286466"/>
                <a:gd name="connsiteX100" fmla="*/ 1838210 w 1955987"/>
                <a:gd name="connsiteY100" fmla="*/ 668274 h 2286466"/>
                <a:gd name="connsiteX101" fmla="*/ 1840480 w 1955987"/>
                <a:gd name="connsiteY101" fmla="*/ 670293 h 2286466"/>
                <a:gd name="connsiteX102" fmla="*/ 1842329 w 1955987"/>
                <a:gd name="connsiteY102" fmla="*/ 672564 h 2286466"/>
                <a:gd name="connsiteX103" fmla="*/ 1844347 w 1955987"/>
                <a:gd name="connsiteY103" fmla="*/ 677948 h 2286466"/>
                <a:gd name="connsiteX104" fmla="*/ 1844599 w 1955987"/>
                <a:gd name="connsiteY104" fmla="*/ 681145 h 2286466"/>
                <a:gd name="connsiteX105" fmla="*/ 1844263 w 1955987"/>
                <a:gd name="connsiteY105" fmla="*/ 684846 h 2286466"/>
                <a:gd name="connsiteX106" fmla="*/ 1842918 w 1955987"/>
                <a:gd name="connsiteY106" fmla="*/ 688632 h 2286466"/>
                <a:gd name="connsiteX107" fmla="*/ 1841405 w 1955987"/>
                <a:gd name="connsiteY107" fmla="*/ 691913 h 2286466"/>
                <a:gd name="connsiteX108" fmla="*/ 1839555 w 1955987"/>
                <a:gd name="connsiteY108" fmla="*/ 694857 h 2286466"/>
                <a:gd name="connsiteX109" fmla="*/ 1831401 w 1955987"/>
                <a:gd name="connsiteY109" fmla="*/ 704111 h 2286466"/>
                <a:gd name="connsiteX110" fmla="*/ 1828879 w 1955987"/>
                <a:gd name="connsiteY110" fmla="*/ 705372 h 2286466"/>
                <a:gd name="connsiteX111" fmla="*/ 1817530 w 1955987"/>
                <a:gd name="connsiteY111" fmla="*/ 708485 h 2286466"/>
                <a:gd name="connsiteX112" fmla="*/ 1809880 w 1955987"/>
                <a:gd name="connsiteY112" fmla="*/ 712271 h 2286466"/>
                <a:gd name="connsiteX113" fmla="*/ 1805760 w 1955987"/>
                <a:gd name="connsiteY113" fmla="*/ 716897 h 2286466"/>
                <a:gd name="connsiteX114" fmla="*/ 1804583 w 1955987"/>
                <a:gd name="connsiteY114" fmla="*/ 720767 h 2286466"/>
                <a:gd name="connsiteX115" fmla="*/ 1803743 w 1955987"/>
                <a:gd name="connsiteY115" fmla="*/ 724384 h 2286466"/>
                <a:gd name="connsiteX116" fmla="*/ 1801053 w 1955987"/>
                <a:gd name="connsiteY116" fmla="*/ 748107 h 2286466"/>
                <a:gd name="connsiteX117" fmla="*/ 1800800 w 1955987"/>
                <a:gd name="connsiteY117" fmla="*/ 751556 h 2286466"/>
                <a:gd name="connsiteX118" fmla="*/ 1805508 w 1955987"/>
                <a:gd name="connsiteY118" fmla="*/ 812798 h 2286466"/>
                <a:gd name="connsiteX119" fmla="*/ 1809207 w 1955987"/>
                <a:gd name="connsiteY119" fmla="*/ 840306 h 2286466"/>
                <a:gd name="connsiteX120" fmla="*/ 1801221 w 1955987"/>
                <a:gd name="connsiteY120" fmla="*/ 903903 h 2286466"/>
                <a:gd name="connsiteX121" fmla="*/ 1792646 w 1955987"/>
                <a:gd name="connsiteY121" fmla="*/ 941338 h 2286466"/>
                <a:gd name="connsiteX122" fmla="*/ 1791889 w 1955987"/>
                <a:gd name="connsiteY122" fmla="*/ 944871 h 2286466"/>
                <a:gd name="connsiteX123" fmla="*/ 1791637 w 1955987"/>
                <a:gd name="connsiteY123" fmla="*/ 950675 h 2286466"/>
                <a:gd name="connsiteX124" fmla="*/ 1792141 w 1955987"/>
                <a:gd name="connsiteY124" fmla="*/ 956648 h 2286466"/>
                <a:gd name="connsiteX125" fmla="*/ 1796008 w 1955987"/>
                <a:gd name="connsiteY125" fmla="*/ 964219 h 2286466"/>
                <a:gd name="connsiteX126" fmla="*/ 1799455 w 1955987"/>
                <a:gd name="connsiteY126" fmla="*/ 968762 h 2286466"/>
                <a:gd name="connsiteX127" fmla="*/ 1801809 w 1955987"/>
                <a:gd name="connsiteY127" fmla="*/ 970781 h 2286466"/>
                <a:gd name="connsiteX128" fmla="*/ 1804583 w 1955987"/>
                <a:gd name="connsiteY128" fmla="*/ 972547 h 2286466"/>
                <a:gd name="connsiteX129" fmla="*/ 1807526 w 1955987"/>
                <a:gd name="connsiteY129" fmla="*/ 973557 h 2286466"/>
                <a:gd name="connsiteX130" fmla="*/ 1810132 w 1955987"/>
                <a:gd name="connsiteY130" fmla="*/ 972295 h 2286466"/>
                <a:gd name="connsiteX131" fmla="*/ 1813579 w 1955987"/>
                <a:gd name="connsiteY131" fmla="*/ 966827 h 2286466"/>
                <a:gd name="connsiteX132" fmla="*/ 1815596 w 1955987"/>
                <a:gd name="connsiteY132" fmla="*/ 964556 h 2286466"/>
                <a:gd name="connsiteX133" fmla="*/ 1818370 w 1955987"/>
                <a:gd name="connsiteY133" fmla="*/ 963715 h 2286466"/>
                <a:gd name="connsiteX134" fmla="*/ 1825684 w 1955987"/>
                <a:gd name="connsiteY134" fmla="*/ 965649 h 2286466"/>
                <a:gd name="connsiteX135" fmla="*/ 1859647 w 1955987"/>
                <a:gd name="connsiteY135" fmla="*/ 979530 h 2286466"/>
                <a:gd name="connsiteX136" fmla="*/ 1865616 w 1955987"/>
                <a:gd name="connsiteY136" fmla="*/ 982895 h 2286466"/>
                <a:gd name="connsiteX137" fmla="*/ 1866961 w 1955987"/>
                <a:gd name="connsiteY137" fmla="*/ 985250 h 2286466"/>
                <a:gd name="connsiteX138" fmla="*/ 1867213 w 1955987"/>
                <a:gd name="connsiteY138" fmla="*/ 988363 h 2286466"/>
                <a:gd name="connsiteX139" fmla="*/ 1870324 w 1955987"/>
                <a:gd name="connsiteY139" fmla="*/ 1033705 h 2286466"/>
                <a:gd name="connsiteX140" fmla="*/ 1870071 w 1955987"/>
                <a:gd name="connsiteY140" fmla="*/ 1037070 h 2286466"/>
                <a:gd name="connsiteX141" fmla="*/ 1868138 w 1955987"/>
                <a:gd name="connsiteY141" fmla="*/ 1043968 h 2286466"/>
                <a:gd name="connsiteX142" fmla="*/ 1862926 w 1955987"/>
                <a:gd name="connsiteY142" fmla="*/ 1058353 h 2286466"/>
                <a:gd name="connsiteX143" fmla="*/ 1861160 w 1955987"/>
                <a:gd name="connsiteY143" fmla="*/ 1061045 h 2286466"/>
                <a:gd name="connsiteX144" fmla="*/ 1858891 w 1955987"/>
                <a:gd name="connsiteY144" fmla="*/ 1062812 h 2286466"/>
                <a:gd name="connsiteX145" fmla="*/ 1853679 w 1955987"/>
                <a:gd name="connsiteY145" fmla="*/ 1064831 h 2286466"/>
                <a:gd name="connsiteX146" fmla="*/ 1848130 w 1955987"/>
                <a:gd name="connsiteY146" fmla="*/ 1066345 h 2286466"/>
                <a:gd name="connsiteX147" fmla="*/ 1837622 w 1955987"/>
                <a:gd name="connsiteY147" fmla="*/ 1070299 h 2286466"/>
                <a:gd name="connsiteX148" fmla="*/ 1835184 w 1955987"/>
                <a:gd name="connsiteY148" fmla="*/ 1071560 h 2286466"/>
                <a:gd name="connsiteX149" fmla="*/ 1832830 w 1955987"/>
                <a:gd name="connsiteY149" fmla="*/ 1073327 h 2286466"/>
                <a:gd name="connsiteX150" fmla="*/ 1830896 w 1955987"/>
                <a:gd name="connsiteY150" fmla="*/ 1075598 h 2286466"/>
                <a:gd name="connsiteX151" fmla="*/ 1828458 w 1955987"/>
                <a:gd name="connsiteY151" fmla="*/ 1083085 h 2286466"/>
                <a:gd name="connsiteX152" fmla="*/ 1826693 w 1955987"/>
                <a:gd name="connsiteY152" fmla="*/ 1089563 h 2286466"/>
                <a:gd name="connsiteX153" fmla="*/ 1823078 w 1955987"/>
                <a:gd name="connsiteY153" fmla="*/ 1131456 h 2286466"/>
                <a:gd name="connsiteX154" fmla="*/ 1823330 w 1955987"/>
                <a:gd name="connsiteY154" fmla="*/ 1134485 h 2286466"/>
                <a:gd name="connsiteX155" fmla="*/ 1825348 w 1955987"/>
                <a:gd name="connsiteY155" fmla="*/ 1139700 h 2286466"/>
                <a:gd name="connsiteX156" fmla="*/ 1847710 w 1955987"/>
                <a:gd name="connsiteY156" fmla="*/ 1196820 h 2286466"/>
                <a:gd name="connsiteX157" fmla="*/ 1858807 w 1955987"/>
                <a:gd name="connsiteY157" fmla="*/ 1219028 h 2286466"/>
                <a:gd name="connsiteX158" fmla="*/ 1861749 w 1955987"/>
                <a:gd name="connsiteY158" fmla="*/ 1223823 h 2286466"/>
                <a:gd name="connsiteX159" fmla="*/ 1864691 w 1955987"/>
                <a:gd name="connsiteY159" fmla="*/ 1228366 h 2286466"/>
                <a:gd name="connsiteX160" fmla="*/ 1871333 w 1955987"/>
                <a:gd name="connsiteY160" fmla="*/ 1234339 h 2286466"/>
                <a:gd name="connsiteX161" fmla="*/ 1888987 w 1955987"/>
                <a:gd name="connsiteY161" fmla="*/ 1262856 h 2286466"/>
                <a:gd name="connsiteX162" fmla="*/ 1904287 w 1955987"/>
                <a:gd name="connsiteY162" fmla="*/ 1289439 h 2286466"/>
                <a:gd name="connsiteX163" fmla="*/ 1905464 w 1955987"/>
                <a:gd name="connsiteY163" fmla="*/ 1291795 h 2286466"/>
                <a:gd name="connsiteX164" fmla="*/ 1907397 w 1955987"/>
                <a:gd name="connsiteY164" fmla="*/ 1297010 h 2286466"/>
                <a:gd name="connsiteX165" fmla="*/ 1918746 w 1955987"/>
                <a:gd name="connsiteY165" fmla="*/ 1331164 h 2286466"/>
                <a:gd name="connsiteX166" fmla="*/ 1920260 w 1955987"/>
                <a:gd name="connsiteY166" fmla="*/ 1336632 h 2286466"/>
                <a:gd name="connsiteX167" fmla="*/ 1919923 w 1955987"/>
                <a:gd name="connsiteY167" fmla="*/ 1339829 h 2286466"/>
                <a:gd name="connsiteX168" fmla="*/ 1918410 w 1955987"/>
                <a:gd name="connsiteY168" fmla="*/ 1341848 h 2286466"/>
                <a:gd name="connsiteX169" fmla="*/ 1915804 w 1955987"/>
                <a:gd name="connsiteY169" fmla="*/ 1342437 h 2286466"/>
                <a:gd name="connsiteX170" fmla="*/ 1906977 w 1955987"/>
                <a:gd name="connsiteY170" fmla="*/ 1343278 h 2286466"/>
                <a:gd name="connsiteX171" fmla="*/ 1904539 w 1955987"/>
                <a:gd name="connsiteY171" fmla="*/ 1344372 h 2286466"/>
                <a:gd name="connsiteX172" fmla="*/ 1894871 w 1955987"/>
                <a:gd name="connsiteY172" fmla="*/ 1365571 h 2286466"/>
                <a:gd name="connsiteX173" fmla="*/ 1894031 w 1955987"/>
                <a:gd name="connsiteY173" fmla="*/ 1369020 h 2286466"/>
                <a:gd name="connsiteX174" fmla="*/ 1894283 w 1955987"/>
                <a:gd name="connsiteY174" fmla="*/ 1371964 h 2286466"/>
                <a:gd name="connsiteX175" fmla="*/ 1896469 w 1955987"/>
                <a:gd name="connsiteY175" fmla="*/ 1386181 h 2286466"/>
                <a:gd name="connsiteX176" fmla="*/ 1896889 w 1955987"/>
                <a:gd name="connsiteY176" fmla="*/ 1404267 h 2286466"/>
                <a:gd name="connsiteX177" fmla="*/ 1894535 w 1955987"/>
                <a:gd name="connsiteY177" fmla="*/ 1459536 h 2286466"/>
                <a:gd name="connsiteX178" fmla="*/ 1893526 w 1955987"/>
                <a:gd name="connsiteY178" fmla="*/ 1466014 h 2286466"/>
                <a:gd name="connsiteX179" fmla="*/ 1892770 w 1955987"/>
                <a:gd name="connsiteY179" fmla="*/ 1469463 h 2286466"/>
                <a:gd name="connsiteX180" fmla="*/ 1891509 w 1955987"/>
                <a:gd name="connsiteY180" fmla="*/ 1473164 h 2286466"/>
                <a:gd name="connsiteX181" fmla="*/ 1890079 w 1955987"/>
                <a:gd name="connsiteY181" fmla="*/ 1476277 h 2286466"/>
                <a:gd name="connsiteX182" fmla="*/ 1887810 w 1955987"/>
                <a:gd name="connsiteY182" fmla="*/ 1477959 h 2286466"/>
                <a:gd name="connsiteX183" fmla="*/ 1880075 w 1955987"/>
                <a:gd name="connsiteY183" fmla="*/ 1480567 h 2286466"/>
                <a:gd name="connsiteX184" fmla="*/ 1875704 w 1955987"/>
                <a:gd name="connsiteY184" fmla="*/ 1484016 h 2286466"/>
                <a:gd name="connsiteX185" fmla="*/ 1857461 w 1955987"/>
                <a:gd name="connsiteY185" fmla="*/ 1504542 h 2286466"/>
                <a:gd name="connsiteX186" fmla="*/ 1844431 w 1955987"/>
                <a:gd name="connsiteY186" fmla="*/ 1524395 h 2286466"/>
                <a:gd name="connsiteX187" fmla="*/ 1842750 w 1955987"/>
                <a:gd name="connsiteY187" fmla="*/ 1527003 h 2286466"/>
                <a:gd name="connsiteX188" fmla="*/ 1841237 w 1955987"/>
                <a:gd name="connsiteY188" fmla="*/ 1530200 h 2286466"/>
                <a:gd name="connsiteX189" fmla="*/ 1840060 w 1955987"/>
                <a:gd name="connsiteY189" fmla="*/ 1533817 h 2286466"/>
                <a:gd name="connsiteX190" fmla="*/ 1838630 w 1955987"/>
                <a:gd name="connsiteY190" fmla="*/ 1540547 h 2286466"/>
                <a:gd name="connsiteX191" fmla="*/ 1838378 w 1955987"/>
                <a:gd name="connsiteY191" fmla="*/ 1543659 h 2286466"/>
                <a:gd name="connsiteX192" fmla="*/ 1843170 w 1955987"/>
                <a:gd name="connsiteY192" fmla="*/ 1606415 h 2286466"/>
                <a:gd name="connsiteX193" fmla="*/ 1843422 w 1955987"/>
                <a:gd name="connsiteY193" fmla="*/ 1609191 h 2286466"/>
                <a:gd name="connsiteX194" fmla="*/ 1844431 w 1955987"/>
                <a:gd name="connsiteY194" fmla="*/ 1614744 h 2286466"/>
                <a:gd name="connsiteX195" fmla="*/ 1848466 w 1955987"/>
                <a:gd name="connsiteY195" fmla="*/ 1636195 h 2286466"/>
                <a:gd name="connsiteX196" fmla="*/ 1856117 w 1955987"/>
                <a:gd name="connsiteY196" fmla="*/ 1668330 h 2286466"/>
                <a:gd name="connsiteX197" fmla="*/ 1856789 w 1955987"/>
                <a:gd name="connsiteY197" fmla="*/ 1670938 h 2286466"/>
                <a:gd name="connsiteX198" fmla="*/ 1858050 w 1955987"/>
                <a:gd name="connsiteY198" fmla="*/ 1673377 h 2286466"/>
                <a:gd name="connsiteX199" fmla="*/ 1859731 w 1955987"/>
                <a:gd name="connsiteY199" fmla="*/ 1675564 h 2286466"/>
                <a:gd name="connsiteX200" fmla="*/ 1864019 w 1955987"/>
                <a:gd name="connsiteY200" fmla="*/ 1679350 h 2286466"/>
                <a:gd name="connsiteX201" fmla="*/ 1875956 w 1955987"/>
                <a:gd name="connsiteY201" fmla="*/ 1687762 h 2286466"/>
                <a:gd name="connsiteX202" fmla="*/ 1878562 w 1955987"/>
                <a:gd name="connsiteY202" fmla="*/ 1689445 h 2286466"/>
                <a:gd name="connsiteX203" fmla="*/ 1884783 w 1955987"/>
                <a:gd name="connsiteY203" fmla="*/ 1692305 h 2286466"/>
                <a:gd name="connsiteX204" fmla="*/ 1888314 w 1955987"/>
                <a:gd name="connsiteY204" fmla="*/ 1693567 h 2286466"/>
                <a:gd name="connsiteX205" fmla="*/ 1891761 w 1955987"/>
                <a:gd name="connsiteY205" fmla="*/ 1694156 h 2286466"/>
                <a:gd name="connsiteX206" fmla="*/ 1894787 w 1955987"/>
                <a:gd name="connsiteY206" fmla="*/ 1695670 h 2286466"/>
                <a:gd name="connsiteX207" fmla="*/ 1899075 w 1955987"/>
                <a:gd name="connsiteY207" fmla="*/ 1699455 h 2286466"/>
                <a:gd name="connsiteX208" fmla="*/ 1901933 w 1955987"/>
                <a:gd name="connsiteY208" fmla="*/ 1704082 h 2286466"/>
                <a:gd name="connsiteX209" fmla="*/ 1903110 w 1955987"/>
                <a:gd name="connsiteY209" fmla="*/ 1706522 h 2286466"/>
                <a:gd name="connsiteX210" fmla="*/ 1905212 w 1955987"/>
                <a:gd name="connsiteY210" fmla="*/ 1714261 h 2286466"/>
                <a:gd name="connsiteX211" fmla="*/ 1907061 w 1955987"/>
                <a:gd name="connsiteY211" fmla="*/ 1725281 h 2286466"/>
                <a:gd name="connsiteX212" fmla="*/ 1911348 w 1955987"/>
                <a:gd name="connsiteY212" fmla="*/ 1741096 h 2286466"/>
                <a:gd name="connsiteX213" fmla="*/ 1925472 w 1955987"/>
                <a:gd name="connsiteY213" fmla="*/ 1769614 h 2286466"/>
                <a:gd name="connsiteX214" fmla="*/ 1954139 w 1955987"/>
                <a:gd name="connsiteY214" fmla="*/ 1867786 h 2286466"/>
                <a:gd name="connsiteX215" fmla="*/ 1955568 w 1955987"/>
                <a:gd name="connsiteY215" fmla="*/ 1872917 h 2286466"/>
                <a:gd name="connsiteX216" fmla="*/ 1955988 w 1955987"/>
                <a:gd name="connsiteY216" fmla="*/ 1878638 h 2286466"/>
                <a:gd name="connsiteX217" fmla="*/ 1955568 w 1955987"/>
                <a:gd name="connsiteY217" fmla="*/ 1881834 h 2286466"/>
                <a:gd name="connsiteX218" fmla="*/ 1952541 w 1955987"/>
                <a:gd name="connsiteY218" fmla="*/ 1886461 h 2286466"/>
                <a:gd name="connsiteX219" fmla="*/ 1950608 w 1955987"/>
                <a:gd name="connsiteY219" fmla="*/ 1888564 h 2286466"/>
                <a:gd name="connsiteX220" fmla="*/ 1945396 w 1955987"/>
                <a:gd name="connsiteY220" fmla="*/ 1890078 h 2286466"/>
                <a:gd name="connsiteX221" fmla="*/ 1942117 w 1955987"/>
                <a:gd name="connsiteY221" fmla="*/ 1889321 h 2286466"/>
                <a:gd name="connsiteX222" fmla="*/ 1936485 w 1955987"/>
                <a:gd name="connsiteY222" fmla="*/ 1886125 h 2286466"/>
                <a:gd name="connsiteX223" fmla="*/ 1930095 w 1955987"/>
                <a:gd name="connsiteY223" fmla="*/ 1885115 h 2286466"/>
                <a:gd name="connsiteX224" fmla="*/ 1927489 w 1955987"/>
                <a:gd name="connsiteY224" fmla="*/ 1885872 h 2286466"/>
                <a:gd name="connsiteX225" fmla="*/ 1908742 w 1955987"/>
                <a:gd name="connsiteY225" fmla="*/ 1897986 h 2286466"/>
                <a:gd name="connsiteX226" fmla="*/ 1907818 w 1955987"/>
                <a:gd name="connsiteY226" fmla="*/ 1900846 h 2286466"/>
                <a:gd name="connsiteX227" fmla="*/ 1907061 w 1955987"/>
                <a:gd name="connsiteY227" fmla="*/ 1904211 h 2286466"/>
                <a:gd name="connsiteX228" fmla="*/ 1905884 w 1955987"/>
                <a:gd name="connsiteY228" fmla="*/ 1907660 h 2286466"/>
                <a:gd name="connsiteX229" fmla="*/ 1904539 w 1955987"/>
                <a:gd name="connsiteY229" fmla="*/ 1910689 h 2286466"/>
                <a:gd name="connsiteX230" fmla="*/ 1902606 w 1955987"/>
                <a:gd name="connsiteY230" fmla="*/ 1912708 h 2286466"/>
                <a:gd name="connsiteX231" fmla="*/ 1900000 w 1955987"/>
                <a:gd name="connsiteY231" fmla="*/ 1912287 h 2286466"/>
                <a:gd name="connsiteX232" fmla="*/ 1868306 w 1955987"/>
                <a:gd name="connsiteY232" fmla="*/ 1893359 h 2286466"/>
                <a:gd name="connsiteX233" fmla="*/ 1868054 w 1955987"/>
                <a:gd name="connsiteY233" fmla="*/ 1890667 h 2286466"/>
                <a:gd name="connsiteX234" fmla="*/ 1841657 w 1955987"/>
                <a:gd name="connsiteY234" fmla="*/ 1885956 h 2286466"/>
                <a:gd name="connsiteX235" fmla="*/ 1811477 w 1955987"/>
                <a:gd name="connsiteY235" fmla="*/ 1888985 h 2286466"/>
                <a:gd name="connsiteX236" fmla="*/ 1792982 w 1955987"/>
                <a:gd name="connsiteY236" fmla="*/ 1910773 h 2286466"/>
                <a:gd name="connsiteX237" fmla="*/ 1783987 w 1955987"/>
                <a:gd name="connsiteY237" fmla="*/ 1907071 h 2286466"/>
                <a:gd name="connsiteX238" fmla="*/ 1751873 w 1955987"/>
                <a:gd name="connsiteY238" fmla="*/ 1888985 h 2286466"/>
                <a:gd name="connsiteX239" fmla="*/ 1750192 w 1955987"/>
                <a:gd name="connsiteY239" fmla="*/ 1886882 h 2286466"/>
                <a:gd name="connsiteX240" fmla="*/ 1742962 w 1955987"/>
                <a:gd name="connsiteY240" fmla="*/ 1902949 h 2286466"/>
                <a:gd name="connsiteX241" fmla="*/ 1727746 w 1955987"/>
                <a:gd name="connsiteY241" fmla="*/ 1935589 h 2286466"/>
                <a:gd name="connsiteX242" fmla="*/ 1725644 w 1955987"/>
                <a:gd name="connsiteY242" fmla="*/ 1937187 h 2286466"/>
                <a:gd name="connsiteX243" fmla="*/ 1714379 w 1955987"/>
                <a:gd name="connsiteY243" fmla="*/ 1944085 h 2286466"/>
                <a:gd name="connsiteX244" fmla="*/ 1658391 w 1955987"/>
                <a:gd name="connsiteY244" fmla="*/ 1881161 h 2286466"/>
                <a:gd name="connsiteX245" fmla="*/ 1657802 w 1955987"/>
                <a:gd name="connsiteY245" fmla="*/ 1875609 h 2286466"/>
                <a:gd name="connsiteX246" fmla="*/ 1657046 w 1955987"/>
                <a:gd name="connsiteY246" fmla="*/ 1872917 h 2286466"/>
                <a:gd name="connsiteX247" fmla="*/ 1649816 w 1955987"/>
                <a:gd name="connsiteY247" fmla="*/ 1858869 h 2286466"/>
                <a:gd name="connsiteX248" fmla="*/ 1634936 w 1955987"/>
                <a:gd name="connsiteY248" fmla="*/ 1842717 h 2286466"/>
                <a:gd name="connsiteX249" fmla="*/ 1624344 w 1955987"/>
                <a:gd name="connsiteY249" fmla="*/ 1833968 h 2286466"/>
                <a:gd name="connsiteX250" fmla="*/ 1617450 w 1955987"/>
                <a:gd name="connsiteY250" fmla="*/ 1832118 h 2286466"/>
                <a:gd name="connsiteX251" fmla="*/ 1615769 w 1955987"/>
                <a:gd name="connsiteY251" fmla="*/ 1833632 h 2286466"/>
                <a:gd name="connsiteX252" fmla="*/ 1616105 w 1955987"/>
                <a:gd name="connsiteY252" fmla="*/ 1836408 h 2286466"/>
                <a:gd name="connsiteX253" fmla="*/ 1618543 w 1955987"/>
                <a:gd name="connsiteY253" fmla="*/ 1841203 h 2286466"/>
                <a:gd name="connsiteX254" fmla="*/ 1622410 w 1955987"/>
                <a:gd name="connsiteY254" fmla="*/ 1845157 h 2286466"/>
                <a:gd name="connsiteX255" fmla="*/ 1624091 w 1955987"/>
                <a:gd name="connsiteY255" fmla="*/ 1847260 h 2286466"/>
                <a:gd name="connsiteX256" fmla="*/ 1625268 w 1955987"/>
                <a:gd name="connsiteY256" fmla="*/ 1849531 h 2286466"/>
                <a:gd name="connsiteX257" fmla="*/ 1626025 w 1955987"/>
                <a:gd name="connsiteY257" fmla="*/ 1852055 h 2286466"/>
                <a:gd name="connsiteX258" fmla="*/ 1630817 w 1955987"/>
                <a:gd name="connsiteY258" fmla="*/ 1885368 h 2286466"/>
                <a:gd name="connsiteX259" fmla="*/ 1626445 w 1955987"/>
                <a:gd name="connsiteY259" fmla="*/ 1909006 h 2286466"/>
                <a:gd name="connsiteX260" fmla="*/ 1624848 w 1955987"/>
                <a:gd name="connsiteY260" fmla="*/ 1911530 h 2286466"/>
                <a:gd name="connsiteX261" fmla="*/ 1622999 w 1955987"/>
                <a:gd name="connsiteY261" fmla="*/ 1913801 h 2286466"/>
                <a:gd name="connsiteX262" fmla="*/ 1620897 w 1955987"/>
                <a:gd name="connsiteY262" fmla="*/ 1915484 h 2286466"/>
                <a:gd name="connsiteX263" fmla="*/ 1618375 w 1955987"/>
                <a:gd name="connsiteY263" fmla="*/ 1916241 h 2286466"/>
                <a:gd name="connsiteX264" fmla="*/ 1618963 w 1955987"/>
                <a:gd name="connsiteY264" fmla="*/ 1912876 h 2286466"/>
                <a:gd name="connsiteX265" fmla="*/ 1620056 w 1955987"/>
                <a:gd name="connsiteY265" fmla="*/ 1909259 h 2286466"/>
                <a:gd name="connsiteX266" fmla="*/ 1620224 w 1955987"/>
                <a:gd name="connsiteY266" fmla="*/ 1906314 h 2286466"/>
                <a:gd name="connsiteX267" fmla="*/ 1618795 w 1955987"/>
                <a:gd name="connsiteY267" fmla="*/ 1901183 h 2286466"/>
                <a:gd name="connsiteX268" fmla="*/ 1609464 w 1955987"/>
                <a:gd name="connsiteY268" fmla="*/ 1891088 h 2286466"/>
                <a:gd name="connsiteX269" fmla="*/ 1580713 w 1955987"/>
                <a:gd name="connsiteY269" fmla="*/ 1861729 h 2286466"/>
                <a:gd name="connsiteX270" fmla="*/ 1574492 w 1955987"/>
                <a:gd name="connsiteY270" fmla="*/ 1859037 h 2286466"/>
                <a:gd name="connsiteX271" fmla="*/ 1567262 w 1955987"/>
                <a:gd name="connsiteY271" fmla="*/ 1857186 h 2286466"/>
                <a:gd name="connsiteX272" fmla="*/ 1557679 w 1955987"/>
                <a:gd name="connsiteY272" fmla="*/ 1856429 h 2286466"/>
                <a:gd name="connsiteX273" fmla="*/ 1555072 w 1955987"/>
                <a:gd name="connsiteY273" fmla="*/ 1857355 h 2286466"/>
                <a:gd name="connsiteX274" fmla="*/ 1553727 w 1955987"/>
                <a:gd name="connsiteY274" fmla="*/ 1859205 h 2286466"/>
                <a:gd name="connsiteX275" fmla="*/ 1547338 w 1955987"/>
                <a:gd name="connsiteY275" fmla="*/ 1873338 h 2286466"/>
                <a:gd name="connsiteX276" fmla="*/ 1531534 w 1955987"/>
                <a:gd name="connsiteY276" fmla="*/ 1948292 h 2286466"/>
                <a:gd name="connsiteX277" fmla="*/ 1529600 w 1955987"/>
                <a:gd name="connsiteY277" fmla="*/ 1979838 h 2286466"/>
                <a:gd name="connsiteX278" fmla="*/ 1534812 w 1955987"/>
                <a:gd name="connsiteY278" fmla="*/ 1982446 h 2286466"/>
                <a:gd name="connsiteX279" fmla="*/ 1536662 w 1955987"/>
                <a:gd name="connsiteY279" fmla="*/ 1983287 h 2286466"/>
                <a:gd name="connsiteX280" fmla="*/ 1538511 w 1955987"/>
                <a:gd name="connsiteY280" fmla="*/ 1983371 h 2286466"/>
                <a:gd name="connsiteX281" fmla="*/ 1541033 w 1955987"/>
                <a:gd name="connsiteY281" fmla="*/ 1981268 h 2286466"/>
                <a:gd name="connsiteX282" fmla="*/ 1544564 w 1955987"/>
                <a:gd name="connsiteY282" fmla="*/ 1987661 h 2286466"/>
                <a:gd name="connsiteX283" fmla="*/ 1545657 w 1955987"/>
                <a:gd name="connsiteY283" fmla="*/ 1984044 h 2286466"/>
                <a:gd name="connsiteX284" fmla="*/ 1545825 w 1955987"/>
                <a:gd name="connsiteY284" fmla="*/ 1981100 h 2286466"/>
                <a:gd name="connsiteX285" fmla="*/ 1544564 w 1955987"/>
                <a:gd name="connsiteY285" fmla="*/ 1978660 h 2286466"/>
                <a:gd name="connsiteX286" fmla="*/ 1542967 w 1955987"/>
                <a:gd name="connsiteY286" fmla="*/ 1976557 h 2286466"/>
                <a:gd name="connsiteX287" fmla="*/ 1540445 w 1955987"/>
                <a:gd name="connsiteY287" fmla="*/ 1971930 h 2286466"/>
                <a:gd name="connsiteX288" fmla="*/ 1538007 w 1955987"/>
                <a:gd name="connsiteY288" fmla="*/ 1965032 h 2286466"/>
                <a:gd name="connsiteX289" fmla="*/ 1537250 w 1955987"/>
                <a:gd name="connsiteY289" fmla="*/ 1962340 h 2286466"/>
                <a:gd name="connsiteX290" fmla="*/ 1538595 w 1955987"/>
                <a:gd name="connsiteY290" fmla="*/ 1960574 h 2286466"/>
                <a:gd name="connsiteX291" fmla="*/ 1541706 w 1955987"/>
                <a:gd name="connsiteY291" fmla="*/ 1961920 h 2286466"/>
                <a:gd name="connsiteX292" fmla="*/ 1545993 w 1955987"/>
                <a:gd name="connsiteY292" fmla="*/ 1965537 h 2286466"/>
                <a:gd name="connsiteX293" fmla="*/ 1559864 w 1955987"/>
                <a:gd name="connsiteY293" fmla="*/ 1981857 h 2286466"/>
                <a:gd name="connsiteX294" fmla="*/ 1568355 w 1955987"/>
                <a:gd name="connsiteY294" fmla="*/ 2019460 h 2286466"/>
                <a:gd name="connsiteX295" fmla="*/ 1568943 w 1955987"/>
                <a:gd name="connsiteY295" fmla="*/ 2024928 h 2286466"/>
                <a:gd name="connsiteX296" fmla="*/ 1568271 w 1955987"/>
                <a:gd name="connsiteY296" fmla="*/ 2028377 h 2286466"/>
                <a:gd name="connsiteX297" fmla="*/ 1566758 w 1955987"/>
                <a:gd name="connsiteY297" fmla="*/ 2030901 h 2286466"/>
                <a:gd name="connsiteX298" fmla="*/ 1564404 w 1955987"/>
                <a:gd name="connsiteY298" fmla="*/ 2032078 h 2286466"/>
                <a:gd name="connsiteX299" fmla="*/ 1561798 w 1955987"/>
                <a:gd name="connsiteY299" fmla="*/ 2030480 h 2286466"/>
                <a:gd name="connsiteX300" fmla="*/ 1558519 w 1955987"/>
                <a:gd name="connsiteY300" fmla="*/ 2026442 h 2286466"/>
                <a:gd name="connsiteX301" fmla="*/ 1555577 w 1955987"/>
                <a:gd name="connsiteY301" fmla="*/ 2021984 h 2286466"/>
                <a:gd name="connsiteX302" fmla="*/ 1528003 w 1955987"/>
                <a:gd name="connsiteY302" fmla="*/ 2009533 h 2286466"/>
                <a:gd name="connsiteX303" fmla="*/ 1520101 w 1955987"/>
                <a:gd name="connsiteY303" fmla="*/ 2008776 h 2286466"/>
                <a:gd name="connsiteX304" fmla="*/ 1491938 w 1955987"/>
                <a:gd name="connsiteY304" fmla="*/ 1993466 h 2286466"/>
                <a:gd name="connsiteX305" fmla="*/ 1444020 w 1955987"/>
                <a:gd name="connsiteY305" fmla="*/ 1961499 h 2286466"/>
                <a:gd name="connsiteX306" fmla="*/ 1441834 w 1955987"/>
                <a:gd name="connsiteY306" fmla="*/ 1959648 h 2286466"/>
                <a:gd name="connsiteX307" fmla="*/ 1440153 w 1955987"/>
                <a:gd name="connsiteY307" fmla="*/ 1957629 h 2286466"/>
                <a:gd name="connsiteX308" fmla="*/ 1438892 w 1955987"/>
                <a:gd name="connsiteY308" fmla="*/ 1955358 h 2286466"/>
                <a:gd name="connsiteX309" fmla="*/ 1435865 w 1955987"/>
                <a:gd name="connsiteY309" fmla="*/ 1945011 h 2286466"/>
                <a:gd name="connsiteX310" fmla="*/ 1434604 w 1955987"/>
                <a:gd name="connsiteY310" fmla="*/ 1942739 h 2286466"/>
                <a:gd name="connsiteX311" fmla="*/ 1422499 w 1955987"/>
                <a:gd name="connsiteY311" fmla="*/ 1931383 h 2286466"/>
                <a:gd name="connsiteX312" fmla="*/ 1421153 w 1955987"/>
                <a:gd name="connsiteY312" fmla="*/ 1934327 h 2286466"/>
                <a:gd name="connsiteX313" fmla="*/ 1421490 w 1955987"/>
                <a:gd name="connsiteY313" fmla="*/ 1937187 h 2286466"/>
                <a:gd name="connsiteX314" fmla="*/ 1423844 w 1955987"/>
                <a:gd name="connsiteY314" fmla="*/ 1944843 h 2286466"/>
                <a:gd name="connsiteX315" fmla="*/ 1436034 w 1955987"/>
                <a:gd name="connsiteY315" fmla="*/ 1962256 h 2286466"/>
                <a:gd name="connsiteX316" fmla="*/ 1439480 w 1955987"/>
                <a:gd name="connsiteY316" fmla="*/ 1966294 h 2286466"/>
                <a:gd name="connsiteX317" fmla="*/ 1441666 w 1955987"/>
                <a:gd name="connsiteY317" fmla="*/ 1968061 h 2286466"/>
                <a:gd name="connsiteX318" fmla="*/ 1479244 w 1955987"/>
                <a:gd name="connsiteY318" fmla="*/ 1998429 h 2286466"/>
                <a:gd name="connsiteX319" fmla="*/ 1487062 w 1955987"/>
                <a:gd name="connsiteY319" fmla="*/ 2003140 h 2286466"/>
                <a:gd name="connsiteX320" fmla="*/ 1500093 w 1955987"/>
                <a:gd name="connsiteY320" fmla="*/ 2006421 h 2286466"/>
                <a:gd name="connsiteX321" fmla="*/ 1502194 w 1955987"/>
                <a:gd name="connsiteY321" fmla="*/ 2008271 h 2286466"/>
                <a:gd name="connsiteX322" fmla="*/ 1518503 w 1955987"/>
                <a:gd name="connsiteY322" fmla="*/ 2026694 h 2286466"/>
                <a:gd name="connsiteX323" fmla="*/ 1517410 w 1955987"/>
                <a:gd name="connsiteY323" fmla="*/ 2029134 h 2286466"/>
                <a:gd name="connsiteX324" fmla="*/ 1515393 w 1955987"/>
                <a:gd name="connsiteY324" fmla="*/ 2030732 h 2286466"/>
                <a:gd name="connsiteX325" fmla="*/ 1510769 w 1955987"/>
                <a:gd name="connsiteY325" fmla="*/ 2033256 h 2286466"/>
                <a:gd name="connsiteX326" fmla="*/ 1486222 w 1955987"/>
                <a:gd name="connsiteY326" fmla="*/ 2041668 h 2286466"/>
                <a:gd name="connsiteX327" fmla="*/ 1474284 w 1955987"/>
                <a:gd name="connsiteY327" fmla="*/ 2043687 h 2286466"/>
                <a:gd name="connsiteX328" fmla="*/ 1471510 w 1955987"/>
                <a:gd name="connsiteY328" fmla="*/ 2042762 h 2286466"/>
                <a:gd name="connsiteX329" fmla="*/ 1454108 w 1955987"/>
                <a:gd name="connsiteY329" fmla="*/ 2036705 h 2286466"/>
                <a:gd name="connsiteX330" fmla="*/ 1451922 w 1955987"/>
                <a:gd name="connsiteY330" fmla="*/ 2034938 h 2286466"/>
                <a:gd name="connsiteX331" fmla="*/ 1450241 w 1955987"/>
                <a:gd name="connsiteY331" fmla="*/ 2032835 h 2286466"/>
                <a:gd name="connsiteX332" fmla="*/ 1449232 w 1955987"/>
                <a:gd name="connsiteY332" fmla="*/ 2031069 h 2286466"/>
                <a:gd name="connsiteX333" fmla="*/ 1447635 w 1955987"/>
                <a:gd name="connsiteY333" fmla="*/ 2031321 h 2286466"/>
                <a:gd name="connsiteX334" fmla="*/ 1443011 w 1955987"/>
                <a:gd name="connsiteY334" fmla="*/ 2033761 h 2286466"/>
                <a:gd name="connsiteX335" fmla="*/ 1441498 w 1955987"/>
                <a:gd name="connsiteY335" fmla="*/ 2034938 h 2286466"/>
                <a:gd name="connsiteX336" fmla="*/ 1442759 w 1955987"/>
                <a:gd name="connsiteY336" fmla="*/ 2037126 h 2286466"/>
                <a:gd name="connsiteX337" fmla="*/ 1452258 w 1955987"/>
                <a:gd name="connsiteY337" fmla="*/ 2052773 h 2286466"/>
                <a:gd name="connsiteX338" fmla="*/ 1455201 w 1955987"/>
                <a:gd name="connsiteY338" fmla="*/ 2057063 h 2286466"/>
                <a:gd name="connsiteX339" fmla="*/ 1457807 w 1955987"/>
                <a:gd name="connsiteY339" fmla="*/ 2058745 h 2286466"/>
                <a:gd name="connsiteX340" fmla="*/ 1460833 w 1955987"/>
                <a:gd name="connsiteY340" fmla="*/ 2058829 h 2286466"/>
                <a:gd name="connsiteX341" fmla="*/ 1457050 w 1955987"/>
                <a:gd name="connsiteY341" fmla="*/ 2047305 h 2286466"/>
                <a:gd name="connsiteX342" fmla="*/ 1457639 w 1955987"/>
                <a:gd name="connsiteY342" fmla="*/ 2045202 h 2286466"/>
                <a:gd name="connsiteX343" fmla="*/ 1460245 w 1955987"/>
                <a:gd name="connsiteY343" fmla="*/ 2046716 h 2286466"/>
                <a:gd name="connsiteX344" fmla="*/ 1469660 w 1955987"/>
                <a:gd name="connsiteY344" fmla="*/ 2056474 h 2286466"/>
                <a:gd name="connsiteX345" fmla="*/ 1481009 w 1955987"/>
                <a:gd name="connsiteY345" fmla="*/ 2071196 h 2286466"/>
                <a:gd name="connsiteX346" fmla="*/ 1481261 w 1955987"/>
                <a:gd name="connsiteY346" fmla="*/ 2073888 h 2286466"/>
                <a:gd name="connsiteX347" fmla="*/ 1478151 w 1955987"/>
                <a:gd name="connsiteY347" fmla="*/ 2089198 h 2286466"/>
                <a:gd name="connsiteX348" fmla="*/ 1476638 w 1955987"/>
                <a:gd name="connsiteY348" fmla="*/ 2091722 h 2286466"/>
                <a:gd name="connsiteX349" fmla="*/ 1458563 w 1955987"/>
                <a:gd name="connsiteY349" fmla="*/ 2105434 h 2286466"/>
                <a:gd name="connsiteX350" fmla="*/ 1402238 w 1955987"/>
                <a:gd name="connsiteY350" fmla="*/ 2109135 h 2286466"/>
                <a:gd name="connsiteX351" fmla="*/ 1399212 w 1955987"/>
                <a:gd name="connsiteY351" fmla="*/ 2109051 h 2286466"/>
                <a:gd name="connsiteX352" fmla="*/ 1395933 w 1955987"/>
                <a:gd name="connsiteY352" fmla="*/ 2108462 h 2286466"/>
                <a:gd name="connsiteX353" fmla="*/ 1393327 w 1955987"/>
                <a:gd name="connsiteY353" fmla="*/ 2106780 h 2286466"/>
                <a:gd name="connsiteX354" fmla="*/ 1391646 w 1955987"/>
                <a:gd name="connsiteY354" fmla="*/ 2104845 h 2286466"/>
                <a:gd name="connsiteX355" fmla="*/ 1387947 w 1955987"/>
                <a:gd name="connsiteY355" fmla="*/ 2097863 h 2286466"/>
                <a:gd name="connsiteX356" fmla="*/ 1385761 w 1955987"/>
                <a:gd name="connsiteY356" fmla="*/ 2096096 h 2286466"/>
                <a:gd name="connsiteX357" fmla="*/ 1382483 w 1955987"/>
                <a:gd name="connsiteY357" fmla="*/ 2095675 h 2286466"/>
                <a:gd name="connsiteX358" fmla="*/ 1373151 w 1955987"/>
                <a:gd name="connsiteY358" fmla="*/ 2100134 h 2286466"/>
                <a:gd name="connsiteX359" fmla="*/ 1357431 w 1955987"/>
                <a:gd name="connsiteY359" fmla="*/ 2111491 h 2286466"/>
                <a:gd name="connsiteX360" fmla="*/ 1356170 w 1955987"/>
                <a:gd name="connsiteY360" fmla="*/ 2114603 h 2286466"/>
                <a:gd name="connsiteX361" fmla="*/ 1362559 w 1955987"/>
                <a:gd name="connsiteY361" fmla="*/ 2128231 h 2286466"/>
                <a:gd name="connsiteX362" fmla="*/ 1364577 w 1955987"/>
                <a:gd name="connsiteY362" fmla="*/ 2133952 h 2286466"/>
                <a:gd name="connsiteX363" fmla="*/ 1370797 w 1955987"/>
                <a:gd name="connsiteY363" fmla="*/ 2143121 h 2286466"/>
                <a:gd name="connsiteX364" fmla="*/ 1372815 w 1955987"/>
                <a:gd name="connsiteY364" fmla="*/ 2143457 h 2286466"/>
                <a:gd name="connsiteX365" fmla="*/ 1380886 w 1955987"/>
                <a:gd name="connsiteY365" fmla="*/ 2149851 h 2286466"/>
                <a:gd name="connsiteX366" fmla="*/ 1382735 w 1955987"/>
                <a:gd name="connsiteY366" fmla="*/ 2147579 h 2286466"/>
                <a:gd name="connsiteX367" fmla="*/ 1383239 w 1955987"/>
                <a:gd name="connsiteY367" fmla="*/ 2144383 h 2286466"/>
                <a:gd name="connsiteX368" fmla="*/ 1382483 w 1955987"/>
                <a:gd name="connsiteY368" fmla="*/ 2141859 h 2286466"/>
                <a:gd name="connsiteX369" fmla="*/ 1382987 w 1955987"/>
                <a:gd name="connsiteY369" fmla="*/ 2140513 h 2286466"/>
                <a:gd name="connsiteX370" fmla="*/ 1388115 w 1955987"/>
                <a:gd name="connsiteY370" fmla="*/ 2143626 h 2286466"/>
                <a:gd name="connsiteX371" fmla="*/ 1390301 w 1955987"/>
                <a:gd name="connsiteY371" fmla="*/ 2145392 h 2286466"/>
                <a:gd name="connsiteX372" fmla="*/ 1407030 w 1955987"/>
                <a:gd name="connsiteY372" fmla="*/ 2162217 h 2286466"/>
                <a:gd name="connsiteX373" fmla="*/ 1408712 w 1955987"/>
                <a:gd name="connsiteY373" fmla="*/ 2164320 h 2286466"/>
                <a:gd name="connsiteX374" fmla="*/ 1408543 w 1955987"/>
                <a:gd name="connsiteY374" fmla="*/ 2167264 h 2286466"/>
                <a:gd name="connsiteX375" fmla="*/ 1407787 w 1955987"/>
                <a:gd name="connsiteY375" fmla="*/ 2173405 h 2286466"/>
                <a:gd name="connsiteX376" fmla="*/ 1406526 w 1955987"/>
                <a:gd name="connsiteY376" fmla="*/ 2176518 h 2286466"/>
                <a:gd name="connsiteX377" fmla="*/ 1399632 w 1955987"/>
                <a:gd name="connsiteY377" fmla="*/ 2185519 h 2286466"/>
                <a:gd name="connsiteX378" fmla="*/ 1397531 w 1955987"/>
                <a:gd name="connsiteY378" fmla="*/ 2187285 h 2286466"/>
                <a:gd name="connsiteX379" fmla="*/ 1382735 w 1955987"/>
                <a:gd name="connsiteY379" fmla="*/ 2192333 h 2286466"/>
                <a:gd name="connsiteX380" fmla="*/ 1377691 w 1955987"/>
                <a:gd name="connsiteY380" fmla="*/ 2193931 h 2286466"/>
                <a:gd name="connsiteX381" fmla="*/ 1375085 w 1955987"/>
                <a:gd name="connsiteY381" fmla="*/ 2192333 h 2286466"/>
                <a:gd name="connsiteX382" fmla="*/ 1373908 w 1955987"/>
                <a:gd name="connsiteY382" fmla="*/ 2190062 h 2286466"/>
                <a:gd name="connsiteX383" fmla="*/ 1372311 w 1955987"/>
                <a:gd name="connsiteY383" fmla="*/ 2185098 h 2286466"/>
                <a:gd name="connsiteX384" fmla="*/ 1371638 w 1955987"/>
                <a:gd name="connsiteY384" fmla="*/ 2179462 h 2286466"/>
                <a:gd name="connsiteX385" fmla="*/ 1361802 w 1955987"/>
                <a:gd name="connsiteY385" fmla="*/ 2164740 h 2286466"/>
                <a:gd name="connsiteX386" fmla="*/ 1356254 w 1955987"/>
                <a:gd name="connsiteY386" fmla="*/ 2151870 h 2286466"/>
                <a:gd name="connsiteX387" fmla="*/ 1355245 w 1955987"/>
                <a:gd name="connsiteY387" fmla="*/ 2150608 h 2286466"/>
                <a:gd name="connsiteX388" fmla="*/ 1327251 w 1955987"/>
                <a:gd name="connsiteY388" fmla="*/ 2120576 h 2286466"/>
                <a:gd name="connsiteX389" fmla="*/ 1324224 w 1955987"/>
                <a:gd name="connsiteY389" fmla="*/ 2119398 h 2286466"/>
                <a:gd name="connsiteX390" fmla="*/ 1321954 w 1955987"/>
                <a:gd name="connsiteY390" fmla="*/ 2120576 h 2286466"/>
                <a:gd name="connsiteX391" fmla="*/ 1311278 w 1955987"/>
                <a:gd name="connsiteY391" fmla="*/ 2135802 h 2286466"/>
                <a:gd name="connsiteX392" fmla="*/ 1310017 w 1955987"/>
                <a:gd name="connsiteY392" fmla="*/ 2137737 h 2286466"/>
                <a:gd name="connsiteX393" fmla="*/ 1311278 w 1955987"/>
                <a:gd name="connsiteY393" fmla="*/ 2139924 h 2286466"/>
                <a:gd name="connsiteX394" fmla="*/ 1323468 w 1955987"/>
                <a:gd name="connsiteY394" fmla="*/ 2145140 h 2286466"/>
                <a:gd name="connsiteX395" fmla="*/ 1326999 w 1955987"/>
                <a:gd name="connsiteY395" fmla="*/ 2146149 h 2286466"/>
                <a:gd name="connsiteX396" fmla="*/ 1344821 w 1955987"/>
                <a:gd name="connsiteY396" fmla="*/ 2154394 h 2286466"/>
                <a:gd name="connsiteX397" fmla="*/ 1364408 w 1955987"/>
                <a:gd name="connsiteY397" fmla="*/ 2184930 h 2286466"/>
                <a:gd name="connsiteX398" fmla="*/ 1373908 w 1955987"/>
                <a:gd name="connsiteY398" fmla="*/ 2200409 h 2286466"/>
                <a:gd name="connsiteX399" fmla="*/ 1376346 w 1955987"/>
                <a:gd name="connsiteY399" fmla="*/ 2204951 h 2286466"/>
                <a:gd name="connsiteX400" fmla="*/ 1388452 w 1955987"/>
                <a:gd name="connsiteY400" fmla="*/ 2230525 h 2286466"/>
                <a:gd name="connsiteX401" fmla="*/ 1389965 w 1955987"/>
                <a:gd name="connsiteY401" fmla="*/ 2235488 h 2286466"/>
                <a:gd name="connsiteX402" fmla="*/ 1390301 w 1955987"/>
                <a:gd name="connsiteY402" fmla="*/ 2238264 h 2286466"/>
                <a:gd name="connsiteX403" fmla="*/ 1390133 w 1955987"/>
                <a:gd name="connsiteY403" fmla="*/ 2241208 h 2286466"/>
                <a:gd name="connsiteX404" fmla="*/ 1381810 w 1955987"/>
                <a:gd name="connsiteY404" fmla="*/ 2283102 h 2286466"/>
                <a:gd name="connsiteX405" fmla="*/ 1380381 w 1955987"/>
                <a:gd name="connsiteY405" fmla="*/ 2285794 h 2286466"/>
                <a:gd name="connsiteX406" fmla="*/ 1377859 w 1955987"/>
                <a:gd name="connsiteY406" fmla="*/ 2286467 h 2286466"/>
                <a:gd name="connsiteX407" fmla="*/ 1370713 w 1955987"/>
                <a:gd name="connsiteY407" fmla="*/ 2285205 h 2286466"/>
                <a:gd name="connsiteX408" fmla="*/ 1331706 w 1955987"/>
                <a:gd name="connsiteY408" fmla="*/ 2252228 h 2286466"/>
                <a:gd name="connsiteX409" fmla="*/ 1306150 w 1955987"/>
                <a:gd name="connsiteY409" fmla="*/ 2234058 h 2286466"/>
                <a:gd name="connsiteX410" fmla="*/ 1283368 w 1955987"/>
                <a:gd name="connsiteY410" fmla="*/ 2230693 h 2286466"/>
                <a:gd name="connsiteX411" fmla="*/ 1260249 w 1955987"/>
                <a:gd name="connsiteY411" fmla="*/ 2227749 h 2286466"/>
                <a:gd name="connsiteX412" fmla="*/ 1251926 w 1955987"/>
                <a:gd name="connsiteY412" fmla="*/ 2226571 h 2286466"/>
                <a:gd name="connsiteX413" fmla="*/ 1225698 w 1955987"/>
                <a:gd name="connsiteY413" fmla="*/ 2221103 h 2286466"/>
                <a:gd name="connsiteX414" fmla="*/ 1212583 w 1955987"/>
                <a:gd name="connsiteY414" fmla="*/ 2215803 h 2286466"/>
                <a:gd name="connsiteX415" fmla="*/ 1157267 w 1955987"/>
                <a:gd name="connsiteY415" fmla="*/ 2190819 h 2286466"/>
                <a:gd name="connsiteX416" fmla="*/ 1140706 w 1955987"/>
                <a:gd name="connsiteY416" fmla="*/ 2182911 h 2286466"/>
                <a:gd name="connsiteX417" fmla="*/ 1118092 w 1955987"/>
                <a:gd name="connsiteY417" fmla="*/ 2170797 h 2286466"/>
                <a:gd name="connsiteX418" fmla="*/ 1071266 w 1955987"/>
                <a:gd name="connsiteY418" fmla="*/ 2146318 h 2286466"/>
                <a:gd name="connsiteX419" fmla="*/ 1030242 w 1955987"/>
                <a:gd name="connsiteY419" fmla="*/ 2126801 h 2286466"/>
                <a:gd name="connsiteX420" fmla="*/ 1019229 w 1955987"/>
                <a:gd name="connsiteY420" fmla="*/ 2121922 h 2286466"/>
                <a:gd name="connsiteX421" fmla="*/ 1008973 w 1955987"/>
                <a:gd name="connsiteY421" fmla="*/ 2120576 h 2286466"/>
                <a:gd name="connsiteX422" fmla="*/ 1003088 w 1955987"/>
                <a:gd name="connsiteY422" fmla="*/ 2127390 h 2286466"/>
                <a:gd name="connsiteX423" fmla="*/ 981735 w 1955987"/>
                <a:gd name="connsiteY423" fmla="*/ 2156160 h 2286466"/>
                <a:gd name="connsiteX424" fmla="*/ 962988 w 1955987"/>
                <a:gd name="connsiteY424" fmla="*/ 2182995 h 2286466"/>
                <a:gd name="connsiteX425" fmla="*/ 952143 w 1955987"/>
                <a:gd name="connsiteY425" fmla="*/ 2199399 h 2286466"/>
                <a:gd name="connsiteX426" fmla="*/ 946847 w 1955987"/>
                <a:gd name="connsiteY426" fmla="*/ 2208905 h 2286466"/>
                <a:gd name="connsiteX427" fmla="*/ 943485 w 1955987"/>
                <a:gd name="connsiteY427" fmla="*/ 2216392 h 2286466"/>
                <a:gd name="connsiteX428" fmla="*/ 939113 w 1955987"/>
                <a:gd name="connsiteY428" fmla="*/ 2223038 h 2286466"/>
                <a:gd name="connsiteX429" fmla="*/ 935078 w 1955987"/>
                <a:gd name="connsiteY429" fmla="*/ 2228422 h 2286466"/>
                <a:gd name="connsiteX430" fmla="*/ 916835 w 1955987"/>
                <a:gd name="connsiteY430" fmla="*/ 2241965 h 2286466"/>
                <a:gd name="connsiteX431" fmla="*/ 911455 w 1955987"/>
                <a:gd name="connsiteY431" fmla="*/ 2244742 h 2286466"/>
                <a:gd name="connsiteX432" fmla="*/ 896911 w 1955987"/>
                <a:gd name="connsiteY432" fmla="*/ 2244489 h 2286466"/>
                <a:gd name="connsiteX433" fmla="*/ 863621 w 1955987"/>
                <a:gd name="connsiteY433" fmla="*/ 2206382 h 2286466"/>
                <a:gd name="connsiteX434" fmla="*/ 862444 w 1955987"/>
                <a:gd name="connsiteY434" fmla="*/ 2204110 h 2286466"/>
                <a:gd name="connsiteX435" fmla="*/ 861603 w 1955987"/>
                <a:gd name="connsiteY435" fmla="*/ 2201586 h 2286466"/>
                <a:gd name="connsiteX436" fmla="*/ 861183 w 1955987"/>
                <a:gd name="connsiteY436" fmla="*/ 2198979 h 2286466"/>
                <a:gd name="connsiteX437" fmla="*/ 861183 w 1955987"/>
                <a:gd name="connsiteY437" fmla="*/ 2195445 h 2286466"/>
                <a:gd name="connsiteX438" fmla="*/ 862108 w 1955987"/>
                <a:gd name="connsiteY438" fmla="*/ 2189220 h 2286466"/>
                <a:gd name="connsiteX439" fmla="*/ 861351 w 1955987"/>
                <a:gd name="connsiteY439" fmla="*/ 2183752 h 2286466"/>
                <a:gd name="connsiteX440" fmla="*/ 858913 w 1955987"/>
                <a:gd name="connsiteY440" fmla="*/ 2179546 h 2286466"/>
                <a:gd name="connsiteX441" fmla="*/ 856895 w 1955987"/>
                <a:gd name="connsiteY441" fmla="*/ 2177275 h 2286466"/>
                <a:gd name="connsiteX442" fmla="*/ 847060 w 1955987"/>
                <a:gd name="connsiteY442" fmla="*/ 2167937 h 2286466"/>
                <a:gd name="connsiteX443" fmla="*/ 843193 w 1955987"/>
                <a:gd name="connsiteY443" fmla="*/ 2164404 h 2286466"/>
                <a:gd name="connsiteX444" fmla="*/ 836215 w 1955987"/>
                <a:gd name="connsiteY444" fmla="*/ 2159693 h 2286466"/>
                <a:gd name="connsiteX445" fmla="*/ 809818 w 1955987"/>
                <a:gd name="connsiteY445" fmla="*/ 2144551 h 2286466"/>
                <a:gd name="connsiteX446" fmla="*/ 784934 w 1955987"/>
                <a:gd name="connsiteY446" fmla="*/ 2129072 h 2286466"/>
                <a:gd name="connsiteX447" fmla="*/ 767700 w 1955987"/>
                <a:gd name="connsiteY447" fmla="*/ 2118220 h 2286466"/>
                <a:gd name="connsiteX448" fmla="*/ 765094 w 1955987"/>
                <a:gd name="connsiteY448" fmla="*/ 2116286 h 2286466"/>
                <a:gd name="connsiteX449" fmla="*/ 759126 w 1955987"/>
                <a:gd name="connsiteY449" fmla="*/ 2111238 h 2286466"/>
                <a:gd name="connsiteX450" fmla="*/ 755595 w 1955987"/>
                <a:gd name="connsiteY450" fmla="*/ 2107369 h 2286466"/>
                <a:gd name="connsiteX451" fmla="*/ 753829 w 1955987"/>
                <a:gd name="connsiteY451" fmla="*/ 2102321 h 2286466"/>
                <a:gd name="connsiteX452" fmla="*/ 720118 w 1955987"/>
                <a:gd name="connsiteY452" fmla="*/ 2085581 h 2286466"/>
                <a:gd name="connsiteX453" fmla="*/ 709274 w 1955987"/>
                <a:gd name="connsiteY453" fmla="*/ 2082889 h 2286466"/>
                <a:gd name="connsiteX454" fmla="*/ 703305 w 1955987"/>
                <a:gd name="connsiteY454" fmla="*/ 2080786 h 2286466"/>
                <a:gd name="connsiteX455" fmla="*/ 700447 w 1955987"/>
                <a:gd name="connsiteY455" fmla="*/ 2079271 h 2286466"/>
                <a:gd name="connsiteX456" fmla="*/ 648325 w 1955987"/>
                <a:gd name="connsiteY456" fmla="*/ 2044108 h 2286466"/>
                <a:gd name="connsiteX457" fmla="*/ 646139 w 1955987"/>
                <a:gd name="connsiteY457" fmla="*/ 2042510 h 2286466"/>
                <a:gd name="connsiteX458" fmla="*/ 642440 w 1955987"/>
                <a:gd name="connsiteY458" fmla="*/ 2038640 h 2286466"/>
                <a:gd name="connsiteX459" fmla="*/ 637060 w 1955987"/>
                <a:gd name="connsiteY459" fmla="*/ 2029723 h 2286466"/>
                <a:gd name="connsiteX460" fmla="*/ 634286 w 1955987"/>
                <a:gd name="connsiteY460" fmla="*/ 2022068 h 2286466"/>
                <a:gd name="connsiteX461" fmla="*/ 626300 w 1955987"/>
                <a:gd name="connsiteY461" fmla="*/ 2012225 h 2286466"/>
                <a:gd name="connsiteX462" fmla="*/ 620667 w 1955987"/>
                <a:gd name="connsiteY462" fmla="*/ 2011048 h 2286466"/>
                <a:gd name="connsiteX463" fmla="*/ 614194 w 1955987"/>
                <a:gd name="connsiteY463" fmla="*/ 2010459 h 2286466"/>
                <a:gd name="connsiteX464" fmla="*/ 606964 w 1955987"/>
                <a:gd name="connsiteY464" fmla="*/ 2012562 h 2286466"/>
                <a:gd name="connsiteX465" fmla="*/ 568293 w 1955987"/>
                <a:gd name="connsiteY465" fmla="*/ 2002299 h 2286466"/>
                <a:gd name="connsiteX466" fmla="*/ 515079 w 1955987"/>
                <a:gd name="connsiteY466" fmla="*/ 1979417 h 2286466"/>
                <a:gd name="connsiteX467" fmla="*/ 499190 w 1955987"/>
                <a:gd name="connsiteY467" fmla="*/ 1962088 h 2286466"/>
                <a:gd name="connsiteX468" fmla="*/ 486832 w 1955987"/>
                <a:gd name="connsiteY468" fmla="*/ 1948460 h 2286466"/>
                <a:gd name="connsiteX469" fmla="*/ 459174 w 1955987"/>
                <a:gd name="connsiteY469" fmla="*/ 1913465 h 2286466"/>
                <a:gd name="connsiteX470" fmla="*/ 437737 w 1955987"/>
                <a:gd name="connsiteY470" fmla="*/ 1889742 h 2286466"/>
                <a:gd name="connsiteX471" fmla="*/ 404026 w 1955987"/>
                <a:gd name="connsiteY471" fmla="*/ 1855588 h 2286466"/>
                <a:gd name="connsiteX472" fmla="*/ 374687 w 1955987"/>
                <a:gd name="connsiteY472" fmla="*/ 1825051 h 2286466"/>
                <a:gd name="connsiteX473" fmla="*/ 356360 w 1955987"/>
                <a:gd name="connsiteY473" fmla="*/ 1803768 h 2286466"/>
                <a:gd name="connsiteX474" fmla="*/ 340556 w 1955987"/>
                <a:gd name="connsiteY474" fmla="*/ 1789215 h 2286466"/>
                <a:gd name="connsiteX475" fmla="*/ 324331 w 1955987"/>
                <a:gd name="connsiteY475" fmla="*/ 1776344 h 2286466"/>
                <a:gd name="connsiteX476" fmla="*/ 313654 w 1955987"/>
                <a:gd name="connsiteY476" fmla="*/ 1769362 h 2286466"/>
                <a:gd name="connsiteX477" fmla="*/ 292637 w 1955987"/>
                <a:gd name="connsiteY477" fmla="*/ 1763137 h 2286466"/>
                <a:gd name="connsiteX478" fmla="*/ 283474 w 1955987"/>
                <a:gd name="connsiteY478" fmla="*/ 1760949 h 2286466"/>
                <a:gd name="connsiteX479" fmla="*/ 244215 w 1955987"/>
                <a:gd name="connsiteY479" fmla="*/ 1753715 h 2286466"/>
                <a:gd name="connsiteX480" fmla="*/ 226393 w 1955987"/>
                <a:gd name="connsiteY480" fmla="*/ 1737900 h 2286466"/>
                <a:gd name="connsiteX481" fmla="*/ 212774 w 1955987"/>
                <a:gd name="connsiteY481" fmla="*/ 1726880 h 2286466"/>
                <a:gd name="connsiteX482" fmla="*/ 174271 w 1955987"/>
                <a:gd name="connsiteY482" fmla="*/ 1698278 h 2286466"/>
                <a:gd name="connsiteX483" fmla="*/ 86337 w 1955987"/>
                <a:gd name="connsiteY483" fmla="*/ 1633924 h 2286466"/>
                <a:gd name="connsiteX484" fmla="*/ 72634 w 1955987"/>
                <a:gd name="connsiteY484" fmla="*/ 1627025 h 2286466"/>
                <a:gd name="connsiteX485" fmla="*/ 35392 w 1955987"/>
                <a:gd name="connsiteY485" fmla="*/ 1611042 h 2286466"/>
                <a:gd name="connsiteX486" fmla="*/ 18663 w 1955987"/>
                <a:gd name="connsiteY486" fmla="*/ 1604144 h 2286466"/>
                <a:gd name="connsiteX487" fmla="*/ 8407 w 1955987"/>
                <a:gd name="connsiteY487" fmla="*/ 1556783 h 2286466"/>
                <a:gd name="connsiteX488" fmla="*/ 1934 w 1955987"/>
                <a:gd name="connsiteY488" fmla="*/ 1526414 h 2286466"/>
                <a:gd name="connsiteX489" fmla="*/ 0 w 1955987"/>
                <a:gd name="connsiteY489" fmla="*/ 1516151 h 2286466"/>
                <a:gd name="connsiteX490" fmla="*/ 36653 w 1955987"/>
                <a:gd name="connsiteY490" fmla="*/ 1472660 h 2286466"/>
                <a:gd name="connsiteX491" fmla="*/ 58427 w 1955987"/>
                <a:gd name="connsiteY491" fmla="*/ 1445993 h 2286466"/>
                <a:gd name="connsiteX492" fmla="*/ 81797 w 1955987"/>
                <a:gd name="connsiteY492" fmla="*/ 1401660 h 2286466"/>
                <a:gd name="connsiteX493" fmla="*/ 143755 w 1955987"/>
                <a:gd name="connsiteY493" fmla="*/ 1285654 h 2286466"/>
                <a:gd name="connsiteX494" fmla="*/ 220172 w 1955987"/>
                <a:gd name="connsiteY494" fmla="*/ 1213644 h 2286466"/>
                <a:gd name="connsiteX495" fmla="*/ 231689 w 1955987"/>
                <a:gd name="connsiteY495" fmla="*/ 1130699 h 2286466"/>
                <a:gd name="connsiteX496" fmla="*/ 230176 w 1955987"/>
                <a:gd name="connsiteY496" fmla="*/ 1122371 h 2286466"/>
                <a:gd name="connsiteX497" fmla="*/ 221769 w 1955987"/>
                <a:gd name="connsiteY497" fmla="*/ 1087964 h 2286466"/>
                <a:gd name="connsiteX498" fmla="*/ 216473 w 1955987"/>
                <a:gd name="connsiteY498" fmla="*/ 1074757 h 2286466"/>
                <a:gd name="connsiteX499" fmla="*/ 199743 w 1955987"/>
                <a:gd name="connsiteY499" fmla="*/ 1049015 h 2286466"/>
                <a:gd name="connsiteX500" fmla="*/ 190496 w 1955987"/>
                <a:gd name="connsiteY500" fmla="*/ 1034967 h 2286466"/>
                <a:gd name="connsiteX501" fmla="*/ 186965 w 1955987"/>
                <a:gd name="connsiteY501" fmla="*/ 1030677 h 2286466"/>
                <a:gd name="connsiteX502" fmla="*/ 177466 w 1955987"/>
                <a:gd name="connsiteY502" fmla="*/ 1020077 h 2286466"/>
                <a:gd name="connsiteX503" fmla="*/ 172337 w 1955987"/>
                <a:gd name="connsiteY503" fmla="*/ 1013347 h 2286466"/>
                <a:gd name="connsiteX504" fmla="*/ 166201 w 1955987"/>
                <a:gd name="connsiteY504" fmla="*/ 1004010 h 2286466"/>
                <a:gd name="connsiteX505" fmla="*/ 164687 w 1955987"/>
                <a:gd name="connsiteY505" fmla="*/ 1001654 h 2286466"/>
                <a:gd name="connsiteX506" fmla="*/ 161493 w 1955987"/>
                <a:gd name="connsiteY506" fmla="*/ 993662 h 2286466"/>
                <a:gd name="connsiteX507" fmla="*/ 160820 w 1955987"/>
                <a:gd name="connsiteY507" fmla="*/ 990718 h 2286466"/>
                <a:gd name="connsiteX508" fmla="*/ 160568 w 1955987"/>
                <a:gd name="connsiteY508" fmla="*/ 987858 h 2286466"/>
                <a:gd name="connsiteX509" fmla="*/ 184191 w 1955987"/>
                <a:gd name="connsiteY509" fmla="*/ 936711 h 2286466"/>
                <a:gd name="connsiteX510" fmla="*/ 187301 w 1955987"/>
                <a:gd name="connsiteY510" fmla="*/ 935702 h 2286466"/>
                <a:gd name="connsiteX511" fmla="*/ 226477 w 1955987"/>
                <a:gd name="connsiteY511" fmla="*/ 927626 h 2286466"/>
                <a:gd name="connsiteX512" fmla="*/ 231100 w 1955987"/>
                <a:gd name="connsiteY512" fmla="*/ 919298 h 2286466"/>
                <a:gd name="connsiteX513" fmla="*/ 254471 w 1955987"/>
                <a:gd name="connsiteY513" fmla="*/ 873198 h 2286466"/>
                <a:gd name="connsiteX514" fmla="*/ 268174 w 1955987"/>
                <a:gd name="connsiteY514" fmla="*/ 845353 h 2286466"/>
                <a:gd name="connsiteX515" fmla="*/ 269687 w 1955987"/>
                <a:gd name="connsiteY515" fmla="*/ 840306 h 2286466"/>
                <a:gd name="connsiteX516" fmla="*/ 272125 w 1955987"/>
                <a:gd name="connsiteY516" fmla="*/ 830548 h 2286466"/>
                <a:gd name="connsiteX517" fmla="*/ 279271 w 1955987"/>
                <a:gd name="connsiteY517" fmla="*/ 801273 h 2286466"/>
                <a:gd name="connsiteX518" fmla="*/ 293646 w 1955987"/>
                <a:gd name="connsiteY518" fmla="*/ 742555 h 2286466"/>
                <a:gd name="connsiteX519" fmla="*/ 302978 w 1955987"/>
                <a:gd name="connsiteY519" fmla="*/ 703101 h 2286466"/>
                <a:gd name="connsiteX520" fmla="*/ 405455 w 1955987"/>
                <a:gd name="connsiteY520" fmla="*/ 625456 h 2286466"/>
                <a:gd name="connsiteX521" fmla="*/ 415712 w 1955987"/>
                <a:gd name="connsiteY521" fmla="*/ 606612 h 2286466"/>
                <a:gd name="connsiteX522" fmla="*/ 419747 w 1955987"/>
                <a:gd name="connsiteY522" fmla="*/ 599209 h 2286466"/>
                <a:gd name="connsiteX523" fmla="*/ 424454 w 1955987"/>
                <a:gd name="connsiteY523" fmla="*/ 589703 h 2286466"/>
                <a:gd name="connsiteX524" fmla="*/ 495239 w 1955987"/>
                <a:gd name="connsiteY524" fmla="*/ 625792 h 2286466"/>
                <a:gd name="connsiteX525" fmla="*/ 507765 w 1955987"/>
                <a:gd name="connsiteY525" fmla="*/ 635046 h 2286466"/>
                <a:gd name="connsiteX526" fmla="*/ 514743 w 1955987"/>
                <a:gd name="connsiteY526" fmla="*/ 640850 h 2286466"/>
                <a:gd name="connsiteX527" fmla="*/ 528782 w 1955987"/>
                <a:gd name="connsiteY527" fmla="*/ 652543 h 2286466"/>
                <a:gd name="connsiteX528" fmla="*/ 541812 w 1955987"/>
                <a:gd name="connsiteY528" fmla="*/ 664657 h 2286466"/>
                <a:gd name="connsiteX529" fmla="*/ 545763 w 1955987"/>
                <a:gd name="connsiteY529" fmla="*/ 668947 h 2286466"/>
                <a:gd name="connsiteX530" fmla="*/ 548285 w 1955987"/>
                <a:gd name="connsiteY530" fmla="*/ 670882 h 2286466"/>
                <a:gd name="connsiteX531" fmla="*/ 554254 w 1955987"/>
                <a:gd name="connsiteY531" fmla="*/ 673910 h 2286466"/>
                <a:gd name="connsiteX532" fmla="*/ 560055 w 1955987"/>
                <a:gd name="connsiteY532" fmla="*/ 675677 h 2286466"/>
                <a:gd name="connsiteX533" fmla="*/ 572413 w 1955987"/>
                <a:gd name="connsiteY533" fmla="*/ 644804 h 2286466"/>
                <a:gd name="connsiteX534" fmla="*/ 615875 w 1955987"/>
                <a:gd name="connsiteY534" fmla="*/ 554119 h 2286466"/>
                <a:gd name="connsiteX535" fmla="*/ 620247 w 1955987"/>
                <a:gd name="connsiteY535" fmla="*/ 544613 h 2286466"/>
                <a:gd name="connsiteX536" fmla="*/ 608814 w 1955987"/>
                <a:gd name="connsiteY536" fmla="*/ 475969 h 2286466"/>
                <a:gd name="connsiteX537" fmla="*/ 604862 w 1955987"/>
                <a:gd name="connsiteY537" fmla="*/ 453760 h 2286466"/>
                <a:gd name="connsiteX538" fmla="*/ 601163 w 1955987"/>
                <a:gd name="connsiteY538" fmla="*/ 431720 h 2286466"/>
                <a:gd name="connsiteX539" fmla="*/ 597633 w 1955987"/>
                <a:gd name="connsiteY539" fmla="*/ 409596 h 2286466"/>
                <a:gd name="connsiteX540" fmla="*/ 595951 w 1955987"/>
                <a:gd name="connsiteY540" fmla="*/ 398575 h 2286466"/>
                <a:gd name="connsiteX541" fmla="*/ 598641 w 1955987"/>
                <a:gd name="connsiteY541" fmla="*/ 380152 h 2286466"/>
                <a:gd name="connsiteX542" fmla="*/ 603938 w 1955987"/>
                <a:gd name="connsiteY542" fmla="*/ 349363 h 2286466"/>
                <a:gd name="connsiteX543" fmla="*/ 605955 w 1955987"/>
                <a:gd name="connsiteY543" fmla="*/ 339100 h 2286466"/>
                <a:gd name="connsiteX544" fmla="*/ 607889 w 1955987"/>
                <a:gd name="connsiteY544" fmla="*/ 338427 h 2286466"/>
                <a:gd name="connsiteX545" fmla="*/ 618986 w 1955987"/>
                <a:gd name="connsiteY545" fmla="*/ 334558 h 2286466"/>
                <a:gd name="connsiteX546" fmla="*/ 665307 w 1955987"/>
                <a:gd name="connsiteY546" fmla="*/ 320089 h 2286466"/>
                <a:gd name="connsiteX547" fmla="*/ 721716 w 1955987"/>
                <a:gd name="connsiteY547" fmla="*/ 358785 h 2286466"/>
                <a:gd name="connsiteX548" fmla="*/ 797292 w 1955987"/>
                <a:gd name="connsiteY548" fmla="*/ 351214 h 2286466"/>
                <a:gd name="connsiteX549" fmla="*/ 899686 w 1955987"/>
                <a:gd name="connsiteY549" fmla="*/ 392519 h 2286466"/>
                <a:gd name="connsiteX550" fmla="*/ 928689 w 1955987"/>
                <a:gd name="connsiteY550" fmla="*/ 404464 h 2286466"/>
                <a:gd name="connsiteX551" fmla="*/ 967191 w 1955987"/>
                <a:gd name="connsiteY551" fmla="*/ 420700 h 2286466"/>
                <a:gd name="connsiteX552" fmla="*/ 999053 w 1955987"/>
                <a:gd name="connsiteY552" fmla="*/ 434412 h 2286466"/>
                <a:gd name="connsiteX553" fmla="*/ 1007460 w 1955987"/>
                <a:gd name="connsiteY553" fmla="*/ 439543 h 2286466"/>
                <a:gd name="connsiteX554" fmla="*/ 1013092 w 1955987"/>
                <a:gd name="connsiteY554" fmla="*/ 442404 h 2286466"/>
                <a:gd name="connsiteX555" fmla="*/ 1016202 w 1955987"/>
                <a:gd name="connsiteY555" fmla="*/ 441899 h 2286466"/>
                <a:gd name="connsiteX556" fmla="*/ 1018472 w 1955987"/>
                <a:gd name="connsiteY556" fmla="*/ 439880 h 2286466"/>
                <a:gd name="connsiteX557" fmla="*/ 1020406 w 1955987"/>
                <a:gd name="connsiteY557" fmla="*/ 437609 h 2286466"/>
                <a:gd name="connsiteX558" fmla="*/ 1022087 w 1955987"/>
                <a:gd name="connsiteY558" fmla="*/ 434580 h 2286466"/>
                <a:gd name="connsiteX559" fmla="*/ 1024861 w 1955987"/>
                <a:gd name="connsiteY559" fmla="*/ 427514 h 2286466"/>
                <a:gd name="connsiteX560" fmla="*/ 1031503 w 1955987"/>
                <a:gd name="connsiteY560" fmla="*/ 415652 h 2286466"/>
                <a:gd name="connsiteX561" fmla="*/ 1036715 w 1955987"/>
                <a:gd name="connsiteY561" fmla="*/ 407240 h 2286466"/>
                <a:gd name="connsiteX562" fmla="*/ 1040666 w 1955987"/>
                <a:gd name="connsiteY562" fmla="*/ 402277 h 2286466"/>
                <a:gd name="connsiteX563" fmla="*/ 1046887 w 1955987"/>
                <a:gd name="connsiteY563" fmla="*/ 395379 h 2286466"/>
                <a:gd name="connsiteX564" fmla="*/ 1067147 w 1955987"/>
                <a:gd name="connsiteY564" fmla="*/ 377797 h 2286466"/>
                <a:gd name="connsiteX565" fmla="*/ 1069081 w 1955987"/>
                <a:gd name="connsiteY565" fmla="*/ 375273 h 2286466"/>
                <a:gd name="connsiteX566" fmla="*/ 1074125 w 1955987"/>
                <a:gd name="connsiteY566" fmla="*/ 366356 h 2286466"/>
                <a:gd name="connsiteX567" fmla="*/ 1076395 w 1955987"/>
                <a:gd name="connsiteY567" fmla="*/ 358449 h 2286466"/>
                <a:gd name="connsiteX568" fmla="*/ 1076899 w 1955987"/>
                <a:gd name="connsiteY568" fmla="*/ 354579 h 2286466"/>
                <a:gd name="connsiteX569" fmla="*/ 1049577 w 1955987"/>
                <a:gd name="connsiteY569" fmla="*/ 342802 h 2286466"/>
                <a:gd name="connsiteX570" fmla="*/ 1020322 w 1955987"/>
                <a:gd name="connsiteY570" fmla="*/ 317144 h 2286466"/>
                <a:gd name="connsiteX571" fmla="*/ 1044029 w 1955987"/>
                <a:gd name="connsiteY571" fmla="*/ 293421 h 2286466"/>
                <a:gd name="connsiteX572" fmla="*/ 1069417 w 1955987"/>
                <a:gd name="connsiteY572" fmla="*/ 254472 h 2286466"/>
                <a:gd name="connsiteX573" fmla="*/ 1074965 w 1955987"/>
                <a:gd name="connsiteY573" fmla="*/ 245135 h 2286466"/>
                <a:gd name="connsiteX574" fmla="*/ 1082952 w 1955987"/>
                <a:gd name="connsiteY574" fmla="*/ 227301 h 2286466"/>
                <a:gd name="connsiteX575" fmla="*/ 1099765 w 1955987"/>
                <a:gd name="connsiteY575" fmla="*/ 188604 h 2286466"/>
                <a:gd name="connsiteX576" fmla="*/ 1107836 w 1955987"/>
                <a:gd name="connsiteY576" fmla="*/ 169003 h 2286466"/>
                <a:gd name="connsiteX577" fmla="*/ 1099933 w 1955987"/>
                <a:gd name="connsiteY577" fmla="*/ 81768 h 2286466"/>
                <a:gd name="connsiteX578" fmla="*/ 1083120 w 1955987"/>
                <a:gd name="connsiteY578" fmla="*/ 56867 h 2286466"/>
                <a:gd name="connsiteX579" fmla="*/ 1051511 w 1955987"/>
                <a:gd name="connsiteY579" fmla="*/ 11188 h 2286466"/>
                <a:gd name="connsiteX580" fmla="*/ 1148944 w 1955987"/>
                <a:gd name="connsiteY580" fmla="*/ 2440 h 228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1955987" h="2286466">
                  <a:moveTo>
                    <a:pt x="1159032" y="0"/>
                  </a:moveTo>
                  <a:lnTo>
                    <a:pt x="1164245" y="4543"/>
                  </a:lnTo>
                  <a:lnTo>
                    <a:pt x="1174417" y="10263"/>
                  </a:lnTo>
                  <a:lnTo>
                    <a:pt x="1195349" y="18171"/>
                  </a:lnTo>
                  <a:lnTo>
                    <a:pt x="1205858" y="22966"/>
                  </a:lnTo>
                  <a:lnTo>
                    <a:pt x="1218047" y="30032"/>
                  </a:lnTo>
                  <a:lnTo>
                    <a:pt x="1222503" y="34322"/>
                  </a:lnTo>
                  <a:lnTo>
                    <a:pt x="1226454" y="38949"/>
                  </a:lnTo>
                  <a:lnTo>
                    <a:pt x="1231919" y="46352"/>
                  </a:lnTo>
                  <a:lnTo>
                    <a:pt x="1236290" y="54091"/>
                  </a:lnTo>
                  <a:lnTo>
                    <a:pt x="1237215" y="57035"/>
                  </a:lnTo>
                  <a:lnTo>
                    <a:pt x="1238560" y="63261"/>
                  </a:lnTo>
                  <a:lnTo>
                    <a:pt x="1238476" y="66626"/>
                  </a:lnTo>
                  <a:lnTo>
                    <a:pt x="1236879" y="70579"/>
                  </a:lnTo>
                  <a:lnTo>
                    <a:pt x="1233348" y="74870"/>
                  </a:lnTo>
                  <a:lnTo>
                    <a:pt x="1227463" y="83282"/>
                  </a:lnTo>
                  <a:lnTo>
                    <a:pt x="1226202" y="91021"/>
                  </a:lnTo>
                  <a:lnTo>
                    <a:pt x="1226118" y="94470"/>
                  </a:lnTo>
                  <a:lnTo>
                    <a:pt x="1227379" y="100443"/>
                  </a:lnTo>
                  <a:lnTo>
                    <a:pt x="1228892" y="103219"/>
                  </a:lnTo>
                  <a:lnTo>
                    <a:pt x="1230826" y="105406"/>
                  </a:lnTo>
                  <a:lnTo>
                    <a:pt x="1233348" y="107509"/>
                  </a:lnTo>
                  <a:lnTo>
                    <a:pt x="1239905" y="110706"/>
                  </a:lnTo>
                  <a:lnTo>
                    <a:pt x="1243100" y="111547"/>
                  </a:lnTo>
                  <a:lnTo>
                    <a:pt x="1250077" y="111968"/>
                  </a:lnTo>
                  <a:lnTo>
                    <a:pt x="1257643" y="113146"/>
                  </a:lnTo>
                  <a:lnTo>
                    <a:pt x="1265209" y="115669"/>
                  </a:lnTo>
                  <a:lnTo>
                    <a:pt x="1270253" y="119791"/>
                  </a:lnTo>
                  <a:lnTo>
                    <a:pt x="1298332" y="148646"/>
                  </a:lnTo>
                  <a:lnTo>
                    <a:pt x="1300265" y="150917"/>
                  </a:lnTo>
                  <a:lnTo>
                    <a:pt x="1345577" y="207279"/>
                  </a:lnTo>
                  <a:lnTo>
                    <a:pt x="1351798" y="227469"/>
                  </a:lnTo>
                  <a:lnTo>
                    <a:pt x="1352723" y="230245"/>
                  </a:lnTo>
                  <a:lnTo>
                    <a:pt x="1355581" y="235461"/>
                  </a:lnTo>
                  <a:lnTo>
                    <a:pt x="1360457" y="239583"/>
                  </a:lnTo>
                  <a:lnTo>
                    <a:pt x="1363399" y="241433"/>
                  </a:lnTo>
                  <a:lnTo>
                    <a:pt x="1374412" y="245471"/>
                  </a:lnTo>
                  <a:lnTo>
                    <a:pt x="1382146" y="247322"/>
                  </a:lnTo>
                  <a:lnTo>
                    <a:pt x="1385677" y="248920"/>
                  </a:lnTo>
                  <a:lnTo>
                    <a:pt x="1390553" y="252958"/>
                  </a:lnTo>
                  <a:lnTo>
                    <a:pt x="1394925" y="257164"/>
                  </a:lnTo>
                  <a:lnTo>
                    <a:pt x="1408039" y="270372"/>
                  </a:lnTo>
                  <a:lnTo>
                    <a:pt x="1409889" y="272559"/>
                  </a:lnTo>
                  <a:lnTo>
                    <a:pt x="1410813" y="275503"/>
                  </a:lnTo>
                  <a:lnTo>
                    <a:pt x="1410057" y="279205"/>
                  </a:lnTo>
                  <a:lnTo>
                    <a:pt x="1409973" y="282738"/>
                  </a:lnTo>
                  <a:lnTo>
                    <a:pt x="1411738" y="288458"/>
                  </a:lnTo>
                  <a:lnTo>
                    <a:pt x="1415521" y="293085"/>
                  </a:lnTo>
                  <a:lnTo>
                    <a:pt x="1420397" y="297123"/>
                  </a:lnTo>
                  <a:lnTo>
                    <a:pt x="1423928" y="298637"/>
                  </a:lnTo>
                  <a:lnTo>
                    <a:pt x="1431914" y="300993"/>
                  </a:lnTo>
                  <a:lnTo>
                    <a:pt x="1435361" y="301161"/>
                  </a:lnTo>
                  <a:lnTo>
                    <a:pt x="1444188" y="299142"/>
                  </a:lnTo>
                  <a:lnTo>
                    <a:pt x="1447887" y="299815"/>
                  </a:lnTo>
                  <a:lnTo>
                    <a:pt x="1451418" y="301329"/>
                  </a:lnTo>
                  <a:lnTo>
                    <a:pt x="1459572" y="310246"/>
                  </a:lnTo>
                  <a:lnTo>
                    <a:pt x="1465289" y="317144"/>
                  </a:lnTo>
                  <a:lnTo>
                    <a:pt x="1473780" y="329510"/>
                  </a:lnTo>
                  <a:lnTo>
                    <a:pt x="1475125" y="332034"/>
                  </a:lnTo>
                  <a:lnTo>
                    <a:pt x="1479244" y="339773"/>
                  </a:lnTo>
                  <a:lnTo>
                    <a:pt x="1482018" y="344989"/>
                  </a:lnTo>
                  <a:lnTo>
                    <a:pt x="1482691" y="351214"/>
                  </a:lnTo>
                  <a:lnTo>
                    <a:pt x="1483615" y="354074"/>
                  </a:lnTo>
                  <a:lnTo>
                    <a:pt x="1485465" y="356430"/>
                  </a:lnTo>
                  <a:lnTo>
                    <a:pt x="1488491" y="358280"/>
                  </a:lnTo>
                  <a:lnTo>
                    <a:pt x="1507743" y="364674"/>
                  </a:lnTo>
                  <a:lnTo>
                    <a:pt x="1511442" y="365347"/>
                  </a:lnTo>
                  <a:lnTo>
                    <a:pt x="1556922" y="365852"/>
                  </a:lnTo>
                  <a:lnTo>
                    <a:pt x="1569868" y="373086"/>
                  </a:lnTo>
                  <a:lnTo>
                    <a:pt x="1585336" y="379984"/>
                  </a:lnTo>
                  <a:lnTo>
                    <a:pt x="1603495" y="387808"/>
                  </a:lnTo>
                  <a:lnTo>
                    <a:pt x="1620813" y="390668"/>
                  </a:lnTo>
                  <a:lnTo>
                    <a:pt x="1623923" y="391677"/>
                  </a:lnTo>
                  <a:lnTo>
                    <a:pt x="1657214" y="411446"/>
                  </a:lnTo>
                  <a:lnTo>
                    <a:pt x="1658559" y="413970"/>
                  </a:lnTo>
                  <a:lnTo>
                    <a:pt x="1666125" y="429869"/>
                  </a:lnTo>
                  <a:lnTo>
                    <a:pt x="1674111" y="445432"/>
                  </a:lnTo>
                  <a:lnTo>
                    <a:pt x="1676465" y="447451"/>
                  </a:lnTo>
                  <a:lnTo>
                    <a:pt x="1682266" y="451068"/>
                  </a:lnTo>
                  <a:lnTo>
                    <a:pt x="1689580" y="453760"/>
                  </a:lnTo>
                  <a:lnTo>
                    <a:pt x="1707066" y="468145"/>
                  </a:lnTo>
                  <a:lnTo>
                    <a:pt x="1709419" y="470248"/>
                  </a:lnTo>
                  <a:lnTo>
                    <a:pt x="1711269" y="472604"/>
                  </a:lnTo>
                  <a:lnTo>
                    <a:pt x="1727998" y="506421"/>
                  </a:lnTo>
                  <a:lnTo>
                    <a:pt x="1729596" y="512226"/>
                  </a:lnTo>
                  <a:lnTo>
                    <a:pt x="1730604" y="518030"/>
                  </a:lnTo>
                  <a:lnTo>
                    <a:pt x="1732118" y="540155"/>
                  </a:lnTo>
                  <a:lnTo>
                    <a:pt x="1757926" y="557568"/>
                  </a:lnTo>
                  <a:lnTo>
                    <a:pt x="1761793" y="558914"/>
                  </a:lnTo>
                  <a:lnTo>
                    <a:pt x="1764652" y="560681"/>
                  </a:lnTo>
                  <a:lnTo>
                    <a:pt x="1768266" y="565307"/>
                  </a:lnTo>
                  <a:lnTo>
                    <a:pt x="1769527" y="567999"/>
                  </a:lnTo>
                  <a:lnTo>
                    <a:pt x="1772470" y="576243"/>
                  </a:lnTo>
                  <a:lnTo>
                    <a:pt x="1773479" y="582048"/>
                  </a:lnTo>
                  <a:lnTo>
                    <a:pt x="1774319" y="587516"/>
                  </a:lnTo>
                  <a:lnTo>
                    <a:pt x="1774908" y="593825"/>
                  </a:lnTo>
                  <a:lnTo>
                    <a:pt x="1778018" y="605014"/>
                  </a:lnTo>
                  <a:lnTo>
                    <a:pt x="1780120" y="610482"/>
                  </a:lnTo>
                  <a:lnTo>
                    <a:pt x="1783987" y="618221"/>
                  </a:lnTo>
                  <a:lnTo>
                    <a:pt x="1814503" y="647916"/>
                  </a:lnTo>
                  <a:lnTo>
                    <a:pt x="1838210" y="668274"/>
                  </a:lnTo>
                  <a:lnTo>
                    <a:pt x="1840480" y="670293"/>
                  </a:lnTo>
                  <a:lnTo>
                    <a:pt x="1842329" y="672564"/>
                  </a:lnTo>
                  <a:lnTo>
                    <a:pt x="1844347" y="677948"/>
                  </a:lnTo>
                  <a:lnTo>
                    <a:pt x="1844599" y="681145"/>
                  </a:lnTo>
                  <a:lnTo>
                    <a:pt x="1844263" y="684846"/>
                  </a:lnTo>
                  <a:lnTo>
                    <a:pt x="1842918" y="688632"/>
                  </a:lnTo>
                  <a:lnTo>
                    <a:pt x="1841405" y="691913"/>
                  </a:lnTo>
                  <a:lnTo>
                    <a:pt x="1839555" y="694857"/>
                  </a:lnTo>
                  <a:lnTo>
                    <a:pt x="1831401" y="704111"/>
                  </a:lnTo>
                  <a:lnTo>
                    <a:pt x="1828879" y="705372"/>
                  </a:lnTo>
                  <a:lnTo>
                    <a:pt x="1817530" y="708485"/>
                  </a:lnTo>
                  <a:lnTo>
                    <a:pt x="1809880" y="712271"/>
                  </a:lnTo>
                  <a:lnTo>
                    <a:pt x="1805760" y="716897"/>
                  </a:lnTo>
                  <a:lnTo>
                    <a:pt x="1804583" y="720767"/>
                  </a:lnTo>
                  <a:lnTo>
                    <a:pt x="1803743" y="724384"/>
                  </a:lnTo>
                  <a:lnTo>
                    <a:pt x="1801053" y="748107"/>
                  </a:lnTo>
                  <a:lnTo>
                    <a:pt x="1800800" y="751556"/>
                  </a:lnTo>
                  <a:lnTo>
                    <a:pt x="1805508" y="812798"/>
                  </a:lnTo>
                  <a:lnTo>
                    <a:pt x="1809207" y="840306"/>
                  </a:lnTo>
                  <a:lnTo>
                    <a:pt x="1801221" y="903903"/>
                  </a:lnTo>
                  <a:lnTo>
                    <a:pt x="1792646" y="941338"/>
                  </a:lnTo>
                  <a:lnTo>
                    <a:pt x="1791889" y="944871"/>
                  </a:lnTo>
                  <a:lnTo>
                    <a:pt x="1791637" y="950675"/>
                  </a:lnTo>
                  <a:lnTo>
                    <a:pt x="1792141" y="956648"/>
                  </a:lnTo>
                  <a:lnTo>
                    <a:pt x="1796008" y="964219"/>
                  </a:lnTo>
                  <a:lnTo>
                    <a:pt x="1799455" y="968762"/>
                  </a:lnTo>
                  <a:lnTo>
                    <a:pt x="1801809" y="970781"/>
                  </a:lnTo>
                  <a:lnTo>
                    <a:pt x="1804583" y="972547"/>
                  </a:lnTo>
                  <a:lnTo>
                    <a:pt x="1807526" y="973557"/>
                  </a:lnTo>
                  <a:lnTo>
                    <a:pt x="1810132" y="972295"/>
                  </a:lnTo>
                  <a:lnTo>
                    <a:pt x="1813579" y="966827"/>
                  </a:lnTo>
                  <a:lnTo>
                    <a:pt x="1815596" y="964556"/>
                  </a:lnTo>
                  <a:lnTo>
                    <a:pt x="1818370" y="963715"/>
                  </a:lnTo>
                  <a:lnTo>
                    <a:pt x="1825684" y="965649"/>
                  </a:lnTo>
                  <a:lnTo>
                    <a:pt x="1859647" y="979530"/>
                  </a:lnTo>
                  <a:lnTo>
                    <a:pt x="1865616" y="982895"/>
                  </a:lnTo>
                  <a:lnTo>
                    <a:pt x="1866961" y="985250"/>
                  </a:lnTo>
                  <a:lnTo>
                    <a:pt x="1867213" y="988363"/>
                  </a:lnTo>
                  <a:lnTo>
                    <a:pt x="1870324" y="1033705"/>
                  </a:lnTo>
                  <a:lnTo>
                    <a:pt x="1870071" y="1037070"/>
                  </a:lnTo>
                  <a:lnTo>
                    <a:pt x="1868138" y="1043968"/>
                  </a:lnTo>
                  <a:lnTo>
                    <a:pt x="1862926" y="1058353"/>
                  </a:lnTo>
                  <a:lnTo>
                    <a:pt x="1861160" y="1061045"/>
                  </a:lnTo>
                  <a:lnTo>
                    <a:pt x="1858891" y="1062812"/>
                  </a:lnTo>
                  <a:lnTo>
                    <a:pt x="1853679" y="1064831"/>
                  </a:lnTo>
                  <a:lnTo>
                    <a:pt x="1848130" y="1066345"/>
                  </a:lnTo>
                  <a:lnTo>
                    <a:pt x="1837622" y="1070299"/>
                  </a:lnTo>
                  <a:lnTo>
                    <a:pt x="1835184" y="1071560"/>
                  </a:lnTo>
                  <a:lnTo>
                    <a:pt x="1832830" y="1073327"/>
                  </a:lnTo>
                  <a:lnTo>
                    <a:pt x="1830896" y="1075598"/>
                  </a:lnTo>
                  <a:lnTo>
                    <a:pt x="1828458" y="1083085"/>
                  </a:lnTo>
                  <a:lnTo>
                    <a:pt x="1826693" y="1089563"/>
                  </a:lnTo>
                  <a:lnTo>
                    <a:pt x="1823078" y="1131456"/>
                  </a:lnTo>
                  <a:lnTo>
                    <a:pt x="1823330" y="1134485"/>
                  </a:lnTo>
                  <a:lnTo>
                    <a:pt x="1825348" y="1139700"/>
                  </a:lnTo>
                  <a:lnTo>
                    <a:pt x="1847710" y="1196820"/>
                  </a:lnTo>
                  <a:lnTo>
                    <a:pt x="1858807" y="1219028"/>
                  </a:lnTo>
                  <a:lnTo>
                    <a:pt x="1861749" y="1223823"/>
                  </a:lnTo>
                  <a:lnTo>
                    <a:pt x="1864691" y="1228366"/>
                  </a:lnTo>
                  <a:lnTo>
                    <a:pt x="1871333" y="1234339"/>
                  </a:lnTo>
                  <a:lnTo>
                    <a:pt x="1888987" y="1262856"/>
                  </a:lnTo>
                  <a:lnTo>
                    <a:pt x="1904287" y="1289439"/>
                  </a:lnTo>
                  <a:lnTo>
                    <a:pt x="1905464" y="1291795"/>
                  </a:lnTo>
                  <a:lnTo>
                    <a:pt x="1907397" y="1297010"/>
                  </a:lnTo>
                  <a:lnTo>
                    <a:pt x="1918746" y="1331164"/>
                  </a:lnTo>
                  <a:lnTo>
                    <a:pt x="1920260" y="1336632"/>
                  </a:lnTo>
                  <a:lnTo>
                    <a:pt x="1919923" y="1339829"/>
                  </a:lnTo>
                  <a:lnTo>
                    <a:pt x="1918410" y="1341848"/>
                  </a:lnTo>
                  <a:lnTo>
                    <a:pt x="1915804" y="1342437"/>
                  </a:lnTo>
                  <a:lnTo>
                    <a:pt x="1906977" y="1343278"/>
                  </a:lnTo>
                  <a:lnTo>
                    <a:pt x="1904539" y="1344372"/>
                  </a:lnTo>
                  <a:lnTo>
                    <a:pt x="1894871" y="1365571"/>
                  </a:lnTo>
                  <a:lnTo>
                    <a:pt x="1894031" y="1369020"/>
                  </a:lnTo>
                  <a:lnTo>
                    <a:pt x="1894283" y="1371964"/>
                  </a:lnTo>
                  <a:lnTo>
                    <a:pt x="1896469" y="1386181"/>
                  </a:lnTo>
                  <a:lnTo>
                    <a:pt x="1896889" y="1404267"/>
                  </a:lnTo>
                  <a:lnTo>
                    <a:pt x="1894535" y="1459536"/>
                  </a:lnTo>
                  <a:lnTo>
                    <a:pt x="1893526" y="1466014"/>
                  </a:lnTo>
                  <a:lnTo>
                    <a:pt x="1892770" y="1469463"/>
                  </a:lnTo>
                  <a:lnTo>
                    <a:pt x="1891509" y="1473164"/>
                  </a:lnTo>
                  <a:lnTo>
                    <a:pt x="1890079" y="1476277"/>
                  </a:lnTo>
                  <a:lnTo>
                    <a:pt x="1887810" y="1477959"/>
                  </a:lnTo>
                  <a:lnTo>
                    <a:pt x="1880075" y="1480567"/>
                  </a:lnTo>
                  <a:lnTo>
                    <a:pt x="1875704" y="1484016"/>
                  </a:lnTo>
                  <a:lnTo>
                    <a:pt x="1857461" y="1504542"/>
                  </a:lnTo>
                  <a:lnTo>
                    <a:pt x="1844431" y="1524395"/>
                  </a:lnTo>
                  <a:lnTo>
                    <a:pt x="1842750" y="1527003"/>
                  </a:lnTo>
                  <a:lnTo>
                    <a:pt x="1841237" y="1530200"/>
                  </a:lnTo>
                  <a:lnTo>
                    <a:pt x="1840060" y="1533817"/>
                  </a:lnTo>
                  <a:lnTo>
                    <a:pt x="1838630" y="1540547"/>
                  </a:lnTo>
                  <a:lnTo>
                    <a:pt x="1838378" y="1543659"/>
                  </a:lnTo>
                  <a:lnTo>
                    <a:pt x="1843170" y="1606415"/>
                  </a:lnTo>
                  <a:lnTo>
                    <a:pt x="1843422" y="1609191"/>
                  </a:lnTo>
                  <a:lnTo>
                    <a:pt x="1844431" y="1614744"/>
                  </a:lnTo>
                  <a:lnTo>
                    <a:pt x="1848466" y="1636195"/>
                  </a:lnTo>
                  <a:lnTo>
                    <a:pt x="1856117" y="1668330"/>
                  </a:lnTo>
                  <a:lnTo>
                    <a:pt x="1856789" y="1670938"/>
                  </a:lnTo>
                  <a:lnTo>
                    <a:pt x="1858050" y="1673377"/>
                  </a:lnTo>
                  <a:lnTo>
                    <a:pt x="1859731" y="1675564"/>
                  </a:lnTo>
                  <a:lnTo>
                    <a:pt x="1864019" y="1679350"/>
                  </a:lnTo>
                  <a:lnTo>
                    <a:pt x="1875956" y="1687762"/>
                  </a:lnTo>
                  <a:lnTo>
                    <a:pt x="1878562" y="1689445"/>
                  </a:lnTo>
                  <a:lnTo>
                    <a:pt x="1884783" y="1692305"/>
                  </a:lnTo>
                  <a:lnTo>
                    <a:pt x="1888314" y="1693567"/>
                  </a:lnTo>
                  <a:lnTo>
                    <a:pt x="1891761" y="1694156"/>
                  </a:lnTo>
                  <a:lnTo>
                    <a:pt x="1894787" y="1695670"/>
                  </a:lnTo>
                  <a:lnTo>
                    <a:pt x="1899075" y="1699455"/>
                  </a:lnTo>
                  <a:lnTo>
                    <a:pt x="1901933" y="1704082"/>
                  </a:lnTo>
                  <a:lnTo>
                    <a:pt x="1903110" y="1706522"/>
                  </a:lnTo>
                  <a:lnTo>
                    <a:pt x="1905212" y="1714261"/>
                  </a:lnTo>
                  <a:lnTo>
                    <a:pt x="1907061" y="1725281"/>
                  </a:lnTo>
                  <a:lnTo>
                    <a:pt x="1911348" y="1741096"/>
                  </a:lnTo>
                  <a:lnTo>
                    <a:pt x="1925472" y="1769614"/>
                  </a:lnTo>
                  <a:lnTo>
                    <a:pt x="1954139" y="1867786"/>
                  </a:lnTo>
                  <a:lnTo>
                    <a:pt x="1955568" y="1872917"/>
                  </a:lnTo>
                  <a:lnTo>
                    <a:pt x="1955988" y="1878638"/>
                  </a:lnTo>
                  <a:lnTo>
                    <a:pt x="1955568" y="1881834"/>
                  </a:lnTo>
                  <a:lnTo>
                    <a:pt x="1952541" y="1886461"/>
                  </a:lnTo>
                  <a:lnTo>
                    <a:pt x="1950608" y="1888564"/>
                  </a:lnTo>
                  <a:lnTo>
                    <a:pt x="1945396" y="1890078"/>
                  </a:lnTo>
                  <a:lnTo>
                    <a:pt x="1942117" y="1889321"/>
                  </a:lnTo>
                  <a:lnTo>
                    <a:pt x="1936485" y="1886125"/>
                  </a:lnTo>
                  <a:lnTo>
                    <a:pt x="1930095" y="1885115"/>
                  </a:lnTo>
                  <a:lnTo>
                    <a:pt x="1927489" y="1885872"/>
                  </a:lnTo>
                  <a:lnTo>
                    <a:pt x="1908742" y="1897986"/>
                  </a:lnTo>
                  <a:lnTo>
                    <a:pt x="1907818" y="1900846"/>
                  </a:lnTo>
                  <a:lnTo>
                    <a:pt x="1907061" y="1904211"/>
                  </a:lnTo>
                  <a:lnTo>
                    <a:pt x="1905884" y="1907660"/>
                  </a:lnTo>
                  <a:lnTo>
                    <a:pt x="1904539" y="1910689"/>
                  </a:lnTo>
                  <a:lnTo>
                    <a:pt x="1902606" y="1912708"/>
                  </a:lnTo>
                  <a:lnTo>
                    <a:pt x="1900000" y="1912287"/>
                  </a:lnTo>
                  <a:lnTo>
                    <a:pt x="1868306" y="1893359"/>
                  </a:lnTo>
                  <a:lnTo>
                    <a:pt x="1868054" y="1890667"/>
                  </a:lnTo>
                  <a:lnTo>
                    <a:pt x="1841657" y="1885956"/>
                  </a:lnTo>
                  <a:lnTo>
                    <a:pt x="1811477" y="1888985"/>
                  </a:lnTo>
                  <a:lnTo>
                    <a:pt x="1792982" y="1910773"/>
                  </a:lnTo>
                  <a:lnTo>
                    <a:pt x="1783987" y="1907071"/>
                  </a:lnTo>
                  <a:lnTo>
                    <a:pt x="1751873" y="1888985"/>
                  </a:lnTo>
                  <a:lnTo>
                    <a:pt x="1750192" y="1886882"/>
                  </a:lnTo>
                  <a:lnTo>
                    <a:pt x="1742962" y="1902949"/>
                  </a:lnTo>
                  <a:lnTo>
                    <a:pt x="1727746" y="1935589"/>
                  </a:lnTo>
                  <a:lnTo>
                    <a:pt x="1725644" y="1937187"/>
                  </a:lnTo>
                  <a:lnTo>
                    <a:pt x="1714379" y="1944085"/>
                  </a:lnTo>
                  <a:lnTo>
                    <a:pt x="1658391" y="1881161"/>
                  </a:lnTo>
                  <a:lnTo>
                    <a:pt x="1657802" y="1875609"/>
                  </a:lnTo>
                  <a:lnTo>
                    <a:pt x="1657046" y="1872917"/>
                  </a:lnTo>
                  <a:lnTo>
                    <a:pt x="1649816" y="1858869"/>
                  </a:lnTo>
                  <a:lnTo>
                    <a:pt x="1634936" y="1842717"/>
                  </a:lnTo>
                  <a:lnTo>
                    <a:pt x="1624344" y="1833968"/>
                  </a:lnTo>
                  <a:lnTo>
                    <a:pt x="1617450" y="1832118"/>
                  </a:lnTo>
                  <a:lnTo>
                    <a:pt x="1615769" y="1833632"/>
                  </a:lnTo>
                  <a:lnTo>
                    <a:pt x="1616105" y="1836408"/>
                  </a:lnTo>
                  <a:lnTo>
                    <a:pt x="1618543" y="1841203"/>
                  </a:lnTo>
                  <a:lnTo>
                    <a:pt x="1622410" y="1845157"/>
                  </a:lnTo>
                  <a:lnTo>
                    <a:pt x="1624091" y="1847260"/>
                  </a:lnTo>
                  <a:lnTo>
                    <a:pt x="1625268" y="1849531"/>
                  </a:lnTo>
                  <a:lnTo>
                    <a:pt x="1626025" y="1852055"/>
                  </a:lnTo>
                  <a:lnTo>
                    <a:pt x="1630817" y="1885368"/>
                  </a:lnTo>
                  <a:lnTo>
                    <a:pt x="1626445" y="1909006"/>
                  </a:lnTo>
                  <a:lnTo>
                    <a:pt x="1624848" y="1911530"/>
                  </a:lnTo>
                  <a:lnTo>
                    <a:pt x="1622999" y="1913801"/>
                  </a:lnTo>
                  <a:lnTo>
                    <a:pt x="1620897" y="1915484"/>
                  </a:lnTo>
                  <a:lnTo>
                    <a:pt x="1618375" y="1916241"/>
                  </a:lnTo>
                  <a:lnTo>
                    <a:pt x="1618963" y="1912876"/>
                  </a:lnTo>
                  <a:lnTo>
                    <a:pt x="1620056" y="1909259"/>
                  </a:lnTo>
                  <a:lnTo>
                    <a:pt x="1620224" y="1906314"/>
                  </a:lnTo>
                  <a:lnTo>
                    <a:pt x="1618795" y="1901183"/>
                  </a:lnTo>
                  <a:lnTo>
                    <a:pt x="1609464" y="1891088"/>
                  </a:lnTo>
                  <a:lnTo>
                    <a:pt x="1580713" y="1861729"/>
                  </a:lnTo>
                  <a:lnTo>
                    <a:pt x="1574492" y="1859037"/>
                  </a:lnTo>
                  <a:lnTo>
                    <a:pt x="1567262" y="1857186"/>
                  </a:lnTo>
                  <a:lnTo>
                    <a:pt x="1557679" y="1856429"/>
                  </a:lnTo>
                  <a:lnTo>
                    <a:pt x="1555072" y="1857355"/>
                  </a:lnTo>
                  <a:lnTo>
                    <a:pt x="1553727" y="1859205"/>
                  </a:lnTo>
                  <a:lnTo>
                    <a:pt x="1547338" y="1873338"/>
                  </a:lnTo>
                  <a:lnTo>
                    <a:pt x="1531534" y="1948292"/>
                  </a:lnTo>
                  <a:lnTo>
                    <a:pt x="1529600" y="1979838"/>
                  </a:lnTo>
                  <a:lnTo>
                    <a:pt x="1534812" y="1982446"/>
                  </a:lnTo>
                  <a:lnTo>
                    <a:pt x="1536662" y="1983287"/>
                  </a:lnTo>
                  <a:lnTo>
                    <a:pt x="1538511" y="1983371"/>
                  </a:lnTo>
                  <a:lnTo>
                    <a:pt x="1541033" y="1981268"/>
                  </a:lnTo>
                  <a:lnTo>
                    <a:pt x="1544564" y="1987661"/>
                  </a:lnTo>
                  <a:lnTo>
                    <a:pt x="1545657" y="1984044"/>
                  </a:lnTo>
                  <a:lnTo>
                    <a:pt x="1545825" y="1981100"/>
                  </a:lnTo>
                  <a:lnTo>
                    <a:pt x="1544564" y="1978660"/>
                  </a:lnTo>
                  <a:lnTo>
                    <a:pt x="1542967" y="1976557"/>
                  </a:lnTo>
                  <a:lnTo>
                    <a:pt x="1540445" y="1971930"/>
                  </a:lnTo>
                  <a:lnTo>
                    <a:pt x="1538007" y="1965032"/>
                  </a:lnTo>
                  <a:lnTo>
                    <a:pt x="1537250" y="1962340"/>
                  </a:lnTo>
                  <a:lnTo>
                    <a:pt x="1538595" y="1960574"/>
                  </a:lnTo>
                  <a:lnTo>
                    <a:pt x="1541706" y="1961920"/>
                  </a:lnTo>
                  <a:lnTo>
                    <a:pt x="1545993" y="1965537"/>
                  </a:lnTo>
                  <a:lnTo>
                    <a:pt x="1559864" y="1981857"/>
                  </a:lnTo>
                  <a:lnTo>
                    <a:pt x="1568355" y="2019460"/>
                  </a:lnTo>
                  <a:lnTo>
                    <a:pt x="1568943" y="2024928"/>
                  </a:lnTo>
                  <a:lnTo>
                    <a:pt x="1568271" y="2028377"/>
                  </a:lnTo>
                  <a:lnTo>
                    <a:pt x="1566758" y="2030901"/>
                  </a:lnTo>
                  <a:lnTo>
                    <a:pt x="1564404" y="2032078"/>
                  </a:lnTo>
                  <a:lnTo>
                    <a:pt x="1561798" y="2030480"/>
                  </a:lnTo>
                  <a:lnTo>
                    <a:pt x="1558519" y="2026442"/>
                  </a:lnTo>
                  <a:lnTo>
                    <a:pt x="1555577" y="2021984"/>
                  </a:lnTo>
                  <a:lnTo>
                    <a:pt x="1528003" y="2009533"/>
                  </a:lnTo>
                  <a:lnTo>
                    <a:pt x="1520101" y="2008776"/>
                  </a:lnTo>
                  <a:lnTo>
                    <a:pt x="1491938" y="1993466"/>
                  </a:lnTo>
                  <a:lnTo>
                    <a:pt x="1444020" y="1961499"/>
                  </a:lnTo>
                  <a:lnTo>
                    <a:pt x="1441834" y="1959648"/>
                  </a:lnTo>
                  <a:lnTo>
                    <a:pt x="1440153" y="1957629"/>
                  </a:lnTo>
                  <a:lnTo>
                    <a:pt x="1438892" y="1955358"/>
                  </a:lnTo>
                  <a:lnTo>
                    <a:pt x="1435865" y="1945011"/>
                  </a:lnTo>
                  <a:lnTo>
                    <a:pt x="1434604" y="1942739"/>
                  </a:lnTo>
                  <a:lnTo>
                    <a:pt x="1422499" y="1931383"/>
                  </a:lnTo>
                  <a:lnTo>
                    <a:pt x="1421153" y="1934327"/>
                  </a:lnTo>
                  <a:lnTo>
                    <a:pt x="1421490" y="1937187"/>
                  </a:lnTo>
                  <a:lnTo>
                    <a:pt x="1423844" y="1944843"/>
                  </a:lnTo>
                  <a:lnTo>
                    <a:pt x="1436034" y="1962256"/>
                  </a:lnTo>
                  <a:lnTo>
                    <a:pt x="1439480" y="1966294"/>
                  </a:lnTo>
                  <a:lnTo>
                    <a:pt x="1441666" y="1968061"/>
                  </a:lnTo>
                  <a:lnTo>
                    <a:pt x="1479244" y="1998429"/>
                  </a:lnTo>
                  <a:lnTo>
                    <a:pt x="1487062" y="2003140"/>
                  </a:lnTo>
                  <a:lnTo>
                    <a:pt x="1500093" y="2006421"/>
                  </a:lnTo>
                  <a:lnTo>
                    <a:pt x="1502194" y="2008271"/>
                  </a:lnTo>
                  <a:lnTo>
                    <a:pt x="1518503" y="2026694"/>
                  </a:lnTo>
                  <a:lnTo>
                    <a:pt x="1517410" y="2029134"/>
                  </a:lnTo>
                  <a:lnTo>
                    <a:pt x="1515393" y="2030732"/>
                  </a:lnTo>
                  <a:lnTo>
                    <a:pt x="1510769" y="2033256"/>
                  </a:lnTo>
                  <a:lnTo>
                    <a:pt x="1486222" y="2041668"/>
                  </a:lnTo>
                  <a:lnTo>
                    <a:pt x="1474284" y="2043687"/>
                  </a:lnTo>
                  <a:lnTo>
                    <a:pt x="1471510" y="2042762"/>
                  </a:lnTo>
                  <a:lnTo>
                    <a:pt x="1454108" y="2036705"/>
                  </a:lnTo>
                  <a:lnTo>
                    <a:pt x="1451922" y="2034938"/>
                  </a:lnTo>
                  <a:lnTo>
                    <a:pt x="1450241" y="2032835"/>
                  </a:lnTo>
                  <a:lnTo>
                    <a:pt x="1449232" y="2031069"/>
                  </a:lnTo>
                  <a:lnTo>
                    <a:pt x="1447635" y="2031321"/>
                  </a:lnTo>
                  <a:lnTo>
                    <a:pt x="1443011" y="2033761"/>
                  </a:lnTo>
                  <a:lnTo>
                    <a:pt x="1441498" y="2034938"/>
                  </a:lnTo>
                  <a:lnTo>
                    <a:pt x="1442759" y="2037126"/>
                  </a:lnTo>
                  <a:lnTo>
                    <a:pt x="1452258" y="2052773"/>
                  </a:lnTo>
                  <a:lnTo>
                    <a:pt x="1455201" y="2057063"/>
                  </a:lnTo>
                  <a:lnTo>
                    <a:pt x="1457807" y="2058745"/>
                  </a:lnTo>
                  <a:lnTo>
                    <a:pt x="1460833" y="2058829"/>
                  </a:lnTo>
                  <a:lnTo>
                    <a:pt x="1457050" y="2047305"/>
                  </a:lnTo>
                  <a:lnTo>
                    <a:pt x="1457639" y="2045202"/>
                  </a:lnTo>
                  <a:lnTo>
                    <a:pt x="1460245" y="2046716"/>
                  </a:lnTo>
                  <a:lnTo>
                    <a:pt x="1469660" y="2056474"/>
                  </a:lnTo>
                  <a:lnTo>
                    <a:pt x="1481009" y="2071196"/>
                  </a:lnTo>
                  <a:lnTo>
                    <a:pt x="1481261" y="2073888"/>
                  </a:lnTo>
                  <a:lnTo>
                    <a:pt x="1478151" y="2089198"/>
                  </a:lnTo>
                  <a:lnTo>
                    <a:pt x="1476638" y="2091722"/>
                  </a:lnTo>
                  <a:lnTo>
                    <a:pt x="1458563" y="2105434"/>
                  </a:lnTo>
                  <a:lnTo>
                    <a:pt x="1402238" y="2109135"/>
                  </a:lnTo>
                  <a:lnTo>
                    <a:pt x="1399212" y="2109051"/>
                  </a:lnTo>
                  <a:lnTo>
                    <a:pt x="1395933" y="2108462"/>
                  </a:lnTo>
                  <a:lnTo>
                    <a:pt x="1393327" y="2106780"/>
                  </a:lnTo>
                  <a:lnTo>
                    <a:pt x="1391646" y="2104845"/>
                  </a:lnTo>
                  <a:lnTo>
                    <a:pt x="1387947" y="2097863"/>
                  </a:lnTo>
                  <a:lnTo>
                    <a:pt x="1385761" y="2096096"/>
                  </a:lnTo>
                  <a:lnTo>
                    <a:pt x="1382483" y="2095675"/>
                  </a:lnTo>
                  <a:lnTo>
                    <a:pt x="1373151" y="2100134"/>
                  </a:lnTo>
                  <a:lnTo>
                    <a:pt x="1357431" y="2111491"/>
                  </a:lnTo>
                  <a:lnTo>
                    <a:pt x="1356170" y="2114603"/>
                  </a:lnTo>
                  <a:lnTo>
                    <a:pt x="1362559" y="2128231"/>
                  </a:lnTo>
                  <a:lnTo>
                    <a:pt x="1364577" y="2133952"/>
                  </a:lnTo>
                  <a:lnTo>
                    <a:pt x="1370797" y="2143121"/>
                  </a:lnTo>
                  <a:lnTo>
                    <a:pt x="1372815" y="2143457"/>
                  </a:lnTo>
                  <a:lnTo>
                    <a:pt x="1380886" y="2149851"/>
                  </a:lnTo>
                  <a:lnTo>
                    <a:pt x="1382735" y="2147579"/>
                  </a:lnTo>
                  <a:lnTo>
                    <a:pt x="1383239" y="2144383"/>
                  </a:lnTo>
                  <a:lnTo>
                    <a:pt x="1382483" y="2141859"/>
                  </a:lnTo>
                  <a:lnTo>
                    <a:pt x="1382987" y="2140513"/>
                  </a:lnTo>
                  <a:lnTo>
                    <a:pt x="1388115" y="2143626"/>
                  </a:lnTo>
                  <a:lnTo>
                    <a:pt x="1390301" y="2145392"/>
                  </a:lnTo>
                  <a:lnTo>
                    <a:pt x="1407030" y="2162217"/>
                  </a:lnTo>
                  <a:lnTo>
                    <a:pt x="1408712" y="2164320"/>
                  </a:lnTo>
                  <a:lnTo>
                    <a:pt x="1408543" y="2167264"/>
                  </a:lnTo>
                  <a:lnTo>
                    <a:pt x="1407787" y="2173405"/>
                  </a:lnTo>
                  <a:lnTo>
                    <a:pt x="1406526" y="2176518"/>
                  </a:lnTo>
                  <a:lnTo>
                    <a:pt x="1399632" y="2185519"/>
                  </a:lnTo>
                  <a:lnTo>
                    <a:pt x="1397531" y="2187285"/>
                  </a:lnTo>
                  <a:lnTo>
                    <a:pt x="1382735" y="2192333"/>
                  </a:lnTo>
                  <a:lnTo>
                    <a:pt x="1377691" y="2193931"/>
                  </a:lnTo>
                  <a:lnTo>
                    <a:pt x="1375085" y="2192333"/>
                  </a:lnTo>
                  <a:lnTo>
                    <a:pt x="1373908" y="2190062"/>
                  </a:lnTo>
                  <a:lnTo>
                    <a:pt x="1372311" y="2185098"/>
                  </a:lnTo>
                  <a:lnTo>
                    <a:pt x="1371638" y="2179462"/>
                  </a:lnTo>
                  <a:lnTo>
                    <a:pt x="1361802" y="2164740"/>
                  </a:lnTo>
                  <a:lnTo>
                    <a:pt x="1356254" y="2151870"/>
                  </a:lnTo>
                  <a:lnTo>
                    <a:pt x="1355245" y="2150608"/>
                  </a:lnTo>
                  <a:lnTo>
                    <a:pt x="1327251" y="2120576"/>
                  </a:lnTo>
                  <a:lnTo>
                    <a:pt x="1324224" y="2119398"/>
                  </a:lnTo>
                  <a:lnTo>
                    <a:pt x="1321954" y="2120576"/>
                  </a:lnTo>
                  <a:lnTo>
                    <a:pt x="1311278" y="2135802"/>
                  </a:lnTo>
                  <a:lnTo>
                    <a:pt x="1310017" y="2137737"/>
                  </a:lnTo>
                  <a:lnTo>
                    <a:pt x="1311278" y="2139924"/>
                  </a:lnTo>
                  <a:lnTo>
                    <a:pt x="1323468" y="2145140"/>
                  </a:lnTo>
                  <a:lnTo>
                    <a:pt x="1326999" y="2146149"/>
                  </a:lnTo>
                  <a:lnTo>
                    <a:pt x="1344821" y="2154394"/>
                  </a:lnTo>
                  <a:lnTo>
                    <a:pt x="1364408" y="2184930"/>
                  </a:lnTo>
                  <a:lnTo>
                    <a:pt x="1373908" y="2200409"/>
                  </a:lnTo>
                  <a:lnTo>
                    <a:pt x="1376346" y="2204951"/>
                  </a:lnTo>
                  <a:lnTo>
                    <a:pt x="1388452" y="2230525"/>
                  </a:lnTo>
                  <a:lnTo>
                    <a:pt x="1389965" y="2235488"/>
                  </a:lnTo>
                  <a:lnTo>
                    <a:pt x="1390301" y="2238264"/>
                  </a:lnTo>
                  <a:lnTo>
                    <a:pt x="1390133" y="2241208"/>
                  </a:lnTo>
                  <a:lnTo>
                    <a:pt x="1381810" y="2283102"/>
                  </a:lnTo>
                  <a:lnTo>
                    <a:pt x="1380381" y="2285794"/>
                  </a:lnTo>
                  <a:lnTo>
                    <a:pt x="1377859" y="2286467"/>
                  </a:lnTo>
                  <a:lnTo>
                    <a:pt x="1370713" y="2285205"/>
                  </a:lnTo>
                  <a:lnTo>
                    <a:pt x="1331706" y="2252228"/>
                  </a:lnTo>
                  <a:lnTo>
                    <a:pt x="1306150" y="2234058"/>
                  </a:lnTo>
                  <a:lnTo>
                    <a:pt x="1283368" y="2230693"/>
                  </a:lnTo>
                  <a:lnTo>
                    <a:pt x="1260249" y="2227749"/>
                  </a:lnTo>
                  <a:lnTo>
                    <a:pt x="1251926" y="2226571"/>
                  </a:lnTo>
                  <a:lnTo>
                    <a:pt x="1225698" y="2221103"/>
                  </a:lnTo>
                  <a:lnTo>
                    <a:pt x="1212583" y="2215803"/>
                  </a:lnTo>
                  <a:lnTo>
                    <a:pt x="1157267" y="2190819"/>
                  </a:lnTo>
                  <a:lnTo>
                    <a:pt x="1140706" y="2182911"/>
                  </a:lnTo>
                  <a:lnTo>
                    <a:pt x="1118092" y="2170797"/>
                  </a:lnTo>
                  <a:lnTo>
                    <a:pt x="1071266" y="2146318"/>
                  </a:lnTo>
                  <a:lnTo>
                    <a:pt x="1030242" y="2126801"/>
                  </a:lnTo>
                  <a:lnTo>
                    <a:pt x="1019229" y="2121922"/>
                  </a:lnTo>
                  <a:lnTo>
                    <a:pt x="1008973" y="2120576"/>
                  </a:lnTo>
                  <a:lnTo>
                    <a:pt x="1003088" y="2127390"/>
                  </a:lnTo>
                  <a:lnTo>
                    <a:pt x="981735" y="2156160"/>
                  </a:lnTo>
                  <a:lnTo>
                    <a:pt x="962988" y="2182995"/>
                  </a:lnTo>
                  <a:lnTo>
                    <a:pt x="952143" y="2199399"/>
                  </a:lnTo>
                  <a:lnTo>
                    <a:pt x="946847" y="2208905"/>
                  </a:lnTo>
                  <a:lnTo>
                    <a:pt x="943485" y="2216392"/>
                  </a:lnTo>
                  <a:lnTo>
                    <a:pt x="939113" y="2223038"/>
                  </a:lnTo>
                  <a:lnTo>
                    <a:pt x="935078" y="2228422"/>
                  </a:lnTo>
                  <a:lnTo>
                    <a:pt x="916835" y="2241965"/>
                  </a:lnTo>
                  <a:lnTo>
                    <a:pt x="911455" y="2244742"/>
                  </a:lnTo>
                  <a:lnTo>
                    <a:pt x="896911" y="2244489"/>
                  </a:lnTo>
                  <a:lnTo>
                    <a:pt x="863621" y="2206382"/>
                  </a:lnTo>
                  <a:lnTo>
                    <a:pt x="862444" y="2204110"/>
                  </a:lnTo>
                  <a:lnTo>
                    <a:pt x="861603" y="2201586"/>
                  </a:lnTo>
                  <a:lnTo>
                    <a:pt x="861183" y="2198979"/>
                  </a:lnTo>
                  <a:lnTo>
                    <a:pt x="861183" y="2195445"/>
                  </a:lnTo>
                  <a:lnTo>
                    <a:pt x="862108" y="2189220"/>
                  </a:lnTo>
                  <a:lnTo>
                    <a:pt x="861351" y="2183752"/>
                  </a:lnTo>
                  <a:lnTo>
                    <a:pt x="858913" y="2179546"/>
                  </a:lnTo>
                  <a:lnTo>
                    <a:pt x="856895" y="2177275"/>
                  </a:lnTo>
                  <a:lnTo>
                    <a:pt x="847060" y="2167937"/>
                  </a:lnTo>
                  <a:lnTo>
                    <a:pt x="843193" y="2164404"/>
                  </a:lnTo>
                  <a:lnTo>
                    <a:pt x="836215" y="2159693"/>
                  </a:lnTo>
                  <a:lnTo>
                    <a:pt x="809818" y="2144551"/>
                  </a:lnTo>
                  <a:lnTo>
                    <a:pt x="784934" y="2129072"/>
                  </a:lnTo>
                  <a:lnTo>
                    <a:pt x="767700" y="2118220"/>
                  </a:lnTo>
                  <a:lnTo>
                    <a:pt x="765094" y="2116286"/>
                  </a:lnTo>
                  <a:lnTo>
                    <a:pt x="759126" y="2111238"/>
                  </a:lnTo>
                  <a:lnTo>
                    <a:pt x="755595" y="2107369"/>
                  </a:lnTo>
                  <a:lnTo>
                    <a:pt x="753829" y="2102321"/>
                  </a:lnTo>
                  <a:lnTo>
                    <a:pt x="720118" y="2085581"/>
                  </a:lnTo>
                  <a:lnTo>
                    <a:pt x="709274" y="2082889"/>
                  </a:lnTo>
                  <a:lnTo>
                    <a:pt x="703305" y="2080786"/>
                  </a:lnTo>
                  <a:lnTo>
                    <a:pt x="700447" y="2079271"/>
                  </a:lnTo>
                  <a:lnTo>
                    <a:pt x="648325" y="2044108"/>
                  </a:lnTo>
                  <a:lnTo>
                    <a:pt x="646139" y="2042510"/>
                  </a:lnTo>
                  <a:lnTo>
                    <a:pt x="642440" y="2038640"/>
                  </a:lnTo>
                  <a:lnTo>
                    <a:pt x="637060" y="2029723"/>
                  </a:lnTo>
                  <a:lnTo>
                    <a:pt x="634286" y="2022068"/>
                  </a:lnTo>
                  <a:lnTo>
                    <a:pt x="626300" y="2012225"/>
                  </a:lnTo>
                  <a:lnTo>
                    <a:pt x="620667" y="2011048"/>
                  </a:lnTo>
                  <a:lnTo>
                    <a:pt x="614194" y="2010459"/>
                  </a:lnTo>
                  <a:lnTo>
                    <a:pt x="606964" y="2012562"/>
                  </a:lnTo>
                  <a:lnTo>
                    <a:pt x="568293" y="2002299"/>
                  </a:lnTo>
                  <a:lnTo>
                    <a:pt x="515079" y="1979417"/>
                  </a:lnTo>
                  <a:lnTo>
                    <a:pt x="499190" y="1962088"/>
                  </a:lnTo>
                  <a:lnTo>
                    <a:pt x="486832" y="1948460"/>
                  </a:lnTo>
                  <a:lnTo>
                    <a:pt x="459174" y="1913465"/>
                  </a:lnTo>
                  <a:lnTo>
                    <a:pt x="437737" y="1889742"/>
                  </a:lnTo>
                  <a:lnTo>
                    <a:pt x="404026" y="1855588"/>
                  </a:lnTo>
                  <a:lnTo>
                    <a:pt x="374687" y="1825051"/>
                  </a:lnTo>
                  <a:lnTo>
                    <a:pt x="356360" y="1803768"/>
                  </a:lnTo>
                  <a:lnTo>
                    <a:pt x="340556" y="1789215"/>
                  </a:lnTo>
                  <a:lnTo>
                    <a:pt x="324331" y="1776344"/>
                  </a:lnTo>
                  <a:lnTo>
                    <a:pt x="313654" y="1769362"/>
                  </a:lnTo>
                  <a:lnTo>
                    <a:pt x="292637" y="1763137"/>
                  </a:lnTo>
                  <a:lnTo>
                    <a:pt x="283474" y="1760949"/>
                  </a:lnTo>
                  <a:lnTo>
                    <a:pt x="244215" y="1753715"/>
                  </a:lnTo>
                  <a:lnTo>
                    <a:pt x="226393" y="1737900"/>
                  </a:lnTo>
                  <a:lnTo>
                    <a:pt x="212774" y="1726880"/>
                  </a:lnTo>
                  <a:lnTo>
                    <a:pt x="174271" y="1698278"/>
                  </a:lnTo>
                  <a:lnTo>
                    <a:pt x="86337" y="1633924"/>
                  </a:lnTo>
                  <a:lnTo>
                    <a:pt x="72634" y="1627025"/>
                  </a:lnTo>
                  <a:lnTo>
                    <a:pt x="35392" y="1611042"/>
                  </a:lnTo>
                  <a:lnTo>
                    <a:pt x="18663" y="1604144"/>
                  </a:lnTo>
                  <a:lnTo>
                    <a:pt x="8407" y="1556783"/>
                  </a:lnTo>
                  <a:lnTo>
                    <a:pt x="1934" y="1526414"/>
                  </a:lnTo>
                  <a:lnTo>
                    <a:pt x="0" y="1516151"/>
                  </a:lnTo>
                  <a:lnTo>
                    <a:pt x="36653" y="1472660"/>
                  </a:lnTo>
                  <a:lnTo>
                    <a:pt x="58427" y="1445993"/>
                  </a:lnTo>
                  <a:lnTo>
                    <a:pt x="81797" y="1401660"/>
                  </a:lnTo>
                  <a:lnTo>
                    <a:pt x="143755" y="1285654"/>
                  </a:lnTo>
                  <a:lnTo>
                    <a:pt x="220172" y="1213644"/>
                  </a:lnTo>
                  <a:lnTo>
                    <a:pt x="231689" y="1130699"/>
                  </a:lnTo>
                  <a:lnTo>
                    <a:pt x="230176" y="1122371"/>
                  </a:lnTo>
                  <a:lnTo>
                    <a:pt x="221769" y="1087964"/>
                  </a:lnTo>
                  <a:lnTo>
                    <a:pt x="216473" y="1074757"/>
                  </a:lnTo>
                  <a:lnTo>
                    <a:pt x="199743" y="1049015"/>
                  </a:lnTo>
                  <a:lnTo>
                    <a:pt x="190496" y="1034967"/>
                  </a:lnTo>
                  <a:lnTo>
                    <a:pt x="186965" y="1030677"/>
                  </a:lnTo>
                  <a:lnTo>
                    <a:pt x="177466" y="1020077"/>
                  </a:lnTo>
                  <a:lnTo>
                    <a:pt x="172337" y="1013347"/>
                  </a:lnTo>
                  <a:lnTo>
                    <a:pt x="166201" y="1004010"/>
                  </a:lnTo>
                  <a:lnTo>
                    <a:pt x="164687" y="1001654"/>
                  </a:lnTo>
                  <a:lnTo>
                    <a:pt x="161493" y="993662"/>
                  </a:lnTo>
                  <a:lnTo>
                    <a:pt x="160820" y="990718"/>
                  </a:lnTo>
                  <a:lnTo>
                    <a:pt x="160568" y="987858"/>
                  </a:lnTo>
                  <a:lnTo>
                    <a:pt x="184191" y="936711"/>
                  </a:lnTo>
                  <a:lnTo>
                    <a:pt x="187301" y="935702"/>
                  </a:lnTo>
                  <a:lnTo>
                    <a:pt x="226477" y="927626"/>
                  </a:lnTo>
                  <a:lnTo>
                    <a:pt x="231100" y="919298"/>
                  </a:lnTo>
                  <a:lnTo>
                    <a:pt x="254471" y="873198"/>
                  </a:lnTo>
                  <a:lnTo>
                    <a:pt x="268174" y="845353"/>
                  </a:lnTo>
                  <a:lnTo>
                    <a:pt x="269687" y="840306"/>
                  </a:lnTo>
                  <a:lnTo>
                    <a:pt x="272125" y="830548"/>
                  </a:lnTo>
                  <a:lnTo>
                    <a:pt x="279271" y="801273"/>
                  </a:lnTo>
                  <a:lnTo>
                    <a:pt x="293646" y="742555"/>
                  </a:lnTo>
                  <a:lnTo>
                    <a:pt x="302978" y="703101"/>
                  </a:lnTo>
                  <a:lnTo>
                    <a:pt x="405455" y="625456"/>
                  </a:lnTo>
                  <a:lnTo>
                    <a:pt x="415712" y="606612"/>
                  </a:lnTo>
                  <a:lnTo>
                    <a:pt x="419747" y="599209"/>
                  </a:lnTo>
                  <a:lnTo>
                    <a:pt x="424454" y="589703"/>
                  </a:lnTo>
                  <a:lnTo>
                    <a:pt x="495239" y="625792"/>
                  </a:lnTo>
                  <a:lnTo>
                    <a:pt x="507765" y="635046"/>
                  </a:lnTo>
                  <a:lnTo>
                    <a:pt x="514743" y="640850"/>
                  </a:lnTo>
                  <a:lnTo>
                    <a:pt x="528782" y="652543"/>
                  </a:lnTo>
                  <a:lnTo>
                    <a:pt x="541812" y="664657"/>
                  </a:lnTo>
                  <a:lnTo>
                    <a:pt x="545763" y="668947"/>
                  </a:lnTo>
                  <a:lnTo>
                    <a:pt x="548285" y="670882"/>
                  </a:lnTo>
                  <a:lnTo>
                    <a:pt x="554254" y="673910"/>
                  </a:lnTo>
                  <a:lnTo>
                    <a:pt x="560055" y="675677"/>
                  </a:lnTo>
                  <a:lnTo>
                    <a:pt x="572413" y="644804"/>
                  </a:lnTo>
                  <a:lnTo>
                    <a:pt x="615875" y="554119"/>
                  </a:lnTo>
                  <a:lnTo>
                    <a:pt x="620247" y="544613"/>
                  </a:lnTo>
                  <a:lnTo>
                    <a:pt x="608814" y="475969"/>
                  </a:lnTo>
                  <a:lnTo>
                    <a:pt x="604862" y="453760"/>
                  </a:lnTo>
                  <a:lnTo>
                    <a:pt x="601163" y="431720"/>
                  </a:lnTo>
                  <a:lnTo>
                    <a:pt x="597633" y="409596"/>
                  </a:lnTo>
                  <a:lnTo>
                    <a:pt x="595951" y="398575"/>
                  </a:lnTo>
                  <a:lnTo>
                    <a:pt x="598641" y="380152"/>
                  </a:lnTo>
                  <a:lnTo>
                    <a:pt x="603938" y="349363"/>
                  </a:lnTo>
                  <a:lnTo>
                    <a:pt x="605955" y="339100"/>
                  </a:lnTo>
                  <a:lnTo>
                    <a:pt x="607889" y="338427"/>
                  </a:lnTo>
                  <a:lnTo>
                    <a:pt x="618986" y="334558"/>
                  </a:lnTo>
                  <a:lnTo>
                    <a:pt x="665307" y="320089"/>
                  </a:lnTo>
                  <a:lnTo>
                    <a:pt x="721716" y="358785"/>
                  </a:lnTo>
                  <a:lnTo>
                    <a:pt x="797292" y="351214"/>
                  </a:lnTo>
                  <a:lnTo>
                    <a:pt x="899686" y="392519"/>
                  </a:lnTo>
                  <a:lnTo>
                    <a:pt x="928689" y="404464"/>
                  </a:lnTo>
                  <a:lnTo>
                    <a:pt x="967191" y="420700"/>
                  </a:lnTo>
                  <a:lnTo>
                    <a:pt x="999053" y="434412"/>
                  </a:lnTo>
                  <a:lnTo>
                    <a:pt x="1007460" y="439543"/>
                  </a:lnTo>
                  <a:lnTo>
                    <a:pt x="1013092" y="442404"/>
                  </a:lnTo>
                  <a:lnTo>
                    <a:pt x="1016202" y="441899"/>
                  </a:lnTo>
                  <a:lnTo>
                    <a:pt x="1018472" y="439880"/>
                  </a:lnTo>
                  <a:lnTo>
                    <a:pt x="1020406" y="437609"/>
                  </a:lnTo>
                  <a:lnTo>
                    <a:pt x="1022087" y="434580"/>
                  </a:lnTo>
                  <a:lnTo>
                    <a:pt x="1024861" y="427514"/>
                  </a:lnTo>
                  <a:lnTo>
                    <a:pt x="1031503" y="415652"/>
                  </a:lnTo>
                  <a:lnTo>
                    <a:pt x="1036715" y="407240"/>
                  </a:lnTo>
                  <a:lnTo>
                    <a:pt x="1040666" y="402277"/>
                  </a:lnTo>
                  <a:lnTo>
                    <a:pt x="1046887" y="395379"/>
                  </a:lnTo>
                  <a:lnTo>
                    <a:pt x="1067147" y="377797"/>
                  </a:lnTo>
                  <a:lnTo>
                    <a:pt x="1069081" y="375273"/>
                  </a:lnTo>
                  <a:lnTo>
                    <a:pt x="1074125" y="366356"/>
                  </a:lnTo>
                  <a:lnTo>
                    <a:pt x="1076395" y="358449"/>
                  </a:lnTo>
                  <a:lnTo>
                    <a:pt x="1076899" y="354579"/>
                  </a:lnTo>
                  <a:lnTo>
                    <a:pt x="1049577" y="342802"/>
                  </a:lnTo>
                  <a:lnTo>
                    <a:pt x="1020322" y="317144"/>
                  </a:lnTo>
                  <a:lnTo>
                    <a:pt x="1044029" y="293421"/>
                  </a:lnTo>
                  <a:lnTo>
                    <a:pt x="1069417" y="254472"/>
                  </a:lnTo>
                  <a:lnTo>
                    <a:pt x="1074965" y="245135"/>
                  </a:lnTo>
                  <a:lnTo>
                    <a:pt x="1082952" y="227301"/>
                  </a:lnTo>
                  <a:lnTo>
                    <a:pt x="1099765" y="188604"/>
                  </a:lnTo>
                  <a:lnTo>
                    <a:pt x="1107836" y="169003"/>
                  </a:lnTo>
                  <a:lnTo>
                    <a:pt x="1099933" y="81768"/>
                  </a:lnTo>
                  <a:lnTo>
                    <a:pt x="1083120" y="56867"/>
                  </a:lnTo>
                  <a:lnTo>
                    <a:pt x="1051511" y="11188"/>
                  </a:lnTo>
                  <a:lnTo>
                    <a:pt x="1148944" y="2440"/>
                  </a:lnTo>
                  <a:close/>
                </a:path>
              </a:pathLst>
            </a:custGeom>
            <a:grpFill/>
            <a:ln w="12700" cap="flat">
              <a:solidFill>
                <a:srgbClr val="103140"/>
              </a:solid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E8A6E43F-20E0-157C-3426-CD55994EA6F5}"/>
                </a:ext>
              </a:extLst>
            </p:cNvPr>
            <p:cNvSpPr/>
            <p:nvPr/>
          </p:nvSpPr>
          <p:spPr>
            <a:xfrm>
              <a:off x="2119718" y="5259126"/>
              <a:ext cx="584938" cy="555212"/>
            </a:xfrm>
            <a:custGeom>
              <a:avLst/>
              <a:gdLst>
                <a:gd name="connsiteX0" fmla="*/ 106429 w 584938"/>
                <a:gd name="connsiteY0" fmla="*/ 145028 h 555212"/>
                <a:gd name="connsiteX1" fmla="*/ 107354 w 584938"/>
                <a:gd name="connsiteY1" fmla="*/ 143094 h 555212"/>
                <a:gd name="connsiteX2" fmla="*/ 124587 w 584938"/>
                <a:gd name="connsiteY2" fmla="*/ 131484 h 555212"/>
                <a:gd name="connsiteX3" fmla="*/ 128875 w 584938"/>
                <a:gd name="connsiteY3" fmla="*/ 129466 h 555212"/>
                <a:gd name="connsiteX4" fmla="*/ 135600 w 584938"/>
                <a:gd name="connsiteY4" fmla="*/ 127699 h 555212"/>
                <a:gd name="connsiteX5" fmla="*/ 139635 w 584938"/>
                <a:gd name="connsiteY5" fmla="*/ 129213 h 555212"/>
                <a:gd name="connsiteX6" fmla="*/ 143755 w 584938"/>
                <a:gd name="connsiteY6" fmla="*/ 132494 h 555212"/>
                <a:gd name="connsiteX7" fmla="*/ 154347 w 584938"/>
                <a:gd name="connsiteY7" fmla="*/ 125932 h 555212"/>
                <a:gd name="connsiteX8" fmla="*/ 158803 w 584938"/>
                <a:gd name="connsiteY8" fmla="*/ 119960 h 555212"/>
                <a:gd name="connsiteX9" fmla="*/ 163763 w 584938"/>
                <a:gd name="connsiteY9" fmla="*/ 104901 h 555212"/>
                <a:gd name="connsiteX10" fmla="*/ 165276 w 584938"/>
                <a:gd name="connsiteY10" fmla="*/ 101200 h 555212"/>
                <a:gd name="connsiteX11" fmla="*/ 169227 w 584938"/>
                <a:gd name="connsiteY11" fmla="*/ 94386 h 555212"/>
                <a:gd name="connsiteX12" fmla="*/ 179063 w 584938"/>
                <a:gd name="connsiteY12" fmla="*/ 84712 h 555212"/>
                <a:gd name="connsiteX13" fmla="*/ 205124 w 584938"/>
                <a:gd name="connsiteY13" fmla="*/ 62251 h 555212"/>
                <a:gd name="connsiteX14" fmla="*/ 213278 w 584938"/>
                <a:gd name="connsiteY14" fmla="*/ 62924 h 555212"/>
                <a:gd name="connsiteX15" fmla="*/ 217229 w 584938"/>
                <a:gd name="connsiteY15" fmla="*/ 65869 h 555212"/>
                <a:gd name="connsiteX16" fmla="*/ 225047 w 584938"/>
                <a:gd name="connsiteY16" fmla="*/ 72346 h 555212"/>
                <a:gd name="connsiteX17" fmla="*/ 237489 w 584938"/>
                <a:gd name="connsiteY17" fmla="*/ 78992 h 555212"/>
                <a:gd name="connsiteX18" fmla="*/ 242365 w 584938"/>
                <a:gd name="connsiteY18" fmla="*/ 79581 h 555212"/>
                <a:gd name="connsiteX19" fmla="*/ 263718 w 584938"/>
                <a:gd name="connsiteY19" fmla="*/ 58381 h 555212"/>
                <a:gd name="connsiteX20" fmla="*/ 271200 w 584938"/>
                <a:gd name="connsiteY20" fmla="*/ 50305 h 555212"/>
                <a:gd name="connsiteX21" fmla="*/ 272293 w 584938"/>
                <a:gd name="connsiteY21" fmla="*/ 42398 h 555212"/>
                <a:gd name="connsiteX22" fmla="*/ 270696 w 584938"/>
                <a:gd name="connsiteY22" fmla="*/ 35584 h 555212"/>
                <a:gd name="connsiteX23" fmla="*/ 269939 w 584938"/>
                <a:gd name="connsiteY23" fmla="*/ 30705 h 555212"/>
                <a:gd name="connsiteX24" fmla="*/ 274395 w 584938"/>
                <a:gd name="connsiteY24" fmla="*/ 25573 h 555212"/>
                <a:gd name="connsiteX25" fmla="*/ 288938 w 584938"/>
                <a:gd name="connsiteY25" fmla="*/ 11861 h 555212"/>
                <a:gd name="connsiteX26" fmla="*/ 291544 w 584938"/>
                <a:gd name="connsiteY26" fmla="*/ 11356 h 555212"/>
                <a:gd name="connsiteX27" fmla="*/ 331560 w 584938"/>
                <a:gd name="connsiteY27" fmla="*/ 0 h 555212"/>
                <a:gd name="connsiteX28" fmla="*/ 341480 w 584938"/>
                <a:gd name="connsiteY28" fmla="*/ 1430 h 555212"/>
                <a:gd name="connsiteX29" fmla="*/ 350896 w 584938"/>
                <a:gd name="connsiteY29" fmla="*/ 11525 h 555212"/>
                <a:gd name="connsiteX30" fmla="*/ 365355 w 584938"/>
                <a:gd name="connsiteY30" fmla="*/ 25321 h 555212"/>
                <a:gd name="connsiteX31" fmla="*/ 404615 w 584938"/>
                <a:gd name="connsiteY31" fmla="*/ 56447 h 555212"/>
                <a:gd name="connsiteX32" fmla="*/ 427901 w 584938"/>
                <a:gd name="connsiteY32" fmla="*/ 72261 h 555212"/>
                <a:gd name="connsiteX33" fmla="*/ 433702 w 584938"/>
                <a:gd name="connsiteY33" fmla="*/ 77225 h 555212"/>
                <a:gd name="connsiteX34" fmla="*/ 455812 w 584938"/>
                <a:gd name="connsiteY34" fmla="*/ 110958 h 555212"/>
                <a:gd name="connsiteX35" fmla="*/ 457577 w 584938"/>
                <a:gd name="connsiteY35" fmla="*/ 118193 h 555212"/>
                <a:gd name="connsiteX36" fmla="*/ 461444 w 584938"/>
                <a:gd name="connsiteY36" fmla="*/ 127699 h 555212"/>
                <a:gd name="connsiteX37" fmla="*/ 465984 w 584938"/>
                <a:gd name="connsiteY37" fmla="*/ 129634 h 555212"/>
                <a:gd name="connsiteX38" fmla="*/ 473297 w 584938"/>
                <a:gd name="connsiteY38" fmla="*/ 131316 h 555212"/>
                <a:gd name="connsiteX39" fmla="*/ 489018 w 584938"/>
                <a:gd name="connsiteY39" fmla="*/ 133588 h 555212"/>
                <a:gd name="connsiteX40" fmla="*/ 493053 w 584938"/>
                <a:gd name="connsiteY40" fmla="*/ 133588 h 555212"/>
                <a:gd name="connsiteX41" fmla="*/ 500031 w 584938"/>
                <a:gd name="connsiteY41" fmla="*/ 132914 h 555212"/>
                <a:gd name="connsiteX42" fmla="*/ 508185 w 584938"/>
                <a:gd name="connsiteY42" fmla="*/ 134092 h 555212"/>
                <a:gd name="connsiteX43" fmla="*/ 527857 w 584938"/>
                <a:gd name="connsiteY43" fmla="*/ 140738 h 555212"/>
                <a:gd name="connsiteX44" fmla="*/ 532565 w 584938"/>
                <a:gd name="connsiteY44" fmla="*/ 142757 h 555212"/>
                <a:gd name="connsiteX45" fmla="*/ 537188 w 584938"/>
                <a:gd name="connsiteY45" fmla="*/ 148645 h 555212"/>
                <a:gd name="connsiteX46" fmla="*/ 540047 w 584938"/>
                <a:gd name="connsiteY46" fmla="*/ 158572 h 555212"/>
                <a:gd name="connsiteX47" fmla="*/ 527100 w 584938"/>
                <a:gd name="connsiteY47" fmla="*/ 155207 h 555212"/>
                <a:gd name="connsiteX48" fmla="*/ 479014 w 584938"/>
                <a:gd name="connsiteY48" fmla="*/ 147300 h 555212"/>
                <a:gd name="connsiteX49" fmla="*/ 473466 w 584938"/>
                <a:gd name="connsiteY49" fmla="*/ 146458 h 555212"/>
                <a:gd name="connsiteX50" fmla="*/ 468253 w 584938"/>
                <a:gd name="connsiteY50" fmla="*/ 145869 h 555212"/>
                <a:gd name="connsiteX51" fmla="*/ 442865 w 584938"/>
                <a:gd name="connsiteY51" fmla="*/ 144103 h 555212"/>
                <a:gd name="connsiteX52" fmla="*/ 430423 w 584938"/>
                <a:gd name="connsiteY52" fmla="*/ 143430 h 555212"/>
                <a:gd name="connsiteX53" fmla="*/ 428490 w 584938"/>
                <a:gd name="connsiteY53" fmla="*/ 144103 h 555212"/>
                <a:gd name="connsiteX54" fmla="*/ 419579 w 584938"/>
                <a:gd name="connsiteY54" fmla="*/ 159245 h 555212"/>
                <a:gd name="connsiteX55" fmla="*/ 441688 w 584938"/>
                <a:gd name="connsiteY55" fmla="*/ 165134 h 555212"/>
                <a:gd name="connsiteX56" fmla="*/ 458838 w 584938"/>
                <a:gd name="connsiteY56" fmla="*/ 168667 h 555212"/>
                <a:gd name="connsiteX57" fmla="*/ 468001 w 584938"/>
                <a:gd name="connsiteY57" fmla="*/ 165218 h 555212"/>
                <a:gd name="connsiteX58" fmla="*/ 472625 w 584938"/>
                <a:gd name="connsiteY58" fmla="*/ 154787 h 555212"/>
                <a:gd name="connsiteX59" fmla="*/ 473550 w 584938"/>
                <a:gd name="connsiteY59" fmla="*/ 153272 h 555212"/>
                <a:gd name="connsiteX60" fmla="*/ 520795 w 584938"/>
                <a:gd name="connsiteY60" fmla="*/ 162189 h 555212"/>
                <a:gd name="connsiteX61" fmla="*/ 540635 w 584938"/>
                <a:gd name="connsiteY61" fmla="*/ 168583 h 555212"/>
                <a:gd name="connsiteX62" fmla="*/ 549799 w 584938"/>
                <a:gd name="connsiteY62" fmla="*/ 176070 h 555212"/>
                <a:gd name="connsiteX63" fmla="*/ 582753 w 584938"/>
                <a:gd name="connsiteY63" fmla="*/ 216701 h 555212"/>
                <a:gd name="connsiteX64" fmla="*/ 584939 w 584938"/>
                <a:gd name="connsiteY64" fmla="*/ 220234 h 555212"/>
                <a:gd name="connsiteX65" fmla="*/ 561820 w 584938"/>
                <a:gd name="connsiteY65" fmla="*/ 236807 h 555212"/>
                <a:gd name="connsiteX66" fmla="*/ 556104 w 584938"/>
                <a:gd name="connsiteY66" fmla="*/ 239498 h 555212"/>
                <a:gd name="connsiteX67" fmla="*/ 543914 w 584938"/>
                <a:gd name="connsiteY67" fmla="*/ 243368 h 555212"/>
                <a:gd name="connsiteX68" fmla="*/ 540215 w 584938"/>
                <a:gd name="connsiteY68" fmla="*/ 243704 h 555212"/>
                <a:gd name="connsiteX69" fmla="*/ 509698 w 584938"/>
                <a:gd name="connsiteY69" fmla="*/ 235965 h 555212"/>
                <a:gd name="connsiteX70" fmla="*/ 498181 w 584938"/>
                <a:gd name="connsiteY70" fmla="*/ 231170 h 555212"/>
                <a:gd name="connsiteX71" fmla="*/ 490615 w 584938"/>
                <a:gd name="connsiteY71" fmla="*/ 226207 h 555212"/>
                <a:gd name="connsiteX72" fmla="*/ 481956 w 584938"/>
                <a:gd name="connsiteY72" fmla="*/ 222085 h 555212"/>
                <a:gd name="connsiteX73" fmla="*/ 470860 w 584938"/>
                <a:gd name="connsiteY73" fmla="*/ 222337 h 555212"/>
                <a:gd name="connsiteX74" fmla="*/ 468169 w 584938"/>
                <a:gd name="connsiteY74" fmla="*/ 224188 h 555212"/>
                <a:gd name="connsiteX75" fmla="*/ 503646 w 584938"/>
                <a:gd name="connsiteY75" fmla="*/ 240676 h 555212"/>
                <a:gd name="connsiteX76" fmla="*/ 528193 w 584938"/>
                <a:gd name="connsiteY76" fmla="*/ 251276 h 555212"/>
                <a:gd name="connsiteX77" fmla="*/ 530463 w 584938"/>
                <a:gd name="connsiteY77" fmla="*/ 251780 h 555212"/>
                <a:gd name="connsiteX78" fmla="*/ 534078 w 584938"/>
                <a:gd name="connsiteY78" fmla="*/ 254388 h 555212"/>
                <a:gd name="connsiteX79" fmla="*/ 547445 w 584938"/>
                <a:gd name="connsiteY79" fmla="*/ 269783 h 555212"/>
                <a:gd name="connsiteX80" fmla="*/ 547865 w 584938"/>
                <a:gd name="connsiteY80" fmla="*/ 272054 h 555212"/>
                <a:gd name="connsiteX81" fmla="*/ 552068 w 584938"/>
                <a:gd name="connsiteY81" fmla="*/ 296366 h 555212"/>
                <a:gd name="connsiteX82" fmla="*/ 559634 w 584938"/>
                <a:gd name="connsiteY82" fmla="*/ 340614 h 555212"/>
                <a:gd name="connsiteX83" fmla="*/ 559887 w 584938"/>
                <a:gd name="connsiteY83" fmla="*/ 350205 h 555212"/>
                <a:gd name="connsiteX84" fmla="*/ 543073 w 584938"/>
                <a:gd name="connsiteY84" fmla="*/ 419017 h 555212"/>
                <a:gd name="connsiteX85" fmla="*/ 541560 w 584938"/>
                <a:gd name="connsiteY85" fmla="*/ 420531 h 555212"/>
                <a:gd name="connsiteX86" fmla="*/ 518357 w 584938"/>
                <a:gd name="connsiteY86" fmla="*/ 429617 h 555212"/>
                <a:gd name="connsiteX87" fmla="*/ 512557 w 584938"/>
                <a:gd name="connsiteY87" fmla="*/ 423308 h 555212"/>
                <a:gd name="connsiteX88" fmla="*/ 509698 w 584938"/>
                <a:gd name="connsiteY88" fmla="*/ 418513 h 555212"/>
                <a:gd name="connsiteX89" fmla="*/ 502721 w 584938"/>
                <a:gd name="connsiteY89" fmla="*/ 395379 h 555212"/>
                <a:gd name="connsiteX90" fmla="*/ 465059 w 584938"/>
                <a:gd name="connsiteY90" fmla="*/ 380993 h 555212"/>
                <a:gd name="connsiteX91" fmla="*/ 456736 w 584938"/>
                <a:gd name="connsiteY91" fmla="*/ 378218 h 555212"/>
                <a:gd name="connsiteX92" fmla="*/ 432021 w 584938"/>
                <a:gd name="connsiteY92" fmla="*/ 375021 h 555212"/>
                <a:gd name="connsiteX93" fmla="*/ 428153 w 584938"/>
                <a:gd name="connsiteY93" fmla="*/ 375946 h 555212"/>
                <a:gd name="connsiteX94" fmla="*/ 422521 w 584938"/>
                <a:gd name="connsiteY94" fmla="*/ 379564 h 555212"/>
                <a:gd name="connsiteX95" fmla="*/ 399655 w 584938"/>
                <a:gd name="connsiteY95" fmla="*/ 392939 h 555212"/>
                <a:gd name="connsiteX96" fmla="*/ 373342 w 584938"/>
                <a:gd name="connsiteY96" fmla="*/ 402361 h 555212"/>
                <a:gd name="connsiteX97" fmla="*/ 372753 w 584938"/>
                <a:gd name="connsiteY97" fmla="*/ 407324 h 555212"/>
                <a:gd name="connsiteX98" fmla="*/ 372165 w 584938"/>
                <a:gd name="connsiteY98" fmla="*/ 418765 h 555212"/>
                <a:gd name="connsiteX99" fmla="*/ 376620 w 584938"/>
                <a:gd name="connsiteY99" fmla="*/ 459060 h 555212"/>
                <a:gd name="connsiteX100" fmla="*/ 377797 w 584938"/>
                <a:gd name="connsiteY100" fmla="*/ 463855 h 555212"/>
                <a:gd name="connsiteX101" fmla="*/ 385616 w 584938"/>
                <a:gd name="connsiteY101" fmla="*/ 481016 h 555212"/>
                <a:gd name="connsiteX102" fmla="*/ 383009 w 584938"/>
                <a:gd name="connsiteY102" fmla="*/ 485558 h 555212"/>
                <a:gd name="connsiteX103" fmla="*/ 355435 w 584938"/>
                <a:gd name="connsiteY103" fmla="*/ 507347 h 555212"/>
                <a:gd name="connsiteX104" fmla="*/ 333998 w 584938"/>
                <a:gd name="connsiteY104" fmla="*/ 507094 h 555212"/>
                <a:gd name="connsiteX105" fmla="*/ 327609 w 584938"/>
                <a:gd name="connsiteY105" fmla="*/ 504907 h 555212"/>
                <a:gd name="connsiteX106" fmla="*/ 320884 w 584938"/>
                <a:gd name="connsiteY106" fmla="*/ 497000 h 555212"/>
                <a:gd name="connsiteX107" fmla="*/ 317017 w 584938"/>
                <a:gd name="connsiteY107" fmla="*/ 494223 h 555212"/>
                <a:gd name="connsiteX108" fmla="*/ 308778 w 584938"/>
                <a:gd name="connsiteY108" fmla="*/ 490606 h 555212"/>
                <a:gd name="connsiteX109" fmla="*/ 305079 w 584938"/>
                <a:gd name="connsiteY109" fmla="*/ 490186 h 555212"/>
                <a:gd name="connsiteX110" fmla="*/ 300287 w 584938"/>
                <a:gd name="connsiteY110" fmla="*/ 491111 h 555212"/>
                <a:gd name="connsiteX111" fmla="*/ 285492 w 584938"/>
                <a:gd name="connsiteY111" fmla="*/ 496074 h 555212"/>
                <a:gd name="connsiteX112" fmla="*/ 280280 w 584938"/>
                <a:gd name="connsiteY112" fmla="*/ 498514 h 555212"/>
                <a:gd name="connsiteX113" fmla="*/ 250015 w 584938"/>
                <a:gd name="connsiteY113" fmla="*/ 546716 h 555212"/>
                <a:gd name="connsiteX114" fmla="*/ 247746 w 584938"/>
                <a:gd name="connsiteY114" fmla="*/ 555213 h 555212"/>
                <a:gd name="connsiteX115" fmla="*/ 236312 w 584938"/>
                <a:gd name="connsiteY115" fmla="*/ 554287 h 555212"/>
                <a:gd name="connsiteX116" fmla="*/ 202770 w 584938"/>
                <a:gd name="connsiteY116" fmla="*/ 552016 h 555212"/>
                <a:gd name="connsiteX117" fmla="*/ 193270 w 584938"/>
                <a:gd name="connsiteY117" fmla="*/ 553362 h 555212"/>
                <a:gd name="connsiteX118" fmla="*/ 184359 w 584938"/>
                <a:gd name="connsiteY118" fmla="*/ 553110 h 555212"/>
                <a:gd name="connsiteX119" fmla="*/ 179819 w 584938"/>
                <a:gd name="connsiteY119" fmla="*/ 548567 h 555212"/>
                <a:gd name="connsiteX120" fmla="*/ 171160 w 584938"/>
                <a:gd name="connsiteY120" fmla="*/ 529892 h 555212"/>
                <a:gd name="connsiteX121" fmla="*/ 166873 w 584938"/>
                <a:gd name="connsiteY121" fmla="*/ 517609 h 555212"/>
                <a:gd name="connsiteX122" fmla="*/ 153506 w 584938"/>
                <a:gd name="connsiteY122" fmla="*/ 468398 h 555212"/>
                <a:gd name="connsiteX123" fmla="*/ 154095 w 584938"/>
                <a:gd name="connsiteY123" fmla="*/ 454265 h 555212"/>
                <a:gd name="connsiteX124" fmla="*/ 155356 w 584938"/>
                <a:gd name="connsiteY124" fmla="*/ 450311 h 555212"/>
                <a:gd name="connsiteX125" fmla="*/ 158887 w 584938"/>
                <a:gd name="connsiteY125" fmla="*/ 440637 h 555212"/>
                <a:gd name="connsiteX126" fmla="*/ 153338 w 584938"/>
                <a:gd name="connsiteY126" fmla="*/ 392687 h 555212"/>
                <a:gd name="connsiteX127" fmla="*/ 151657 w 584938"/>
                <a:gd name="connsiteY127" fmla="*/ 387303 h 555212"/>
                <a:gd name="connsiteX128" fmla="*/ 139551 w 584938"/>
                <a:gd name="connsiteY128" fmla="*/ 373507 h 555212"/>
                <a:gd name="connsiteX129" fmla="*/ 135264 w 584938"/>
                <a:gd name="connsiteY129" fmla="*/ 373507 h 555212"/>
                <a:gd name="connsiteX130" fmla="*/ 129043 w 584938"/>
                <a:gd name="connsiteY130" fmla="*/ 376619 h 555212"/>
                <a:gd name="connsiteX131" fmla="*/ 128707 w 584938"/>
                <a:gd name="connsiteY131" fmla="*/ 387219 h 555212"/>
                <a:gd name="connsiteX132" fmla="*/ 116769 w 584938"/>
                <a:gd name="connsiteY132" fmla="*/ 394117 h 555212"/>
                <a:gd name="connsiteX133" fmla="*/ 102057 w 584938"/>
                <a:gd name="connsiteY133" fmla="*/ 395295 h 555212"/>
                <a:gd name="connsiteX134" fmla="*/ 97434 w 584938"/>
                <a:gd name="connsiteY134" fmla="*/ 392855 h 555212"/>
                <a:gd name="connsiteX135" fmla="*/ 95668 w 584938"/>
                <a:gd name="connsiteY135" fmla="*/ 388901 h 555212"/>
                <a:gd name="connsiteX136" fmla="*/ 50777 w 584938"/>
                <a:gd name="connsiteY136" fmla="*/ 384779 h 555212"/>
                <a:gd name="connsiteX137" fmla="*/ 24211 w 584938"/>
                <a:gd name="connsiteY137" fmla="*/ 382424 h 555212"/>
                <a:gd name="connsiteX138" fmla="*/ 8155 w 584938"/>
                <a:gd name="connsiteY138" fmla="*/ 380405 h 555212"/>
                <a:gd name="connsiteX139" fmla="*/ 0 w 584938"/>
                <a:gd name="connsiteY139" fmla="*/ 377965 h 555212"/>
                <a:gd name="connsiteX140" fmla="*/ 2858 w 584938"/>
                <a:gd name="connsiteY140" fmla="*/ 371320 h 555212"/>
                <a:gd name="connsiteX141" fmla="*/ 15889 w 584938"/>
                <a:gd name="connsiteY141" fmla="*/ 335483 h 555212"/>
                <a:gd name="connsiteX142" fmla="*/ 23791 w 584938"/>
                <a:gd name="connsiteY142" fmla="*/ 313443 h 555212"/>
                <a:gd name="connsiteX143" fmla="*/ 31777 w 584938"/>
                <a:gd name="connsiteY143" fmla="*/ 295188 h 555212"/>
                <a:gd name="connsiteX144" fmla="*/ 43210 w 584938"/>
                <a:gd name="connsiteY144" fmla="*/ 270203 h 555212"/>
                <a:gd name="connsiteX145" fmla="*/ 49095 w 584938"/>
                <a:gd name="connsiteY145" fmla="*/ 257585 h 555212"/>
                <a:gd name="connsiteX146" fmla="*/ 59015 w 584938"/>
                <a:gd name="connsiteY146" fmla="*/ 236975 h 555212"/>
                <a:gd name="connsiteX147" fmla="*/ 97854 w 584938"/>
                <a:gd name="connsiteY147" fmla="*/ 160591 h 555212"/>
                <a:gd name="connsiteX148" fmla="*/ 102646 w 584938"/>
                <a:gd name="connsiteY148" fmla="*/ 151674 h 555212"/>
                <a:gd name="connsiteX149" fmla="*/ 106429 w 584938"/>
                <a:gd name="connsiteY149" fmla="*/ 145028 h 5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4938" h="555212">
                  <a:moveTo>
                    <a:pt x="106429" y="145028"/>
                  </a:moveTo>
                  <a:lnTo>
                    <a:pt x="107354" y="143094"/>
                  </a:lnTo>
                  <a:lnTo>
                    <a:pt x="124587" y="131484"/>
                  </a:lnTo>
                  <a:lnTo>
                    <a:pt x="128875" y="129466"/>
                  </a:lnTo>
                  <a:lnTo>
                    <a:pt x="135600" y="127699"/>
                  </a:lnTo>
                  <a:lnTo>
                    <a:pt x="139635" y="129213"/>
                  </a:lnTo>
                  <a:lnTo>
                    <a:pt x="143755" y="132494"/>
                  </a:lnTo>
                  <a:lnTo>
                    <a:pt x="154347" y="125932"/>
                  </a:lnTo>
                  <a:lnTo>
                    <a:pt x="158803" y="119960"/>
                  </a:lnTo>
                  <a:lnTo>
                    <a:pt x="163763" y="104901"/>
                  </a:lnTo>
                  <a:lnTo>
                    <a:pt x="165276" y="101200"/>
                  </a:lnTo>
                  <a:lnTo>
                    <a:pt x="169227" y="94386"/>
                  </a:lnTo>
                  <a:lnTo>
                    <a:pt x="179063" y="84712"/>
                  </a:lnTo>
                  <a:lnTo>
                    <a:pt x="205124" y="62251"/>
                  </a:lnTo>
                  <a:lnTo>
                    <a:pt x="213278" y="62924"/>
                  </a:lnTo>
                  <a:lnTo>
                    <a:pt x="217229" y="65869"/>
                  </a:lnTo>
                  <a:lnTo>
                    <a:pt x="225047" y="72346"/>
                  </a:lnTo>
                  <a:lnTo>
                    <a:pt x="237489" y="78992"/>
                  </a:lnTo>
                  <a:lnTo>
                    <a:pt x="242365" y="79581"/>
                  </a:lnTo>
                  <a:lnTo>
                    <a:pt x="263718" y="58381"/>
                  </a:lnTo>
                  <a:lnTo>
                    <a:pt x="271200" y="50305"/>
                  </a:lnTo>
                  <a:lnTo>
                    <a:pt x="272293" y="42398"/>
                  </a:lnTo>
                  <a:lnTo>
                    <a:pt x="270696" y="35584"/>
                  </a:lnTo>
                  <a:lnTo>
                    <a:pt x="269939" y="30705"/>
                  </a:lnTo>
                  <a:lnTo>
                    <a:pt x="274395" y="25573"/>
                  </a:lnTo>
                  <a:lnTo>
                    <a:pt x="288938" y="11861"/>
                  </a:lnTo>
                  <a:lnTo>
                    <a:pt x="291544" y="11356"/>
                  </a:lnTo>
                  <a:lnTo>
                    <a:pt x="331560" y="0"/>
                  </a:lnTo>
                  <a:lnTo>
                    <a:pt x="341480" y="1430"/>
                  </a:lnTo>
                  <a:lnTo>
                    <a:pt x="350896" y="11525"/>
                  </a:lnTo>
                  <a:lnTo>
                    <a:pt x="365355" y="25321"/>
                  </a:lnTo>
                  <a:lnTo>
                    <a:pt x="404615" y="56447"/>
                  </a:lnTo>
                  <a:lnTo>
                    <a:pt x="427901" y="72261"/>
                  </a:lnTo>
                  <a:lnTo>
                    <a:pt x="433702" y="77225"/>
                  </a:lnTo>
                  <a:lnTo>
                    <a:pt x="455812" y="110958"/>
                  </a:lnTo>
                  <a:lnTo>
                    <a:pt x="457577" y="118193"/>
                  </a:lnTo>
                  <a:lnTo>
                    <a:pt x="461444" y="127699"/>
                  </a:lnTo>
                  <a:lnTo>
                    <a:pt x="465984" y="129634"/>
                  </a:lnTo>
                  <a:lnTo>
                    <a:pt x="473297" y="131316"/>
                  </a:lnTo>
                  <a:lnTo>
                    <a:pt x="489018" y="133588"/>
                  </a:lnTo>
                  <a:lnTo>
                    <a:pt x="493053" y="133588"/>
                  </a:lnTo>
                  <a:lnTo>
                    <a:pt x="500031" y="132914"/>
                  </a:lnTo>
                  <a:lnTo>
                    <a:pt x="508185" y="134092"/>
                  </a:lnTo>
                  <a:lnTo>
                    <a:pt x="527857" y="140738"/>
                  </a:lnTo>
                  <a:lnTo>
                    <a:pt x="532565" y="142757"/>
                  </a:lnTo>
                  <a:lnTo>
                    <a:pt x="537188" y="148645"/>
                  </a:lnTo>
                  <a:lnTo>
                    <a:pt x="540047" y="158572"/>
                  </a:lnTo>
                  <a:lnTo>
                    <a:pt x="527100" y="155207"/>
                  </a:lnTo>
                  <a:lnTo>
                    <a:pt x="479014" y="147300"/>
                  </a:lnTo>
                  <a:lnTo>
                    <a:pt x="473466" y="146458"/>
                  </a:lnTo>
                  <a:lnTo>
                    <a:pt x="468253" y="145869"/>
                  </a:lnTo>
                  <a:lnTo>
                    <a:pt x="442865" y="144103"/>
                  </a:lnTo>
                  <a:lnTo>
                    <a:pt x="430423" y="143430"/>
                  </a:lnTo>
                  <a:lnTo>
                    <a:pt x="428490" y="144103"/>
                  </a:lnTo>
                  <a:lnTo>
                    <a:pt x="419579" y="159245"/>
                  </a:lnTo>
                  <a:lnTo>
                    <a:pt x="441688" y="165134"/>
                  </a:lnTo>
                  <a:lnTo>
                    <a:pt x="458838" y="168667"/>
                  </a:lnTo>
                  <a:lnTo>
                    <a:pt x="468001" y="165218"/>
                  </a:lnTo>
                  <a:lnTo>
                    <a:pt x="472625" y="154787"/>
                  </a:lnTo>
                  <a:lnTo>
                    <a:pt x="473550" y="153272"/>
                  </a:lnTo>
                  <a:lnTo>
                    <a:pt x="520795" y="162189"/>
                  </a:lnTo>
                  <a:lnTo>
                    <a:pt x="540635" y="168583"/>
                  </a:lnTo>
                  <a:lnTo>
                    <a:pt x="549799" y="176070"/>
                  </a:lnTo>
                  <a:lnTo>
                    <a:pt x="582753" y="216701"/>
                  </a:lnTo>
                  <a:lnTo>
                    <a:pt x="584939" y="220234"/>
                  </a:lnTo>
                  <a:lnTo>
                    <a:pt x="561820" y="236807"/>
                  </a:lnTo>
                  <a:lnTo>
                    <a:pt x="556104" y="239498"/>
                  </a:lnTo>
                  <a:lnTo>
                    <a:pt x="543914" y="243368"/>
                  </a:lnTo>
                  <a:lnTo>
                    <a:pt x="540215" y="243704"/>
                  </a:lnTo>
                  <a:lnTo>
                    <a:pt x="509698" y="235965"/>
                  </a:lnTo>
                  <a:lnTo>
                    <a:pt x="498181" y="231170"/>
                  </a:lnTo>
                  <a:lnTo>
                    <a:pt x="490615" y="226207"/>
                  </a:lnTo>
                  <a:lnTo>
                    <a:pt x="481956" y="222085"/>
                  </a:lnTo>
                  <a:lnTo>
                    <a:pt x="470860" y="222337"/>
                  </a:lnTo>
                  <a:lnTo>
                    <a:pt x="468169" y="224188"/>
                  </a:lnTo>
                  <a:lnTo>
                    <a:pt x="503646" y="240676"/>
                  </a:lnTo>
                  <a:lnTo>
                    <a:pt x="528193" y="251276"/>
                  </a:lnTo>
                  <a:lnTo>
                    <a:pt x="530463" y="251780"/>
                  </a:lnTo>
                  <a:lnTo>
                    <a:pt x="534078" y="254388"/>
                  </a:lnTo>
                  <a:lnTo>
                    <a:pt x="547445" y="269783"/>
                  </a:lnTo>
                  <a:lnTo>
                    <a:pt x="547865" y="272054"/>
                  </a:lnTo>
                  <a:lnTo>
                    <a:pt x="552068" y="296366"/>
                  </a:lnTo>
                  <a:lnTo>
                    <a:pt x="559634" y="340614"/>
                  </a:lnTo>
                  <a:lnTo>
                    <a:pt x="559887" y="350205"/>
                  </a:lnTo>
                  <a:lnTo>
                    <a:pt x="543073" y="419017"/>
                  </a:lnTo>
                  <a:lnTo>
                    <a:pt x="541560" y="420531"/>
                  </a:lnTo>
                  <a:lnTo>
                    <a:pt x="518357" y="429617"/>
                  </a:lnTo>
                  <a:lnTo>
                    <a:pt x="512557" y="423308"/>
                  </a:lnTo>
                  <a:lnTo>
                    <a:pt x="509698" y="418513"/>
                  </a:lnTo>
                  <a:lnTo>
                    <a:pt x="502721" y="395379"/>
                  </a:lnTo>
                  <a:lnTo>
                    <a:pt x="465059" y="380993"/>
                  </a:lnTo>
                  <a:lnTo>
                    <a:pt x="456736" y="378218"/>
                  </a:lnTo>
                  <a:lnTo>
                    <a:pt x="432021" y="375021"/>
                  </a:lnTo>
                  <a:lnTo>
                    <a:pt x="428153" y="375946"/>
                  </a:lnTo>
                  <a:lnTo>
                    <a:pt x="422521" y="379564"/>
                  </a:lnTo>
                  <a:lnTo>
                    <a:pt x="399655" y="392939"/>
                  </a:lnTo>
                  <a:lnTo>
                    <a:pt x="373342" y="402361"/>
                  </a:lnTo>
                  <a:lnTo>
                    <a:pt x="372753" y="407324"/>
                  </a:lnTo>
                  <a:lnTo>
                    <a:pt x="372165" y="418765"/>
                  </a:lnTo>
                  <a:lnTo>
                    <a:pt x="376620" y="459060"/>
                  </a:lnTo>
                  <a:lnTo>
                    <a:pt x="377797" y="463855"/>
                  </a:lnTo>
                  <a:lnTo>
                    <a:pt x="385616" y="481016"/>
                  </a:lnTo>
                  <a:lnTo>
                    <a:pt x="383009" y="485558"/>
                  </a:lnTo>
                  <a:lnTo>
                    <a:pt x="355435" y="507347"/>
                  </a:lnTo>
                  <a:lnTo>
                    <a:pt x="333998" y="507094"/>
                  </a:lnTo>
                  <a:lnTo>
                    <a:pt x="327609" y="504907"/>
                  </a:lnTo>
                  <a:lnTo>
                    <a:pt x="320884" y="497000"/>
                  </a:lnTo>
                  <a:lnTo>
                    <a:pt x="317017" y="494223"/>
                  </a:lnTo>
                  <a:lnTo>
                    <a:pt x="308778" y="490606"/>
                  </a:lnTo>
                  <a:lnTo>
                    <a:pt x="305079" y="490186"/>
                  </a:lnTo>
                  <a:lnTo>
                    <a:pt x="300287" y="491111"/>
                  </a:lnTo>
                  <a:lnTo>
                    <a:pt x="285492" y="496074"/>
                  </a:lnTo>
                  <a:lnTo>
                    <a:pt x="280280" y="498514"/>
                  </a:lnTo>
                  <a:lnTo>
                    <a:pt x="250015" y="546716"/>
                  </a:lnTo>
                  <a:lnTo>
                    <a:pt x="247746" y="555213"/>
                  </a:lnTo>
                  <a:lnTo>
                    <a:pt x="236312" y="554287"/>
                  </a:lnTo>
                  <a:lnTo>
                    <a:pt x="202770" y="552016"/>
                  </a:lnTo>
                  <a:lnTo>
                    <a:pt x="193270" y="553362"/>
                  </a:lnTo>
                  <a:lnTo>
                    <a:pt x="184359" y="553110"/>
                  </a:lnTo>
                  <a:lnTo>
                    <a:pt x="179819" y="548567"/>
                  </a:lnTo>
                  <a:lnTo>
                    <a:pt x="171160" y="529892"/>
                  </a:lnTo>
                  <a:lnTo>
                    <a:pt x="166873" y="517609"/>
                  </a:lnTo>
                  <a:lnTo>
                    <a:pt x="153506" y="468398"/>
                  </a:lnTo>
                  <a:lnTo>
                    <a:pt x="154095" y="454265"/>
                  </a:lnTo>
                  <a:lnTo>
                    <a:pt x="155356" y="450311"/>
                  </a:lnTo>
                  <a:lnTo>
                    <a:pt x="158887" y="440637"/>
                  </a:lnTo>
                  <a:lnTo>
                    <a:pt x="153338" y="392687"/>
                  </a:lnTo>
                  <a:lnTo>
                    <a:pt x="151657" y="387303"/>
                  </a:lnTo>
                  <a:lnTo>
                    <a:pt x="139551" y="373507"/>
                  </a:lnTo>
                  <a:lnTo>
                    <a:pt x="135264" y="373507"/>
                  </a:lnTo>
                  <a:lnTo>
                    <a:pt x="129043" y="376619"/>
                  </a:lnTo>
                  <a:lnTo>
                    <a:pt x="128707" y="387219"/>
                  </a:lnTo>
                  <a:lnTo>
                    <a:pt x="116769" y="394117"/>
                  </a:lnTo>
                  <a:lnTo>
                    <a:pt x="102057" y="395295"/>
                  </a:lnTo>
                  <a:lnTo>
                    <a:pt x="97434" y="392855"/>
                  </a:lnTo>
                  <a:lnTo>
                    <a:pt x="95668" y="388901"/>
                  </a:lnTo>
                  <a:lnTo>
                    <a:pt x="50777" y="384779"/>
                  </a:lnTo>
                  <a:lnTo>
                    <a:pt x="24211" y="382424"/>
                  </a:lnTo>
                  <a:lnTo>
                    <a:pt x="8155" y="380405"/>
                  </a:lnTo>
                  <a:lnTo>
                    <a:pt x="0" y="377965"/>
                  </a:lnTo>
                  <a:lnTo>
                    <a:pt x="2858" y="371320"/>
                  </a:lnTo>
                  <a:lnTo>
                    <a:pt x="15889" y="335483"/>
                  </a:lnTo>
                  <a:lnTo>
                    <a:pt x="23791" y="313443"/>
                  </a:lnTo>
                  <a:lnTo>
                    <a:pt x="31777" y="295188"/>
                  </a:lnTo>
                  <a:lnTo>
                    <a:pt x="43210" y="270203"/>
                  </a:lnTo>
                  <a:lnTo>
                    <a:pt x="49095" y="257585"/>
                  </a:lnTo>
                  <a:lnTo>
                    <a:pt x="59015" y="236975"/>
                  </a:lnTo>
                  <a:lnTo>
                    <a:pt x="97854" y="160591"/>
                  </a:lnTo>
                  <a:lnTo>
                    <a:pt x="102646" y="151674"/>
                  </a:lnTo>
                  <a:lnTo>
                    <a:pt x="106429" y="145028"/>
                  </a:lnTo>
                  <a:close/>
                </a:path>
              </a:pathLst>
            </a:custGeom>
            <a:grpFill/>
            <a:ln w="12700" cap="flat">
              <a:solidFill>
                <a:srgbClr val="103140"/>
              </a:solidFill>
              <a:prstDash val="solid"/>
              <a:miter/>
            </a:ln>
          </p:spPr>
          <p:txBody>
            <a:bodyPr rtlCol="0" anchor="ctr"/>
            <a:lstStyle/>
            <a:p>
              <a:endParaRPr lang="sv-SE"/>
            </a:p>
          </p:txBody>
        </p:sp>
        <p:sp>
          <p:nvSpPr>
            <p:cNvPr id="23" name="Frihandsfigur 22">
              <a:extLst>
                <a:ext uri="{FF2B5EF4-FFF2-40B4-BE49-F238E27FC236}">
                  <a16:creationId xmlns:a16="http://schemas.microsoft.com/office/drawing/2014/main" id="{5367DA08-50FA-4F21-58EB-3F0E3107A950}"/>
                </a:ext>
              </a:extLst>
            </p:cNvPr>
            <p:cNvSpPr/>
            <p:nvPr/>
          </p:nvSpPr>
          <p:spPr>
            <a:xfrm>
              <a:off x="2104754" y="4783746"/>
              <a:ext cx="343413" cy="620408"/>
            </a:xfrm>
            <a:custGeom>
              <a:avLst/>
              <a:gdLst>
                <a:gd name="connsiteX0" fmla="*/ 42286 w 343413"/>
                <a:gd name="connsiteY0" fmla="*/ 39033 h 620408"/>
                <a:gd name="connsiteX1" fmla="*/ 48002 w 343413"/>
                <a:gd name="connsiteY1" fmla="*/ 37687 h 620408"/>
                <a:gd name="connsiteX2" fmla="*/ 58342 w 343413"/>
                <a:gd name="connsiteY2" fmla="*/ 38865 h 620408"/>
                <a:gd name="connsiteX3" fmla="*/ 68178 w 343413"/>
                <a:gd name="connsiteY3" fmla="*/ 44417 h 620408"/>
                <a:gd name="connsiteX4" fmla="*/ 72382 w 343413"/>
                <a:gd name="connsiteY4" fmla="*/ 45679 h 620408"/>
                <a:gd name="connsiteX5" fmla="*/ 110044 w 343413"/>
                <a:gd name="connsiteY5" fmla="*/ 51736 h 620408"/>
                <a:gd name="connsiteX6" fmla="*/ 111305 w 343413"/>
                <a:gd name="connsiteY6" fmla="*/ 42819 h 620408"/>
                <a:gd name="connsiteX7" fmla="*/ 110044 w 343413"/>
                <a:gd name="connsiteY7" fmla="*/ 38024 h 620408"/>
                <a:gd name="connsiteX8" fmla="*/ 108699 w 343413"/>
                <a:gd name="connsiteY8" fmla="*/ 33060 h 620408"/>
                <a:gd name="connsiteX9" fmla="*/ 104243 w 343413"/>
                <a:gd name="connsiteY9" fmla="*/ 11862 h 620408"/>
                <a:gd name="connsiteX10" fmla="*/ 106849 w 343413"/>
                <a:gd name="connsiteY10" fmla="*/ 7823 h 620408"/>
                <a:gd name="connsiteX11" fmla="*/ 113995 w 343413"/>
                <a:gd name="connsiteY11" fmla="*/ 2608 h 620408"/>
                <a:gd name="connsiteX12" fmla="*/ 118955 w 343413"/>
                <a:gd name="connsiteY12" fmla="*/ 0 h 620408"/>
                <a:gd name="connsiteX13" fmla="*/ 124251 w 343413"/>
                <a:gd name="connsiteY13" fmla="*/ 3701 h 620408"/>
                <a:gd name="connsiteX14" fmla="*/ 128286 w 343413"/>
                <a:gd name="connsiteY14" fmla="*/ 8160 h 620408"/>
                <a:gd name="connsiteX15" fmla="*/ 135180 w 343413"/>
                <a:gd name="connsiteY15" fmla="*/ 19685 h 620408"/>
                <a:gd name="connsiteX16" fmla="*/ 139383 w 343413"/>
                <a:gd name="connsiteY16" fmla="*/ 24480 h 620408"/>
                <a:gd name="connsiteX17" fmla="*/ 143586 w 343413"/>
                <a:gd name="connsiteY17" fmla="*/ 25237 h 620408"/>
                <a:gd name="connsiteX18" fmla="*/ 153002 w 343413"/>
                <a:gd name="connsiteY18" fmla="*/ 23639 h 620408"/>
                <a:gd name="connsiteX19" fmla="*/ 156785 w 343413"/>
                <a:gd name="connsiteY19" fmla="*/ 17918 h 620408"/>
                <a:gd name="connsiteX20" fmla="*/ 162333 w 343413"/>
                <a:gd name="connsiteY20" fmla="*/ 17582 h 620408"/>
                <a:gd name="connsiteX21" fmla="*/ 177718 w 343413"/>
                <a:gd name="connsiteY21" fmla="*/ 22629 h 620408"/>
                <a:gd name="connsiteX22" fmla="*/ 203778 w 343413"/>
                <a:gd name="connsiteY22" fmla="*/ 40884 h 620408"/>
                <a:gd name="connsiteX23" fmla="*/ 209579 w 343413"/>
                <a:gd name="connsiteY23" fmla="*/ 49969 h 620408"/>
                <a:gd name="connsiteX24" fmla="*/ 211849 w 343413"/>
                <a:gd name="connsiteY24" fmla="*/ 57036 h 620408"/>
                <a:gd name="connsiteX25" fmla="*/ 217734 w 343413"/>
                <a:gd name="connsiteY25" fmla="*/ 68728 h 620408"/>
                <a:gd name="connsiteX26" fmla="*/ 221601 w 343413"/>
                <a:gd name="connsiteY26" fmla="*/ 75290 h 620408"/>
                <a:gd name="connsiteX27" fmla="*/ 250352 w 343413"/>
                <a:gd name="connsiteY27" fmla="*/ 106163 h 620408"/>
                <a:gd name="connsiteX28" fmla="*/ 258674 w 343413"/>
                <a:gd name="connsiteY28" fmla="*/ 110958 h 620408"/>
                <a:gd name="connsiteX29" fmla="*/ 259767 w 343413"/>
                <a:gd name="connsiteY29" fmla="*/ 111716 h 620408"/>
                <a:gd name="connsiteX30" fmla="*/ 274815 w 343413"/>
                <a:gd name="connsiteY30" fmla="*/ 144608 h 620408"/>
                <a:gd name="connsiteX31" fmla="*/ 278934 w 343413"/>
                <a:gd name="connsiteY31" fmla="*/ 155376 h 620408"/>
                <a:gd name="connsiteX32" fmla="*/ 282381 w 343413"/>
                <a:gd name="connsiteY32" fmla="*/ 167742 h 620408"/>
                <a:gd name="connsiteX33" fmla="*/ 284819 w 343413"/>
                <a:gd name="connsiteY33" fmla="*/ 178173 h 620408"/>
                <a:gd name="connsiteX34" fmla="*/ 295496 w 343413"/>
                <a:gd name="connsiteY34" fmla="*/ 208036 h 620408"/>
                <a:gd name="connsiteX35" fmla="*/ 302053 w 343413"/>
                <a:gd name="connsiteY35" fmla="*/ 224356 h 620408"/>
                <a:gd name="connsiteX36" fmla="*/ 318866 w 343413"/>
                <a:gd name="connsiteY36" fmla="*/ 251192 h 620408"/>
                <a:gd name="connsiteX37" fmla="*/ 320716 w 343413"/>
                <a:gd name="connsiteY37" fmla="*/ 255987 h 620408"/>
                <a:gd name="connsiteX38" fmla="*/ 322902 w 343413"/>
                <a:gd name="connsiteY38" fmla="*/ 265072 h 620408"/>
                <a:gd name="connsiteX39" fmla="*/ 325087 w 343413"/>
                <a:gd name="connsiteY39" fmla="*/ 295272 h 620408"/>
                <a:gd name="connsiteX40" fmla="*/ 324835 w 343413"/>
                <a:gd name="connsiteY40" fmla="*/ 299647 h 620408"/>
                <a:gd name="connsiteX41" fmla="*/ 319287 w 343413"/>
                <a:gd name="connsiteY41" fmla="*/ 303769 h 620408"/>
                <a:gd name="connsiteX42" fmla="*/ 313066 w 343413"/>
                <a:gd name="connsiteY42" fmla="*/ 307134 h 620408"/>
                <a:gd name="connsiteX43" fmla="*/ 303986 w 343413"/>
                <a:gd name="connsiteY43" fmla="*/ 307134 h 620408"/>
                <a:gd name="connsiteX44" fmla="*/ 301969 w 343413"/>
                <a:gd name="connsiteY44" fmla="*/ 312433 h 620408"/>
                <a:gd name="connsiteX45" fmla="*/ 299279 w 343413"/>
                <a:gd name="connsiteY45" fmla="*/ 354747 h 620408"/>
                <a:gd name="connsiteX46" fmla="*/ 319791 w 343413"/>
                <a:gd name="connsiteY46" fmla="*/ 367282 h 620408"/>
                <a:gd name="connsiteX47" fmla="*/ 343414 w 343413"/>
                <a:gd name="connsiteY47" fmla="*/ 375357 h 620408"/>
                <a:gd name="connsiteX48" fmla="*/ 339883 w 343413"/>
                <a:gd name="connsiteY48" fmla="*/ 391593 h 620408"/>
                <a:gd name="connsiteX49" fmla="*/ 341817 w 343413"/>
                <a:gd name="connsiteY49" fmla="*/ 428019 h 620408"/>
                <a:gd name="connsiteX50" fmla="*/ 335512 w 343413"/>
                <a:gd name="connsiteY50" fmla="*/ 432814 h 620408"/>
                <a:gd name="connsiteX51" fmla="*/ 325339 w 343413"/>
                <a:gd name="connsiteY51" fmla="*/ 435001 h 620408"/>
                <a:gd name="connsiteX52" fmla="*/ 320968 w 343413"/>
                <a:gd name="connsiteY52" fmla="*/ 437945 h 620408"/>
                <a:gd name="connsiteX53" fmla="*/ 305752 w 343413"/>
                <a:gd name="connsiteY53" fmla="*/ 453087 h 620408"/>
                <a:gd name="connsiteX54" fmla="*/ 302641 w 343413"/>
                <a:gd name="connsiteY54" fmla="*/ 457209 h 620408"/>
                <a:gd name="connsiteX55" fmla="*/ 301296 w 343413"/>
                <a:gd name="connsiteY55" fmla="*/ 468986 h 620408"/>
                <a:gd name="connsiteX56" fmla="*/ 306340 w 343413"/>
                <a:gd name="connsiteY56" fmla="*/ 486989 h 620408"/>
                <a:gd name="connsiteX57" fmla="*/ 303734 w 343413"/>
                <a:gd name="connsiteY57" fmla="*/ 487409 h 620408"/>
                <a:gd name="connsiteX58" fmla="*/ 289191 w 343413"/>
                <a:gd name="connsiteY58" fmla="*/ 501206 h 620408"/>
                <a:gd name="connsiteX59" fmla="*/ 284735 w 343413"/>
                <a:gd name="connsiteY59" fmla="*/ 506337 h 620408"/>
                <a:gd name="connsiteX60" fmla="*/ 285492 w 343413"/>
                <a:gd name="connsiteY60" fmla="*/ 511216 h 620408"/>
                <a:gd name="connsiteX61" fmla="*/ 287089 w 343413"/>
                <a:gd name="connsiteY61" fmla="*/ 518030 h 620408"/>
                <a:gd name="connsiteX62" fmla="*/ 285996 w 343413"/>
                <a:gd name="connsiteY62" fmla="*/ 525938 h 620408"/>
                <a:gd name="connsiteX63" fmla="*/ 278514 w 343413"/>
                <a:gd name="connsiteY63" fmla="*/ 534013 h 620408"/>
                <a:gd name="connsiteX64" fmla="*/ 257161 w 343413"/>
                <a:gd name="connsiteY64" fmla="*/ 555213 h 620408"/>
                <a:gd name="connsiteX65" fmla="*/ 252285 w 343413"/>
                <a:gd name="connsiteY65" fmla="*/ 554624 h 620408"/>
                <a:gd name="connsiteX66" fmla="*/ 239927 w 343413"/>
                <a:gd name="connsiteY66" fmla="*/ 547978 h 620408"/>
                <a:gd name="connsiteX67" fmla="*/ 232109 w 343413"/>
                <a:gd name="connsiteY67" fmla="*/ 541501 h 620408"/>
                <a:gd name="connsiteX68" fmla="*/ 228158 w 343413"/>
                <a:gd name="connsiteY68" fmla="*/ 538556 h 620408"/>
                <a:gd name="connsiteX69" fmla="*/ 220003 w 343413"/>
                <a:gd name="connsiteY69" fmla="*/ 537799 h 620408"/>
                <a:gd name="connsiteX70" fmla="*/ 193943 w 343413"/>
                <a:gd name="connsiteY70" fmla="*/ 560344 h 620408"/>
                <a:gd name="connsiteX71" fmla="*/ 184107 w 343413"/>
                <a:gd name="connsiteY71" fmla="*/ 569934 h 620408"/>
                <a:gd name="connsiteX72" fmla="*/ 180156 w 343413"/>
                <a:gd name="connsiteY72" fmla="*/ 576748 h 620408"/>
                <a:gd name="connsiteX73" fmla="*/ 178727 w 343413"/>
                <a:gd name="connsiteY73" fmla="*/ 580450 h 620408"/>
                <a:gd name="connsiteX74" fmla="*/ 173683 w 343413"/>
                <a:gd name="connsiteY74" fmla="*/ 595507 h 620408"/>
                <a:gd name="connsiteX75" fmla="*/ 169227 w 343413"/>
                <a:gd name="connsiteY75" fmla="*/ 601396 h 620408"/>
                <a:gd name="connsiteX76" fmla="*/ 158634 w 343413"/>
                <a:gd name="connsiteY76" fmla="*/ 607958 h 620408"/>
                <a:gd name="connsiteX77" fmla="*/ 154515 w 343413"/>
                <a:gd name="connsiteY77" fmla="*/ 604677 h 620408"/>
                <a:gd name="connsiteX78" fmla="*/ 150480 w 343413"/>
                <a:gd name="connsiteY78" fmla="*/ 603079 h 620408"/>
                <a:gd name="connsiteX79" fmla="*/ 143755 w 343413"/>
                <a:gd name="connsiteY79" fmla="*/ 604846 h 620408"/>
                <a:gd name="connsiteX80" fmla="*/ 139551 w 343413"/>
                <a:gd name="connsiteY80" fmla="*/ 606864 h 620408"/>
                <a:gd name="connsiteX81" fmla="*/ 122318 w 343413"/>
                <a:gd name="connsiteY81" fmla="*/ 618473 h 620408"/>
                <a:gd name="connsiteX82" fmla="*/ 121393 w 343413"/>
                <a:gd name="connsiteY82" fmla="*/ 620408 h 620408"/>
                <a:gd name="connsiteX83" fmla="*/ 111725 w 343413"/>
                <a:gd name="connsiteY83" fmla="*/ 615529 h 620408"/>
                <a:gd name="connsiteX84" fmla="*/ 96425 w 343413"/>
                <a:gd name="connsiteY84" fmla="*/ 604004 h 620408"/>
                <a:gd name="connsiteX85" fmla="*/ 84067 w 343413"/>
                <a:gd name="connsiteY85" fmla="*/ 606444 h 620408"/>
                <a:gd name="connsiteX86" fmla="*/ 77258 w 343413"/>
                <a:gd name="connsiteY86" fmla="*/ 609304 h 620408"/>
                <a:gd name="connsiteX87" fmla="*/ 66497 w 343413"/>
                <a:gd name="connsiteY87" fmla="*/ 610229 h 620408"/>
                <a:gd name="connsiteX88" fmla="*/ 45985 w 343413"/>
                <a:gd name="connsiteY88" fmla="*/ 600724 h 620408"/>
                <a:gd name="connsiteX89" fmla="*/ 29760 w 343413"/>
                <a:gd name="connsiteY89" fmla="*/ 565476 h 620408"/>
                <a:gd name="connsiteX90" fmla="*/ 24127 w 343413"/>
                <a:gd name="connsiteY90" fmla="*/ 548988 h 620408"/>
                <a:gd name="connsiteX91" fmla="*/ 4960 w 343413"/>
                <a:gd name="connsiteY91" fmla="*/ 492373 h 620408"/>
                <a:gd name="connsiteX92" fmla="*/ 0 w 343413"/>
                <a:gd name="connsiteY92" fmla="*/ 476053 h 620408"/>
                <a:gd name="connsiteX93" fmla="*/ 12022 w 343413"/>
                <a:gd name="connsiteY93" fmla="*/ 462088 h 620408"/>
                <a:gd name="connsiteX94" fmla="*/ 14375 w 343413"/>
                <a:gd name="connsiteY94" fmla="*/ 457966 h 620408"/>
                <a:gd name="connsiteX95" fmla="*/ 16645 w 343413"/>
                <a:gd name="connsiteY95" fmla="*/ 453171 h 620408"/>
                <a:gd name="connsiteX96" fmla="*/ 15805 w 343413"/>
                <a:gd name="connsiteY96" fmla="*/ 447199 h 620408"/>
                <a:gd name="connsiteX97" fmla="*/ 14039 w 343413"/>
                <a:gd name="connsiteY97" fmla="*/ 442320 h 620408"/>
                <a:gd name="connsiteX98" fmla="*/ 9752 w 343413"/>
                <a:gd name="connsiteY98" fmla="*/ 433739 h 620408"/>
                <a:gd name="connsiteX99" fmla="*/ 7230 w 343413"/>
                <a:gd name="connsiteY99" fmla="*/ 427178 h 620408"/>
                <a:gd name="connsiteX100" fmla="*/ 4371 w 343413"/>
                <a:gd name="connsiteY100" fmla="*/ 417587 h 620408"/>
                <a:gd name="connsiteX101" fmla="*/ 2354 w 343413"/>
                <a:gd name="connsiteY101" fmla="*/ 409175 h 620408"/>
                <a:gd name="connsiteX102" fmla="*/ 1345 w 343413"/>
                <a:gd name="connsiteY102" fmla="*/ 397987 h 620408"/>
                <a:gd name="connsiteX103" fmla="*/ 1345 w 343413"/>
                <a:gd name="connsiteY103" fmla="*/ 392098 h 620408"/>
                <a:gd name="connsiteX104" fmla="*/ 8659 w 343413"/>
                <a:gd name="connsiteY104" fmla="*/ 341203 h 620408"/>
                <a:gd name="connsiteX105" fmla="*/ 11601 w 343413"/>
                <a:gd name="connsiteY105" fmla="*/ 333885 h 620408"/>
                <a:gd name="connsiteX106" fmla="*/ 22278 w 343413"/>
                <a:gd name="connsiteY106" fmla="*/ 317733 h 620408"/>
                <a:gd name="connsiteX107" fmla="*/ 28499 w 343413"/>
                <a:gd name="connsiteY107" fmla="*/ 312097 h 620408"/>
                <a:gd name="connsiteX108" fmla="*/ 36905 w 343413"/>
                <a:gd name="connsiteY108" fmla="*/ 300235 h 620408"/>
                <a:gd name="connsiteX109" fmla="*/ 41529 w 343413"/>
                <a:gd name="connsiteY109" fmla="*/ 291234 h 620408"/>
                <a:gd name="connsiteX110" fmla="*/ 50777 w 343413"/>
                <a:gd name="connsiteY110" fmla="*/ 252285 h 620408"/>
                <a:gd name="connsiteX111" fmla="*/ 51449 w 343413"/>
                <a:gd name="connsiteY111" fmla="*/ 244798 h 620408"/>
                <a:gd name="connsiteX112" fmla="*/ 50608 w 343413"/>
                <a:gd name="connsiteY112" fmla="*/ 239330 h 620408"/>
                <a:gd name="connsiteX113" fmla="*/ 48002 w 343413"/>
                <a:gd name="connsiteY113" fmla="*/ 228562 h 620408"/>
                <a:gd name="connsiteX114" fmla="*/ 44471 w 343413"/>
                <a:gd name="connsiteY114" fmla="*/ 219309 h 620408"/>
                <a:gd name="connsiteX115" fmla="*/ 40352 w 343413"/>
                <a:gd name="connsiteY115" fmla="*/ 203158 h 620408"/>
                <a:gd name="connsiteX116" fmla="*/ 34888 w 343413"/>
                <a:gd name="connsiteY116" fmla="*/ 158488 h 620408"/>
                <a:gd name="connsiteX117" fmla="*/ 35392 w 343413"/>
                <a:gd name="connsiteY117" fmla="*/ 87909 h 620408"/>
                <a:gd name="connsiteX118" fmla="*/ 45144 w 343413"/>
                <a:gd name="connsiteY118" fmla="*/ 58550 h 620408"/>
                <a:gd name="connsiteX119" fmla="*/ 44051 w 343413"/>
                <a:gd name="connsiteY119" fmla="*/ 44501 h 6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43413" h="620408">
                  <a:moveTo>
                    <a:pt x="42286" y="39033"/>
                  </a:moveTo>
                  <a:lnTo>
                    <a:pt x="48002" y="37687"/>
                  </a:lnTo>
                  <a:lnTo>
                    <a:pt x="58342" y="38865"/>
                  </a:lnTo>
                  <a:lnTo>
                    <a:pt x="68178" y="44417"/>
                  </a:lnTo>
                  <a:lnTo>
                    <a:pt x="72382" y="45679"/>
                  </a:lnTo>
                  <a:lnTo>
                    <a:pt x="110044" y="51736"/>
                  </a:lnTo>
                  <a:lnTo>
                    <a:pt x="111305" y="42819"/>
                  </a:lnTo>
                  <a:lnTo>
                    <a:pt x="110044" y="38024"/>
                  </a:lnTo>
                  <a:lnTo>
                    <a:pt x="108699" y="33060"/>
                  </a:lnTo>
                  <a:lnTo>
                    <a:pt x="104243" y="11862"/>
                  </a:lnTo>
                  <a:lnTo>
                    <a:pt x="106849" y="7823"/>
                  </a:lnTo>
                  <a:lnTo>
                    <a:pt x="113995" y="2608"/>
                  </a:lnTo>
                  <a:lnTo>
                    <a:pt x="118955" y="0"/>
                  </a:lnTo>
                  <a:lnTo>
                    <a:pt x="124251" y="3701"/>
                  </a:lnTo>
                  <a:lnTo>
                    <a:pt x="128286" y="8160"/>
                  </a:lnTo>
                  <a:lnTo>
                    <a:pt x="135180" y="19685"/>
                  </a:lnTo>
                  <a:lnTo>
                    <a:pt x="139383" y="24480"/>
                  </a:lnTo>
                  <a:lnTo>
                    <a:pt x="143586" y="25237"/>
                  </a:lnTo>
                  <a:lnTo>
                    <a:pt x="153002" y="23639"/>
                  </a:lnTo>
                  <a:lnTo>
                    <a:pt x="156785" y="17918"/>
                  </a:lnTo>
                  <a:lnTo>
                    <a:pt x="162333" y="17582"/>
                  </a:lnTo>
                  <a:lnTo>
                    <a:pt x="177718" y="22629"/>
                  </a:lnTo>
                  <a:lnTo>
                    <a:pt x="203778" y="40884"/>
                  </a:lnTo>
                  <a:lnTo>
                    <a:pt x="209579" y="49969"/>
                  </a:lnTo>
                  <a:lnTo>
                    <a:pt x="211849" y="57036"/>
                  </a:lnTo>
                  <a:lnTo>
                    <a:pt x="217734" y="68728"/>
                  </a:lnTo>
                  <a:lnTo>
                    <a:pt x="221601" y="75290"/>
                  </a:lnTo>
                  <a:lnTo>
                    <a:pt x="250352" y="106163"/>
                  </a:lnTo>
                  <a:lnTo>
                    <a:pt x="258674" y="110958"/>
                  </a:lnTo>
                  <a:lnTo>
                    <a:pt x="259767" y="111716"/>
                  </a:lnTo>
                  <a:lnTo>
                    <a:pt x="274815" y="144608"/>
                  </a:lnTo>
                  <a:lnTo>
                    <a:pt x="278934" y="155376"/>
                  </a:lnTo>
                  <a:lnTo>
                    <a:pt x="282381" y="167742"/>
                  </a:lnTo>
                  <a:lnTo>
                    <a:pt x="284819" y="178173"/>
                  </a:lnTo>
                  <a:lnTo>
                    <a:pt x="295496" y="208036"/>
                  </a:lnTo>
                  <a:lnTo>
                    <a:pt x="302053" y="224356"/>
                  </a:lnTo>
                  <a:lnTo>
                    <a:pt x="318866" y="251192"/>
                  </a:lnTo>
                  <a:lnTo>
                    <a:pt x="320716" y="255987"/>
                  </a:lnTo>
                  <a:lnTo>
                    <a:pt x="322902" y="265072"/>
                  </a:lnTo>
                  <a:lnTo>
                    <a:pt x="325087" y="295272"/>
                  </a:lnTo>
                  <a:lnTo>
                    <a:pt x="324835" y="299647"/>
                  </a:lnTo>
                  <a:lnTo>
                    <a:pt x="319287" y="303769"/>
                  </a:lnTo>
                  <a:lnTo>
                    <a:pt x="313066" y="307134"/>
                  </a:lnTo>
                  <a:lnTo>
                    <a:pt x="303986" y="307134"/>
                  </a:lnTo>
                  <a:lnTo>
                    <a:pt x="301969" y="312433"/>
                  </a:lnTo>
                  <a:lnTo>
                    <a:pt x="299279" y="354747"/>
                  </a:lnTo>
                  <a:lnTo>
                    <a:pt x="319791" y="367282"/>
                  </a:lnTo>
                  <a:lnTo>
                    <a:pt x="343414" y="375357"/>
                  </a:lnTo>
                  <a:lnTo>
                    <a:pt x="339883" y="391593"/>
                  </a:lnTo>
                  <a:lnTo>
                    <a:pt x="341817" y="428019"/>
                  </a:lnTo>
                  <a:lnTo>
                    <a:pt x="335512" y="432814"/>
                  </a:lnTo>
                  <a:lnTo>
                    <a:pt x="325339" y="435001"/>
                  </a:lnTo>
                  <a:lnTo>
                    <a:pt x="320968" y="437945"/>
                  </a:lnTo>
                  <a:lnTo>
                    <a:pt x="305752" y="453087"/>
                  </a:lnTo>
                  <a:lnTo>
                    <a:pt x="302641" y="457209"/>
                  </a:lnTo>
                  <a:lnTo>
                    <a:pt x="301296" y="468986"/>
                  </a:lnTo>
                  <a:lnTo>
                    <a:pt x="306340" y="486989"/>
                  </a:lnTo>
                  <a:lnTo>
                    <a:pt x="303734" y="487409"/>
                  </a:lnTo>
                  <a:lnTo>
                    <a:pt x="289191" y="501206"/>
                  </a:lnTo>
                  <a:lnTo>
                    <a:pt x="284735" y="506337"/>
                  </a:lnTo>
                  <a:lnTo>
                    <a:pt x="285492" y="511216"/>
                  </a:lnTo>
                  <a:lnTo>
                    <a:pt x="287089" y="518030"/>
                  </a:lnTo>
                  <a:lnTo>
                    <a:pt x="285996" y="525938"/>
                  </a:lnTo>
                  <a:lnTo>
                    <a:pt x="278514" y="534013"/>
                  </a:lnTo>
                  <a:lnTo>
                    <a:pt x="257161" y="555213"/>
                  </a:lnTo>
                  <a:lnTo>
                    <a:pt x="252285" y="554624"/>
                  </a:lnTo>
                  <a:lnTo>
                    <a:pt x="239927" y="547978"/>
                  </a:lnTo>
                  <a:lnTo>
                    <a:pt x="232109" y="541501"/>
                  </a:lnTo>
                  <a:lnTo>
                    <a:pt x="228158" y="538556"/>
                  </a:lnTo>
                  <a:lnTo>
                    <a:pt x="220003" y="537799"/>
                  </a:lnTo>
                  <a:lnTo>
                    <a:pt x="193943" y="560344"/>
                  </a:lnTo>
                  <a:lnTo>
                    <a:pt x="184107" y="569934"/>
                  </a:lnTo>
                  <a:lnTo>
                    <a:pt x="180156" y="576748"/>
                  </a:lnTo>
                  <a:lnTo>
                    <a:pt x="178727" y="580450"/>
                  </a:lnTo>
                  <a:lnTo>
                    <a:pt x="173683" y="595507"/>
                  </a:lnTo>
                  <a:lnTo>
                    <a:pt x="169227" y="601396"/>
                  </a:lnTo>
                  <a:lnTo>
                    <a:pt x="158634" y="607958"/>
                  </a:lnTo>
                  <a:lnTo>
                    <a:pt x="154515" y="604677"/>
                  </a:lnTo>
                  <a:lnTo>
                    <a:pt x="150480" y="603079"/>
                  </a:lnTo>
                  <a:lnTo>
                    <a:pt x="143755" y="604846"/>
                  </a:lnTo>
                  <a:lnTo>
                    <a:pt x="139551" y="606864"/>
                  </a:lnTo>
                  <a:lnTo>
                    <a:pt x="122318" y="618473"/>
                  </a:lnTo>
                  <a:lnTo>
                    <a:pt x="121393" y="620408"/>
                  </a:lnTo>
                  <a:lnTo>
                    <a:pt x="111725" y="615529"/>
                  </a:lnTo>
                  <a:lnTo>
                    <a:pt x="96425" y="604004"/>
                  </a:lnTo>
                  <a:lnTo>
                    <a:pt x="84067" y="606444"/>
                  </a:lnTo>
                  <a:lnTo>
                    <a:pt x="77258" y="609304"/>
                  </a:lnTo>
                  <a:lnTo>
                    <a:pt x="66497" y="610229"/>
                  </a:lnTo>
                  <a:lnTo>
                    <a:pt x="45985" y="600724"/>
                  </a:lnTo>
                  <a:lnTo>
                    <a:pt x="29760" y="565476"/>
                  </a:lnTo>
                  <a:lnTo>
                    <a:pt x="24127" y="548988"/>
                  </a:lnTo>
                  <a:lnTo>
                    <a:pt x="4960" y="492373"/>
                  </a:lnTo>
                  <a:lnTo>
                    <a:pt x="0" y="476053"/>
                  </a:lnTo>
                  <a:lnTo>
                    <a:pt x="12022" y="462088"/>
                  </a:lnTo>
                  <a:lnTo>
                    <a:pt x="14375" y="457966"/>
                  </a:lnTo>
                  <a:lnTo>
                    <a:pt x="16645" y="453171"/>
                  </a:lnTo>
                  <a:lnTo>
                    <a:pt x="15805" y="447199"/>
                  </a:lnTo>
                  <a:lnTo>
                    <a:pt x="14039" y="442320"/>
                  </a:lnTo>
                  <a:lnTo>
                    <a:pt x="9752" y="433739"/>
                  </a:lnTo>
                  <a:lnTo>
                    <a:pt x="7230" y="427178"/>
                  </a:lnTo>
                  <a:lnTo>
                    <a:pt x="4371" y="417587"/>
                  </a:lnTo>
                  <a:lnTo>
                    <a:pt x="2354" y="409175"/>
                  </a:lnTo>
                  <a:lnTo>
                    <a:pt x="1345" y="397987"/>
                  </a:lnTo>
                  <a:lnTo>
                    <a:pt x="1345" y="392098"/>
                  </a:lnTo>
                  <a:lnTo>
                    <a:pt x="8659" y="341203"/>
                  </a:lnTo>
                  <a:lnTo>
                    <a:pt x="11601" y="333885"/>
                  </a:lnTo>
                  <a:lnTo>
                    <a:pt x="22278" y="317733"/>
                  </a:lnTo>
                  <a:lnTo>
                    <a:pt x="28499" y="312097"/>
                  </a:lnTo>
                  <a:lnTo>
                    <a:pt x="36905" y="300235"/>
                  </a:lnTo>
                  <a:lnTo>
                    <a:pt x="41529" y="291234"/>
                  </a:lnTo>
                  <a:lnTo>
                    <a:pt x="50777" y="252285"/>
                  </a:lnTo>
                  <a:lnTo>
                    <a:pt x="51449" y="244798"/>
                  </a:lnTo>
                  <a:lnTo>
                    <a:pt x="50608" y="239330"/>
                  </a:lnTo>
                  <a:lnTo>
                    <a:pt x="48002" y="228562"/>
                  </a:lnTo>
                  <a:lnTo>
                    <a:pt x="44471" y="219309"/>
                  </a:lnTo>
                  <a:lnTo>
                    <a:pt x="40352" y="203158"/>
                  </a:lnTo>
                  <a:lnTo>
                    <a:pt x="34888" y="158488"/>
                  </a:lnTo>
                  <a:lnTo>
                    <a:pt x="35392" y="87909"/>
                  </a:lnTo>
                  <a:lnTo>
                    <a:pt x="45144" y="58550"/>
                  </a:lnTo>
                  <a:lnTo>
                    <a:pt x="44051" y="44501"/>
                  </a:lnTo>
                  <a:close/>
                </a:path>
              </a:pathLst>
            </a:custGeom>
            <a:grpFill/>
            <a:ln w="12700" cap="flat">
              <a:solidFill>
                <a:srgbClr val="103140"/>
              </a:solidFill>
              <a:prstDash val="solid"/>
              <a:miter/>
            </a:ln>
          </p:spPr>
          <p:txBody>
            <a:bodyPr rtlCol="0" anchor="ctr"/>
            <a:lstStyle/>
            <a:p>
              <a:endParaRPr lang="sv-SE"/>
            </a:p>
          </p:txBody>
        </p:sp>
        <p:sp>
          <p:nvSpPr>
            <p:cNvPr id="24" name="Frihandsfigur 23">
              <a:extLst>
                <a:ext uri="{FF2B5EF4-FFF2-40B4-BE49-F238E27FC236}">
                  <a16:creationId xmlns:a16="http://schemas.microsoft.com/office/drawing/2014/main" id="{3D865709-8E62-B06C-F14B-E7501B1647D5}"/>
                </a:ext>
              </a:extLst>
            </p:cNvPr>
            <p:cNvSpPr/>
            <p:nvPr/>
          </p:nvSpPr>
          <p:spPr>
            <a:xfrm>
              <a:off x="2406051" y="5045622"/>
              <a:ext cx="452028" cy="377880"/>
            </a:xfrm>
            <a:custGeom>
              <a:avLst/>
              <a:gdLst>
                <a:gd name="connsiteX0" fmla="*/ 375780 w 452028"/>
                <a:gd name="connsiteY0" fmla="*/ 101368 h 377880"/>
                <a:gd name="connsiteX1" fmla="*/ 374687 w 452028"/>
                <a:gd name="connsiteY1" fmla="*/ 102546 h 377880"/>
                <a:gd name="connsiteX2" fmla="*/ 366953 w 452028"/>
                <a:gd name="connsiteY2" fmla="*/ 119791 h 377880"/>
                <a:gd name="connsiteX3" fmla="*/ 365860 w 452028"/>
                <a:gd name="connsiteY3" fmla="*/ 125427 h 377880"/>
                <a:gd name="connsiteX4" fmla="*/ 379899 w 452028"/>
                <a:gd name="connsiteY4" fmla="*/ 196848 h 377880"/>
                <a:gd name="connsiteX5" fmla="*/ 384102 w 452028"/>
                <a:gd name="connsiteY5" fmla="*/ 208121 h 377880"/>
                <a:gd name="connsiteX6" fmla="*/ 395788 w 452028"/>
                <a:gd name="connsiteY6" fmla="*/ 221917 h 377880"/>
                <a:gd name="connsiteX7" fmla="*/ 402849 w 452028"/>
                <a:gd name="connsiteY7" fmla="*/ 223599 h 377880"/>
                <a:gd name="connsiteX8" fmla="*/ 408986 w 452028"/>
                <a:gd name="connsiteY8" fmla="*/ 223599 h 377880"/>
                <a:gd name="connsiteX9" fmla="*/ 413274 w 452028"/>
                <a:gd name="connsiteY9" fmla="*/ 222758 h 377880"/>
                <a:gd name="connsiteX10" fmla="*/ 428910 w 452028"/>
                <a:gd name="connsiteY10" fmla="*/ 220823 h 377880"/>
                <a:gd name="connsiteX11" fmla="*/ 434038 w 452028"/>
                <a:gd name="connsiteY11" fmla="*/ 221581 h 377880"/>
                <a:gd name="connsiteX12" fmla="*/ 440427 w 452028"/>
                <a:gd name="connsiteY12" fmla="*/ 234787 h 377880"/>
                <a:gd name="connsiteX13" fmla="*/ 443286 w 452028"/>
                <a:gd name="connsiteY13" fmla="*/ 237732 h 377880"/>
                <a:gd name="connsiteX14" fmla="*/ 452029 w 452028"/>
                <a:gd name="connsiteY14" fmla="*/ 250014 h 377880"/>
                <a:gd name="connsiteX15" fmla="*/ 451692 w 452028"/>
                <a:gd name="connsiteY15" fmla="*/ 252622 h 377880"/>
                <a:gd name="connsiteX16" fmla="*/ 451020 w 452028"/>
                <a:gd name="connsiteY16" fmla="*/ 255566 h 377880"/>
                <a:gd name="connsiteX17" fmla="*/ 441520 w 452028"/>
                <a:gd name="connsiteY17" fmla="*/ 278111 h 377880"/>
                <a:gd name="connsiteX18" fmla="*/ 440511 w 452028"/>
                <a:gd name="connsiteY18" fmla="*/ 279794 h 377880"/>
                <a:gd name="connsiteX19" fmla="*/ 438326 w 452028"/>
                <a:gd name="connsiteY19" fmla="*/ 278616 h 377880"/>
                <a:gd name="connsiteX20" fmla="*/ 434711 w 452028"/>
                <a:gd name="connsiteY20" fmla="*/ 276008 h 377880"/>
                <a:gd name="connsiteX21" fmla="*/ 415964 w 452028"/>
                <a:gd name="connsiteY21" fmla="*/ 297123 h 377880"/>
                <a:gd name="connsiteX22" fmla="*/ 389651 w 452028"/>
                <a:gd name="connsiteY22" fmla="*/ 319836 h 377880"/>
                <a:gd name="connsiteX23" fmla="*/ 372165 w 452028"/>
                <a:gd name="connsiteY23" fmla="*/ 326398 h 377880"/>
                <a:gd name="connsiteX24" fmla="*/ 358798 w 452028"/>
                <a:gd name="connsiteY24" fmla="*/ 328501 h 377880"/>
                <a:gd name="connsiteX25" fmla="*/ 346777 w 452028"/>
                <a:gd name="connsiteY25" fmla="*/ 328164 h 377880"/>
                <a:gd name="connsiteX26" fmla="*/ 332737 w 452028"/>
                <a:gd name="connsiteY26" fmla="*/ 315462 h 377880"/>
                <a:gd name="connsiteX27" fmla="*/ 330468 w 452028"/>
                <a:gd name="connsiteY27" fmla="*/ 314957 h 377880"/>
                <a:gd name="connsiteX28" fmla="*/ 319203 w 452028"/>
                <a:gd name="connsiteY28" fmla="*/ 320509 h 377880"/>
                <a:gd name="connsiteX29" fmla="*/ 318278 w 452028"/>
                <a:gd name="connsiteY29" fmla="*/ 322024 h 377880"/>
                <a:gd name="connsiteX30" fmla="*/ 319371 w 452028"/>
                <a:gd name="connsiteY30" fmla="*/ 323790 h 377880"/>
                <a:gd name="connsiteX31" fmla="*/ 330131 w 452028"/>
                <a:gd name="connsiteY31" fmla="*/ 332202 h 377880"/>
                <a:gd name="connsiteX32" fmla="*/ 341649 w 452028"/>
                <a:gd name="connsiteY32" fmla="*/ 341119 h 377880"/>
                <a:gd name="connsiteX33" fmla="*/ 319539 w 452028"/>
                <a:gd name="connsiteY33" fmla="*/ 368880 h 377880"/>
                <a:gd name="connsiteX34" fmla="*/ 293058 w 452028"/>
                <a:gd name="connsiteY34" fmla="*/ 377545 h 377880"/>
                <a:gd name="connsiteX35" fmla="*/ 290872 w 452028"/>
                <a:gd name="connsiteY35" fmla="*/ 377881 h 377880"/>
                <a:gd name="connsiteX36" fmla="*/ 288182 w 452028"/>
                <a:gd name="connsiteY36" fmla="*/ 377629 h 377880"/>
                <a:gd name="connsiteX37" fmla="*/ 265147 w 452028"/>
                <a:gd name="connsiteY37" fmla="*/ 374684 h 377880"/>
                <a:gd name="connsiteX38" fmla="*/ 253210 w 452028"/>
                <a:gd name="connsiteY38" fmla="*/ 372413 h 377880"/>
                <a:gd name="connsiteX39" fmla="*/ 250352 w 452028"/>
                <a:gd name="connsiteY39" fmla="*/ 362487 h 377880"/>
                <a:gd name="connsiteX40" fmla="*/ 245728 w 452028"/>
                <a:gd name="connsiteY40" fmla="*/ 356598 h 377880"/>
                <a:gd name="connsiteX41" fmla="*/ 241020 w 452028"/>
                <a:gd name="connsiteY41" fmla="*/ 354579 h 377880"/>
                <a:gd name="connsiteX42" fmla="*/ 221349 w 452028"/>
                <a:gd name="connsiteY42" fmla="*/ 347933 h 377880"/>
                <a:gd name="connsiteX43" fmla="*/ 213194 w 452028"/>
                <a:gd name="connsiteY43" fmla="*/ 346755 h 377880"/>
                <a:gd name="connsiteX44" fmla="*/ 206216 w 452028"/>
                <a:gd name="connsiteY44" fmla="*/ 347428 h 377880"/>
                <a:gd name="connsiteX45" fmla="*/ 202181 w 452028"/>
                <a:gd name="connsiteY45" fmla="*/ 347428 h 377880"/>
                <a:gd name="connsiteX46" fmla="*/ 186461 w 452028"/>
                <a:gd name="connsiteY46" fmla="*/ 345157 h 377880"/>
                <a:gd name="connsiteX47" fmla="*/ 179147 w 452028"/>
                <a:gd name="connsiteY47" fmla="*/ 343475 h 377880"/>
                <a:gd name="connsiteX48" fmla="*/ 174607 w 452028"/>
                <a:gd name="connsiteY48" fmla="*/ 341540 h 377880"/>
                <a:gd name="connsiteX49" fmla="*/ 170740 w 452028"/>
                <a:gd name="connsiteY49" fmla="*/ 332034 h 377880"/>
                <a:gd name="connsiteX50" fmla="*/ 168975 w 452028"/>
                <a:gd name="connsiteY50" fmla="*/ 324799 h 377880"/>
                <a:gd name="connsiteX51" fmla="*/ 147201 w 452028"/>
                <a:gd name="connsiteY51" fmla="*/ 291066 h 377880"/>
                <a:gd name="connsiteX52" fmla="*/ 141401 w 452028"/>
                <a:gd name="connsiteY52" fmla="*/ 286103 h 377880"/>
                <a:gd name="connsiteX53" fmla="*/ 118114 w 452028"/>
                <a:gd name="connsiteY53" fmla="*/ 270288 h 377880"/>
                <a:gd name="connsiteX54" fmla="*/ 78855 w 452028"/>
                <a:gd name="connsiteY54" fmla="*/ 239162 h 377880"/>
                <a:gd name="connsiteX55" fmla="*/ 64395 w 452028"/>
                <a:gd name="connsiteY55" fmla="*/ 225366 h 377880"/>
                <a:gd name="connsiteX56" fmla="*/ 54980 w 452028"/>
                <a:gd name="connsiteY56" fmla="*/ 215271 h 377880"/>
                <a:gd name="connsiteX57" fmla="*/ 45060 w 452028"/>
                <a:gd name="connsiteY57" fmla="*/ 213841 h 377880"/>
                <a:gd name="connsiteX58" fmla="*/ 5044 w 452028"/>
                <a:gd name="connsiteY58" fmla="*/ 225198 h 377880"/>
                <a:gd name="connsiteX59" fmla="*/ 0 w 452028"/>
                <a:gd name="connsiteY59" fmla="*/ 207280 h 377880"/>
                <a:gd name="connsiteX60" fmla="*/ 1261 w 452028"/>
                <a:gd name="connsiteY60" fmla="*/ 195418 h 377880"/>
                <a:gd name="connsiteX61" fmla="*/ 4371 w 452028"/>
                <a:gd name="connsiteY61" fmla="*/ 191380 h 377880"/>
                <a:gd name="connsiteX62" fmla="*/ 19588 w 452028"/>
                <a:gd name="connsiteY62" fmla="*/ 176238 h 377880"/>
                <a:gd name="connsiteX63" fmla="*/ 23875 w 452028"/>
                <a:gd name="connsiteY63" fmla="*/ 173210 h 377880"/>
                <a:gd name="connsiteX64" fmla="*/ 34131 w 452028"/>
                <a:gd name="connsiteY64" fmla="*/ 171022 h 377880"/>
                <a:gd name="connsiteX65" fmla="*/ 40436 w 452028"/>
                <a:gd name="connsiteY65" fmla="*/ 166227 h 377880"/>
                <a:gd name="connsiteX66" fmla="*/ 38503 w 452028"/>
                <a:gd name="connsiteY66" fmla="*/ 129802 h 377880"/>
                <a:gd name="connsiteX67" fmla="*/ 51617 w 452028"/>
                <a:gd name="connsiteY67" fmla="*/ 127951 h 377880"/>
                <a:gd name="connsiteX68" fmla="*/ 56241 w 452028"/>
                <a:gd name="connsiteY68" fmla="*/ 125427 h 377880"/>
                <a:gd name="connsiteX69" fmla="*/ 59183 w 452028"/>
                <a:gd name="connsiteY69" fmla="*/ 116510 h 377880"/>
                <a:gd name="connsiteX70" fmla="*/ 59856 w 452028"/>
                <a:gd name="connsiteY70" fmla="*/ 111211 h 377880"/>
                <a:gd name="connsiteX71" fmla="*/ 59351 w 452028"/>
                <a:gd name="connsiteY71" fmla="*/ 106500 h 377880"/>
                <a:gd name="connsiteX72" fmla="*/ 60024 w 452028"/>
                <a:gd name="connsiteY72" fmla="*/ 100695 h 377880"/>
                <a:gd name="connsiteX73" fmla="*/ 76081 w 452028"/>
                <a:gd name="connsiteY73" fmla="*/ 76047 h 377880"/>
                <a:gd name="connsiteX74" fmla="*/ 86085 w 452028"/>
                <a:gd name="connsiteY74" fmla="*/ 67719 h 377880"/>
                <a:gd name="connsiteX75" fmla="*/ 91045 w 452028"/>
                <a:gd name="connsiteY75" fmla="*/ 64102 h 377880"/>
                <a:gd name="connsiteX76" fmla="*/ 95584 w 452028"/>
                <a:gd name="connsiteY76" fmla="*/ 62167 h 377880"/>
                <a:gd name="connsiteX77" fmla="*/ 102982 w 452028"/>
                <a:gd name="connsiteY77" fmla="*/ 64691 h 377880"/>
                <a:gd name="connsiteX78" fmla="*/ 117946 w 452028"/>
                <a:gd name="connsiteY78" fmla="*/ 66121 h 377880"/>
                <a:gd name="connsiteX79" fmla="*/ 122402 w 452028"/>
                <a:gd name="connsiteY79" fmla="*/ 66121 h 377880"/>
                <a:gd name="connsiteX80" fmla="*/ 127362 w 452028"/>
                <a:gd name="connsiteY80" fmla="*/ 65784 h 377880"/>
                <a:gd name="connsiteX81" fmla="*/ 138711 w 452028"/>
                <a:gd name="connsiteY81" fmla="*/ 63513 h 377880"/>
                <a:gd name="connsiteX82" fmla="*/ 144091 w 452028"/>
                <a:gd name="connsiteY82" fmla="*/ 61326 h 377880"/>
                <a:gd name="connsiteX83" fmla="*/ 149976 w 452028"/>
                <a:gd name="connsiteY83" fmla="*/ 49969 h 377880"/>
                <a:gd name="connsiteX84" fmla="*/ 150312 w 452028"/>
                <a:gd name="connsiteY84" fmla="*/ 45847 h 377880"/>
                <a:gd name="connsiteX85" fmla="*/ 148546 w 452028"/>
                <a:gd name="connsiteY85" fmla="*/ 40968 h 377880"/>
                <a:gd name="connsiteX86" fmla="*/ 147874 w 452028"/>
                <a:gd name="connsiteY86" fmla="*/ 32219 h 377880"/>
                <a:gd name="connsiteX87" fmla="*/ 147874 w 452028"/>
                <a:gd name="connsiteY87" fmla="*/ 21536 h 377880"/>
                <a:gd name="connsiteX88" fmla="*/ 151237 w 452028"/>
                <a:gd name="connsiteY88" fmla="*/ 20862 h 377880"/>
                <a:gd name="connsiteX89" fmla="*/ 157542 w 452028"/>
                <a:gd name="connsiteY89" fmla="*/ 18087 h 377880"/>
                <a:gd name="connsiteX90" fmla="*/ 159559 w 452028"/>
                <a:gd name="connsiteY90" fmla="*/ 17329 h 377880"/>
                <a:gd name="connsiteX91" fmla="*/ 164267 w 452028"/>
                <a:gd name="connsiteY91" fmla="*/ 16740 h 377880"/>
                <a:gd name="connsiteX92" fmla="*/ 236312 w 452028"/>
                <a:gd name="connsiteY92" fmla="*/ 7655 h 377880"/>
                <a:gd name="connsiteX93" fmla="*/ 238666 w 452028"/>
                <a:gd name="connsiteY93" fmla="*/ 8160 h 377880"/>
                <a:gd name="connsiteX94" fmla="*/ 240852 w 452028"/>
                <a:gd name="connsiteY94" fmla="*/ 9253 h 377880"/>
                <a:gd name="connsiteX95" fmla="*/ 242365 w 452028"/>
                <a:gd name="connsiteY95" fmla="*/ 10684 h 377880"/>
                <a:gd name="connsiteX96" fmla="*/ 243206 w 452028"/>
                <a:gd name="connsiteY96" fmla="*/ 12787 h 377880"/>
                <a:gd name="connsiteX97" fmla="*/ 245476 w 452028"/>
                <a:gd name="connsiteY97" fmla="*/ 16320 h 377880"/>
                <a:gd name="connsiteX98" fmla="*/ 256489 w 452028"/>
                <a:gd name="connsiteY98" fmla="*/ 29527 h 377880"/>
                <a:gd name="connsiteX99" fmla="*/ 268930 w 452028"/>
                <a:gd name="connsiteY99" fmla="*/ 44165 h 377880"/>
                <a:gd name="connsiteX100" fmla="*/ 270444 w 452028"/>
                <a:gd name="connsiteY100" fmla="*/ 45763 h 377880"/>
                <a:gd name="connsiteX101" fmla="*/ 272629 w 452028"/>
                <a:gd name="connsiteY101" fmla="*/ 46857 h 377880"/>
                <a:gd name="connsiteX102" fmla="*/ 283138 w 452028"/>
                <a:gd name="connsiteY102" fmla="*/ 48202 h 377880"/>
                <a:gd name="connsiteX103" fmla="*/ 285576 w 452028"/>
                <a:gd name="connsiteY103" fmla="*/ 48118 h 377880"/>
                <a:gd name="connsiteX104" fmla="*/ 287593 w 452028"/>
                <a:gd name="connsiteY104" fmla="*/ 47361 h 377880"/>
                <a:gd name="connsiteX105" fmla="*/ 288266 w 452028"/>
                <a:gd name="connsiteY105" fmla="*/ 44417 h 377880"/>
                <a:gd name="connsiteX106" fmla="*/ 288518 w 452028"/>
                <a:gd name="connsiteY106" fmla="*/ 41725 h 377880"/>
                <a:gd name="connsiteX107" fmla="*/ 288098 w 452028"/>
                <a:gd name="connsiteY107" fmla="*/ 39454 h 377880"/>
                <a:gd name="connsiteX108" fmla="*/ 286585 w 452028"/>
                <a:gd name="connsiteY108" fmla="*/ 37855 h 377880"/>
                <a:gd name="connsiteX109" fmla="*/ 281372 w 452028"/>
                <a:gd name="connsiteY109" fmla="*/ 37771 h 377880"/>
                <a:gd name="connsiteX110" fmla="*/ 278850 w 452028"/>
                <a:gd name="connsiteY110" fmla="*/ 36762 h 377880"/>
                <a:gd name="connsiteX111" fmla="*/ 276917 w 452028"/>
                <a:gd name="connsiteY111" fmla="*/ 35416 h 377880"/>
                <a:gd name="connsiteX112" fmla="*/ 269519 w 452028"/>
                <a:gd name="connsiteY112" fmla="*/ 30200 h 377880"/>
                <a:gd name="connsiteX113" fmla="*/ 265820 w 452028"/>
                <a:gd name="connsiteY113" fmla="*/ 27508 h 377880"/>
                <a:gd name="connsiteX114" fmla="*/ 251276 w 452028"/>
                <a:gd name="connsiteY114" fmla="*/ 16572 h 377880"/>
                <a:gd name="connsiteX115" fmla="*/ 244887 w 452028"/>
                <a:gd name="connsiteY115" fmla="*/ 10600 h 377880"/>
                <a:gd name="connsiteX116" fmla="*/ 243794 w 452028"/>
                <a:gd name="connsiteY116" fmla="*/ 8749 h 377880"/>
                <a:gd name="connsiteX117" fmla="*/ 243878 w 452028"/>
                <a:gd name="connsiteY117" fmla="*/ 6646 h 377880"/>
                <a:gd name="connsiteX118" fmla="*/ 273975 w 452028"/>
                <a:gd name="connsiteY118" fmla="*/ 0 h 377880"/>
                <a:gd name="connsiteX119" fmla="*/ 276497 w 452028"/>
                <a:gd name="connsiteY119" fmla="*/ 841 h 377880"/>
                <a:gd name="connsiteX120" fmla="*/ 278430 w 452028"/>
                <a:gd name="connsiteY120" fmla="*/ 2187 h 377880"/>
                <a:gd name="connsiteX121" fmla="*/ 289191 w 452028"/>
                <a:gd name="connsiteY121" fmla="*/ 10431 h 377880"/>
                <a:gd name="connsiteX122" fmla="*/ 295159 w 452028"/>
                <a:gd name="connsiteY122" fmla="*/ 16656 h 377880"/>
                <a:gd name="connsiteX123" fmla="*/ 297597 w 452028"/>
                <a:gd name="connsiteY123" fmla="*/ 19685 h 377880"/>
                <a:gd name="connsiteX124" fmla="*/ 299867 w 452028"/>
                <a:gd name="connsiteY124" fmla="*/ 23218 h 377880"/>
                <a:gd name="connsiteX125" fmla="*/ 301801 w 452028"/>
                <a:gd name="connsiteY125" fmla="*/ 27004 h 377880"/>
                <a:gd name="connsiteX126" fmla="*/ 303314 w 452028"/>
                <a:gd name="connsiteY126" fmla="*/ 31126 h 377880"/>
                <a:gd name="connsiteX127" fmla="*/ 319707 w 452028"/>
                <a:gd name="connsiteY127" fmla="*/ 47950 h 377880"/>
                <a:gd name="connsiteX128" fmla="*/ 327525 w 452028"/>
                <a:gd name="connsiteY128" fmla="*/ 50221 h 377880"/>
                <a:gd name="connsiteX129" fmla="*/ 336689 w 452028"/>
                <a:gd name="connsiteY129" fmla="*/ 51147 h 377880"/>
                <a:gd name="connsiteX130" fmla="*/ 350644 w 452028"/>
                <a:gd name="connsiteY130" fmla="*/ 51736 h 377880"/>
                <a:gd name="connsiteX131" fmla="*/ 374182 w 452028"/>
                <a:gd name="connsiteY131" fmla="*/ 58886 h 377880"/>
                <a:gd name="connsiteX132" fmla="*/ 378974 w 452028"/>
                <a:gd name="connsiteY132" fmla="*/ 60905 h 377880"/>
                <a:gd name="connsiteX133" fmla="*/ 380824 w 452028"/>
                <a:gd name="connsiteY133" fmla="*/ 62251 h 377880"/>
                <a:gd name="connsiteX134" fmla="*/ 381917 w 452028"/>
                <a:gd name="connsiteY134" fmla="*/ 64102 h 377880"/>
                <a:gd name="connsiteX135" fmla="*/ 382337 w 452028"/>
                <a:gd name="connsiteY135" fmla="*/ 66289 h 377880"/>
                <a:gd name="connsiteX136" fmla="*/ 382001 w 452028"/>
                <a:gd name="connsiteY136" fmla="*/ 69065 h 377880"/>
                <a:gd name="connsiteX137" fmla="*/ 381076 w 452028"/>
                <a:gd name="connsiteY137" fmla="*/ 71589 h 377880"/>
                <a:gd name="connsiteX138" fmla="*/ 379815 w 452028"/>
                <a:gd name="connsiteY138" fmla="*/ 73439 h 377880"/>
                <a:gd name="connsiteX139" fmla="*/ 378050 w 452028"/>
                <a:gd name="connsiteY139" fmla="*/ 74533 h 377880"/>
                <a:gd name="connsiteX140" fmla="*/ 375780 w 452028"/>
                <a:gd name="connsiteY140" fmla="*/ 75038 h 377880"/>
                <a:gd name="connsiteX141" fmla="*/ 370483 w 452028"/>
                <a:gd name="connsiteY141" fmla="*/ 87572 h 377880"/>
                <a:gd name="connsiteX142" fmla="*/ 367793 w 452028"/>
                <a:gd name="connsiteY142" fmla="*/ 96742 h 377880"/>
                <a:gd name="connsiteX143" fmla="*/ 368214 w 452028"/>
                <a:gd name="connsiteY143" fmla="*/ 101452 h 377880"/>
                <a:gd name="connsiteX144" fmla="*/ 375780 w 452028"/>
                <a:gd name="connsiteY144" fmla="*/ 101368 h 377880"/>
                <a:gd name="connsiteX145" fmla="*/ 368970 w 452028"/>
                <a:gd name="connsiteY145" fmla="*/ 51652 h 377880"/>
                <a:gd name="connsiteX146" fmla="*/ 363338 w 452028"/>
                <a:gd name="connsiteY146" fmla="*/ 50642 h 377880"/>
                <a:gd name="connsiteX147" fmla="*/ 346524 w 452028"/>
                <a:gd name="connsiteY147" fmla="*/ 47109 h 377880"/>
                <a:gd name="connsiteX148" fmla="*/ 344675 w 452028"/>
                <a:gd name="connsiteY148" fmla="*/ 45763 h 377880"/>
                <a:gd name="connsiteX149" fmla="*/ 327609 w 452028"/>
                <a:gd name="connsiteY149" fmla="*/ 16404 h 377880"/>
                <a:gd name="connsiteX150" fmla="*/ 327525 w 452028"/>
                <a:gd name="connsiteY150" fmla="*/ 13964 h 377880"/>
                <a:gd name="connsiteX151" fmla="*/ 331897 w 452028"/>
                <a:gd name="connsiteY151" fmla="*/ 13712 h 377880"/>
                <a:gd name="connsiteX152" fmla="*/ 345432 w 452028"/>
                <a:gd name="connsiteY152" fmla="*/ 15142 h 377880"/>
                <a:gd name="connsiteX153" fmla="*/ 364431 w 452028"/>
                <a:gd name="connsiteY153" fmla="*/ 18170 h 377880"/>
                <a:gd name="connsiteX154" fmla="*/ 369054 w 452028"/>
                <a:gd name="connsiteY154" fmla="*/ 19517 h 377880"/>
                <a:gd name="connsiteX155" fmla="*/ 371240 w 452028"/>
                <a:gd name="connsiteY155" fmla="*/ 20610 h 377880"/>
                <a:gd name="connsiteX156" fmla="*/ 374182 w 452028"/>
                <a:gd name="connsiteY156" fmla="*/ 23723 h 377880"/>
                <a:gd name="connsiteX157" fmla="*/ 382169 w 452028"/>
                <a:gd name="connsiteY157" fmla="*/ 36341 h 377880"/>
                <a:gd name="connsiteX158" fmla="*/ 382589 w 452028"/>
                <a:gd name="connsiteY158" fmla="*/ 38529 h 377880"/>
                <a:gd name="connsiteX159" fmla="*/ 382421 w 452028"/>
                <a:gd name="connsiteY159" fmla="*/ 40716 h 377880"/>
                <a:gd name="connsiteX160" fmla="*/ 380740 w 452028"/>
                <a:gd name="connsiteY160" fmla="*/ 42398 h 377880"/>
                <a:gd name="connsiteX161" fmla="*/ 371072 w 452028"/>
                <a:gd name="connsiteY161" fmla="*/ 50979 h 377880"/>
                <a:gd name="connsiteX162" fmla="*/ 368970 w 452028"/>
                <a:gd name="connsiteY162" fmla="*/ 51652 h 37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52028" h="377880">
                  <a:moveTo>
                    <a:pt x="375780" y="101368"/>
                  </a:moveTo>
                  <a:lnTo>
                    <a:pt x="374687" y="102546"/>
                  </a:lnTo>
                  <a:lnTo>
                    <a:pt x="366953" y="119791"/>
                  </a:lnTo>
                  <a:lnTo>
                    <a:pt x="365860" y="125427"/>
                  </a:lnTo>
                  <a:lnTo>
                    <a:pt x="379899" y="196848"/>
                  </a:lnTo>
                  <a:lnTo>
                    <a:pt x="384102" y="208121"/>
                  </a:lnTo>
                  <a:lnTo>
                    <a:pt x="395788" y="221917"/>
                  </a:lnTo>
                  <a:lnTo>
                    <a:pt x="402849" y="223599"/>
                  </a:lnTo>
                  <a:lnTo>
                    <a:pt x="408986" y="223599"/>
                  </a:lnTo>
                  <a:lnTo>
                    <a:pt x="413274" y="222758"/>
                  </a:lnTo>
                  <a:lnTo>
                    <a:pt x="428910" y="220823"/>
                  </a:lnTo>
                  <a:lnTo>
                    <a:pt x="434038" y="221581"/>
                  </a:lnTo>
                  <a:lnTo>
                    <a:pt x="440427" y="234787"/>
                  </a:lnTo>
                  <a:lnTo>
                    <a:pt x="443286" y="237732"/>
                  </a:lnTo>
                  <a:lnTo>
                    <a:pt x="452029" y="250014"/>
                  </a:lnTo>
                  <a:lnTo>
                    <a:pt x="451692" y="252622"/>
                  </a:lnTo>
                  <a:lnTo>
                    <a:pt x="451020" y="255566"/>
                  </a:lnTo>
                  <a:lnTo>
                    <a:pt x="441520" y="278111"/>
                  </a:lnTo>
                  <a:lnTo>
                    <a:pt x="440511" y="279794"/>
                  </a:lnTo>
                  <a:lnTo>
                    <a:pt x="438326" y="278616"/>
                  </a:lnTo>
                  <a:lnTo>
                    <a:pt x="434711" y="276008"/>
                  </a:lnTo>
                  <a:lnTo>
                    <a:pt x="415964" y="297123"/>
                  </a:lnTo>
                  <a:lnTo>
                    <a:pt x="389651" y="319836"/>
                  </a:lnTo>
                  <a:lnTo>
                    <a:pt x="372165" y="326398"/>
                  </a:lnTo>
                  <a:lnTo>
                    <a:pt x="358798" y="328501"/>
                  </a:lnTo>
                  <a:lnTo>
                    <a:pt x="346777" y="328164"/>
                  </a:lnTo>
                  <a:lnTo>
                    <a:pt x="332737" y="315462"/>
                  </a:lnTo>
                  <a:lnTo>
                    <a:pt x="330468" y="314957"/>
                  </a:lnTo>
                  <a:lnTo>
                    <a:pt x="319203" y="320509"/>
                  </a:lnTo>
                  <a:lnTo>
                    <a:pt x="318278" y="322024"/>
                  </a:lnTo>
                  <a:lnTo>
                    <a:pt x="319371" y="323790"/>
                  </a:lnTo>
                  <a:lnTo>
                    <a:pt x="330131" y="332202"/>
                  </a:lnTo>
                  <a:lnTo>
                    <a:pt x="341649" y="341119"/>
                  </a:lnTo>
                  <a:lnTo>
                    <a:pt x="319539" y="368880"/>
                  </a:lnTo>
                  <a:lnTo>
                    <a:pt x="293058" y="377545"/>
                  </a:lnTo>
                  <a:lnTo>
                    <a:pt x="290872" y="377881"/>
                  </a:lnTo>
                  <a:lnTo>
                    <a:pt x="288182" y="377629"/>
                  </a:lnTo>
                  <a:lnTo>
                    <a:pt x="265147" y="374684"/>
                  </a:lnTo>
                  <a:lnTo>
                    <a:pt x="253210" y="372413"/>
                  </a:lnTo>
                  <a:lnTo>
                    <a:pt x="250352" y="362487"/>
                  </a:lnTo>
                  <a:lnTo>
                    <a:pt x="245728" y="356598"/>
                  </a:lnTo>
                  <a:lnTo>
                    <a:pt x="241020" y="354579"/>
                  </a:lnTo>
                  <a:lnTo>
                    <a:pt x="221349" y="347933"/>
                  </a:lnTo>
                  <a:lnTo>
                    <a:pt x="213194" y="346755"/>
                  </a:lnTo>
                  <a:lnTo>
                    <a:pt x="206216" y="347428"/>
                  </a:lnTo>
                  <a:lnTo>
                    <a:pt x="202181" y="347428"/>
                  </a:lnTo>
                  <a:lnTo>
                    <a:pt x="186461" y="345157"/>
                  </a:lnTo>
                  <a:lnTo>
                    <a:pt x="179147" y="343475"/>
                  </a:lnTo>
                  <a:lnTo>
                    <a:pt x="174607" y="341540"/>
                  </a:lnTo>
                  <a:lnTo>
                    <a:pt x="170740" y="332034"/>
                  </a:lnTo>
                  <a:lnTo>
                    <a:pt x="168975" y="324799"/>
                  </a:lnTo>
                  <a:lnTo>
                    <a:pt x="147201" y="291066"/>
                  </a:lnTo>
                  <a:lnTo>
                    <a:pt x="141401" y="286103"/>
                  </a:lnTo>
                  <a:lnTo>
                    <a:pt x="118114" y="270288"/>
                  </a:lnTo>
                  <a:lnTo>
                    <a:pt x="78855" y="239162"/>
                  </a:lnTo>
                  <a:lnTo>
                    <a:pt x="64395" y="225366"/>
                  </a:lnTo>
                  <a:lnTo>
                    <a:pt x="54980" y="215271"/>
                  </a:lnTo>
                  <a:lnTo>
                    <a:pt x="45060" y="213841"/>
                  </a:lnTo>
                  <a:lnTo>
                    <a:pt x="5044" y="225198"/>
                  </a:lnTo>
                  <a:lnTo>
                    <a:pt x="0" y="207280"/>
                  </a:lnTo>
                  <a:lnTo>
                    <a:pt x="1261" y="195418"/>
                  </a:lnTo>
                  <a:lnTo>
                    <a:pt x="4371" y="191380"/>
                  </a:lnTo>
                  <a:lnTo>
                    <a:pt x="19588" y="176238"/>
                  </a:lnTo>
                  <a:lnTo>
                    <a:pt x="23875" y="173210"/>
                  </a:lnTo>
                  <a:lnTo>
                    <a:pt x="34131" y="171022"/>
                  </a:lnTo>
                  <a:lnTo>
                    <a:pt x="40436" y="166227"/>
                  </a:lnTo>
                  <a:lnTo>
                    <a:pt x="38503" y="129802"/>
                  </a:lnTo>
                  <a:lnTo>
                    <a:pt x="51617" y="127951"/>
                  </a:lnTo>
                  <a:lnTo>
                    <a:pt x="56241" y="125427"/>
                  </a:lnTo>
                  <a:lnTo>
                    <a:pt x="59183" y="116510"/>
                  </a:lnTo>
                  <a:lnTo>
                    <a:pt x="59856" y="111211"/>
                  </a:lnTo>
                  <a:lnTo>
                    <a:pt x="59351" y="106500"/>
                  </a:lnTo>
                  <a:lnTo>
                    <a:pt x="60024" y="100695"/>
                  </a:lnTo>
                  <a:lnTo>
                    <a:pt x="76081" y="76047"/>
                  </a:lnTo>
                  <a:lnTo>
                    <a:pt x="86085" y="67719"/>
                  </a:lnTo>
                  <a:lnTo>
                    <a:pt x="91045" y="64102"/>
                  </a:lnTo>
                  <a:lnTo>
                    <a:pt x="95584" y="62167"/>
                  </a:lnTo>
                  <a:lnTo>
                    <a:pt x="102982" y="64691"/>
                  </a:lnTo>
                  <a:lnTo>
                    <a:pt x="117946" y="66121"/>
                  </a:lnTo>
                  <a:lnTo>
                    <a:pt x="122402" y="66121"/>
                  </a:lnTo>
                  <a:lnTo>
                    <a:pt x="127362" y="65784"/>
                  </a:lnTo>
                  <a:lnTo>
                    <a:pt x="138711" y="63513"/>
                  </a:lnTo>
                  <a:lnTo>
                    <a:pt x="144091" y="61326"/>
                  </a:lnTo>
                  <a:lnTo>
                    <a:pt x="149976" y="49969"/>
                  </a:lnTo>
                  <a:lnTo>
                    <a:pt x="150312" y="45847"/>
                  </a:lnTo>
                  <a:lnTo>
                    <a:pt x="148546" y="40968"/>
                  </a:lnTo>
                  <a:lnTo>
                    <a:pt x="147874" y="32219"/>
                  </a:lnTo>
                  <a:lnTo>
                    <a:pt x="147874" y="21536"/>
                  </a:lnTo>
                  <a:lnTo>
                    <a:pt x="151237" y="20862"/>
                  </a:lnTo>
                  <a:lnTo>
                    <a:pt x="157542" y="18087"/>
                  </a:lnTo>
                  <a:lnTo>
                    <a:pt x="159559" y="17329"/>
                  </a:lnTo>
                  <a:lnTo>
                    <a:pt x="164267" y="16740"/>
                  </a:lnTo>
                  <a:lnTo>
                    <a:pt x="236312" y="7655"/>
                  </a:lnTo>
                  <a:lnTo>
                    <a:pt x="238666" y="8160"/>
                  </a:lnTo>
                  <a:lnTo>
                    <a:pt x="240852" y="9253"/>
                  </a:lnTo>
                  <a:lnTo>
                    <a:pt x="242365" y="10684"/>
                  </a:lnTo>
                  <a:lnTo>
                    <a:pt x="243206" y="12787"/>
                  </a:lnTo>
                  <a:lnTo>
                    <a:pt x="245476" y="16320"/>
                  </a:lnTo>
                  <a:lnTo>
                    <a:pt x="256489" y="29527"/>
                  </a:lnTo>
                  <a:lnTo>
                    <a:pt x="268930" y="44165"/>
                  </a:lnTo>
                  <a:lnTo>
                    <a:pt x="270444" y="45763"/>
                  </a:lnTo>
                  <a:lnTo>
                    <a:pt x="272629" y="46857"/>
                  </a:lnTo>
                  <a:lnTo>
                    <a:pt x="283138" y="48202"/>
                  </a:lnTo>
                  <a:lnTo>
                    <a:pt x="285576" y="48118"/>
                  </a:lnTo>
                  <a:lnTo>
                    <a:pt x="287593" y="47361"/>
                  </a:lnTo>
                  <a:lnTo>
                    <a:pt x="288266" y="44417"/>
                  </a:lnTo>
                  <a:lnTo>
                    <a:pt x="288518" y="41725"/>
                  </a:lnTo>
                  <a:lnTo>
                    <a:pt x="288098" y="39454"/>
                  </a:lnTo>
                  <a:lnTo>
                    <a:pt x="286585" y="37855"/>
                  </a:lnTo>
                  <a:lnTo>
                    <a:pt x="281372" y="37771"/>
                  </a:lnTo>
                  <a:lnTo>
                    <a:pt x="278850" y="36762"/>
                  </a:lnTo>
                  <a:lnTo>
                    <a:pt x="276917" y="35416"/>
                  </a:lnTo>
                  <a:lnTo>
                    <a:pt x="269519" y="30200"/>
                  </a:lnTo>
                  <a:lnTo>
                    <a:pt x="265820" y="27508"/>
                  </a:lnTo>
                  <a:lnTo>
                    <a:pt x="251276" y="16572"/>
                  </a:lnTo>
                  <a:lnTo>
                    <a:pt x="244887" y="10600"/>
                  </a:lnTo>
                  <a:lnTo>
                    <a:pt x="243794" y="8749"/>
                  </a:lnTo>
                  <a:lnTo>
                    <a:pt x="243878" y="6646"/>
                  </a:lnTo>
                  <a:lnTo>
                    <a:pt x="273975" y="0"/>
                  </a:lnTo>
                  <a:lnTo>
                    <a:pt x="276497" y="841"/>
                  </a:lnTo>
                  <a:lnTo>
                    <a:pt x="278430" y="2187"/>
                  </a:lnTo>
                  <a:lnTo>
                    <a:pt x="289191" y="10431"/>
                  </a:lnTo>
                  <a:lnTo>
                    <a:pt x="295159" y="16656"/>
                  </a:lnTo>
                  <a:lnTo>
                    <a:pt x="297597" y="19685"/>
                  </a:lnTo>
                  <a:lnTo>
                    <a:pt x="299867" y="23218"/>
                  </a:lnTo>
                  <a:lnTo>
                    <a:pt x="301801" y="27004"/>
                  </a:lnTo>
                  <a:lnTo>
                    <a:pt x="303314" y="31126"/>
                  </a:lnTo>
                  <a:lnTo>
                    <a:pt x="319707" y="47950"/>
                  </a:lnTo>
                  <a:lnTo>
                    <a:pt x="327525" y="50221"/>
                  </a:lnTo>
                  <a:lnTo>
                    <a:pt x="336689" y="51147"/>
                  </a:lnTo>
                  <a:lnTo>
                    <a:pt x="350644" y="51736"/>
                  </a:lnTo>
                  <a:lnTo>
                    <a:pt x="374182" y="58886"/>
                  </a:lnTo>
                  <a:lnTo>
                    <a:pt x="378974" y="60905"/>
                  </a:lnTo>
                  <a:lnTo>
                    <a:pt x="380824" y="62251"/>
                  </a:lnTo>
                  <a:lnTo>
                    <a:pt x="381917" y="64102"/>
                  </a:lnTo>
                  <a:lnTo>
                    <a:pt x="382337" y="66289"/>
                  </a:lnTo>
                  <a:lnTo>
                    <a:pt x="382001" y="69065"/>
                  </a:lnTo>
                  <a:lnTo>
                    <a:pt x="381076" y="71589"/>
                  </a:lnTo>
                  <a:lnTo>
                    <a:pt x="379815" y="73439"/>
                  </a:lnTo>
                  <a:lnTo>
                    <a:pt x="378050" y="74533"/>
                  </a:lnTo>
                  <a:lnTo>
                    <a:pt x="375780" y="75038"/>
                  </a:lnTo>
                  <a:lnTo>
                    <a:pt x="370483" y="87572"/>
                  </a:lnTo>
                  <a:lnTo>
                    <a:pt x="367793" y="96742"/>
                  </a:lnTo>
                  <a:lnTo>
                    <a:pt x="368214" y="101452"/>
                  </a:lnTo>
                  <a:lnTo>
                    <a:pt x="375780" y="101368"/>
                  </a:lnTo>
                  <a:close/>
                  <a:moveTo>
                    <a:pt x="368970" y="51652"/>
                  </a:moveTo>
                  <a:lnTo>
                    <a:pt x="363338" y="50642"/>
                  </a:lnTo>
                  <a:lnTo>
                    <a:pt x="346524" y="47109"/>
                  </a:lnTo>
                  <a:lnTo>
                    <a:pt x="344675" y="45763"/>
                  </a:lnTo>
                  <a:lnTo>
                    <a:pt x="327609" y="16404"/>
                  </a:lnTo>
                  <a:lnTo>
                    <a:pt x="327525" y="13964"/>
                  </a:lnTo>
                  <a:lnTo>
                    <a:pt x="331897" y="13712"/>
                  </a:lnTo>
                  <a:lnTo>
                    <a:pt x="345432" y="15142"/>
                  </a:lnTo>
                  <a:lnTo>
                    <a:pt x="364431" y="18170"/>
                  </a:lnTo>
                  <a:lnTo>
                    <a:pt x="369054" y="19517"/>
                  </a:lnTo>
                  <a:lnTo>
                    <a:pt x="371240" y="20610"/>
                  </a:lnTo>
                  <a:lnTo>
                    <a:pt x="374182" y="23723"/>
                  </a:lnTo>
                  <a:lnTo>
                    <a:pt x="382169" y="36341"/>
                  </a:lnTo>
                  <a:lnTo>
                    <a:pt x="382589" y="38529"/>
                  </a:lnTo>
                  <a:lnTo>
                    <a:pt x="382421" y="40716"/>
                  </a:lnTo>
                  <a:lnTo>
                    <a:pt x="380740" y="42398"/>
                  </a:lnTo>
                  <a:lnTo>
                    <a:pt x="371072" y="50979"/>
                  </a:lnTo>
                  <a:lnTo>
                    <a:pt x="368970" y="51652"/>
                  </a:lnTo>
                  <a:close/>
                </a:path>
              </a:pathLst>
            </a:custGeom>
            <a:grpFill/>
            <a:ln w="12700" cap="flat">
              <a:solidFill>
                <a:srgbClr val="103140"/>
              </a:solidFill>
              <a:prstDash val="solid"/>
              <a:miter/>
            </a:ln>
          </p:spPr>
          <p:txBody>
            <a:bodyPr rtlCol="0" anchor="ctr"/>
            <a:lstStyle/>
            <a:p>
              <a:endParaRPr lang="sv-SE"/>
            </a:p>
          </p:txBody>
        </p:sp>
        <p:sp>
          <p:nvSpPr>
            <p:cNvPr id="25" name="Frihandsfigur 24">
              <a:extLst>
                <a:ext uri="{FF2B5EF4-FFF2-40B4-BE49-F238E27FC236}">
                  <a16:creationId xmlns:a16="http://schemas.microsoft.com/office/drawing/2014/main" id="{3F13B37E-353D-5816-418C-0512FF38A9E8}"/>
                </a:ext>
              </a:extLst>
            </p:cNvPr>
            <p:cNvSpPr/>
            <p:nvPr/>
          </p:nvSpPr>
          <p:spPr>
            <a:xfrm>
              <a:off x="1713086" y="6293672"/>
              <a:ext cx="466235" cy="464696"/>
            </a:xfrm>
            <a:custGeom>
              <a:avLst/>
              <a:gdLst>
                <a:gd name="connsiteX0" fmla="*/ 451608 w 466235"/>
                <a:gd name="connsiteY0" fmla="*/ 26331 h 464696"/>
                <a:gd name="connsiteX1" fmla="*/ 436981 w 466235"/>
                <a:gd name="connsiteY1" fmla="*/ 47530 h 464696"/>
                <a:gd name="connsiteX2" fmla="*/ 430844 w 466235"/>
                <a:gd name="connsiteY2" fmla="*/ 60737 h 464696"/>
                <a:gd name="connsiteX3" fmla="*/ 424371 w 466235"/>
                <a:gd name="connsiteY3" fmla="*/ 80759 h 464696"/>
                <a:gd name="connsiteX4" fmla="*/ 424034 w 466235"/>
                <a:gd name="connsiteY4" fmla="*/ 82104 h 464696"/>
                <a:gd name="connsiteX5" fmla="*/ 422773 w 466235"/>
                <a:gd name="connsiteY5" fmla="*/ 87488 h 464696"/>
                <a:gd name="connsiteX6" fmla="*/ 432945 w 466235"/>
                <a:gd name="connsiteY6" fmla="*/ 120717 h 464696"/>
                <a:gd name="connsiteX7" fmla="*/ 436644 w 466235"/>
                <a:gd name="connsiteY7" fmla="*/ 122820 h 464696"/>
                <a:gd name="connsiteX8" fmla="*/ 441856 w 466235"/>
                <a:gd name="connsiteY8" fmla="*/ 119539 h 464696"/>
                <a:gd name="connsiteX9" fmla="*/ 456652 w 466235"/>
                <a:gd name="connsiteY9" fmla="*/ 119708 h 464696"/>
                <a:gd name="connsiteX10" fmla="*/ 461192 w 466235"/>
                <a:gd name="connsiteY10" fmla="*/ 123830 h 464696"/>
                <a:gd name="connsiteX11" fmla="*/ 462453 w 466235"/>
                <a:gd name="connsiteY11" fmla="*/ 128120 h 464696"/>
                <a:gd name="connsiteX12" fmla="*/ 464555 w 466235"/>
                <a:gd name="connsiteY12" fmla="*/ 138972 h 464696"/>
                <a:gd name="connsiteX13" fmla="*/ 466236 w 466235"/>
                <a:gd name="connsiteY13" fmla="*/ 153104 h 464696"/>
                <a:gd name="connsiteX14" fmla="*/ 465900 w 466235"/>
                <a:gd name="connsiteY14" fmla="*/ 168162 h 464696"/>
                <a:gd name="connsiteX15" fmla="*/ 465647 w 466235"/>
                <a:gd name="connsiteY15" fmla="*/ 172957 h 464696"/>
                <a:gd name="connsiteX16" fmla="*/ 463546 w 466235"/>
                <a:gd name="connsiteY16" fmla="*/ 178594 h 464696"/>
                <a:gd name="connsiteX17" fmla="*/ 458922 w 466235"/>
                <a:gd name="connsiteY17" fmla="*/ 184482 h 464696"/>
                <a:gd name="connsiteX18" fmla="*/ 452281 w 466235"/>
                <a:gd name="connsiteY18" fmla="*/ 189950 h 464696"/>
                <a:gd name="connsiteX19" fmla="*/ 420672 w 466235"/>
                <a:gd name="connsiteY19" fmla="*/ 221076 h 464696"/>
                <a:gd name="connsiteX20" fmla="*/ 412013 w 466235"/>
                <a:gd name="connsiteY20" fmla="*/ 229824 h 464696"/>
                <a:gd name="connsiteX21" fmla="*/ 397217 w 466235"/>
                <a:gd name="connsiteY21" fmla="*/ 249930 h 464696"/>
                <a:gd name="connsiteX22" fmla="*/ 393013 w 466235"/>
                <a:gd name="connsiteY22" fmla="*/ 257501 h 464696"/>
                <a:gd name="connsiteX23" fmla="*/ 390323 w 466235"/>
                <a:gd name="connsiteY23" fmla="*/ 263558 h 464696"/>
                <a:gd name="connsiteX24" fmla="*/ 386877 w 466235"/>
                <a:gd name="connsiteY24" fmla="*/ 271970 h 464696"/>
                <a:gd name="connsiteX25" fmla="*/ 384775 w 466235"/>
                <a:gd name="connsiteY25" fmla="*/ 278953 h 464696"/>
                <a:gd name="connsiteX26" fmla="*/ 383682 w 466235"/>
                <a:gd name="connsiteY26" fmla="*/ 284000 h 464696"/>
                <a:gd name="connsiteX27" fmla="*/ 383178 w 466235"/>
                <a:gd name="connsiteY27" fmla="*/ 286776 h 464696"/>
                <a:gd name="connsiteX28" fmla="*/ 382337 w 466235"/>
                <a:gd name="connsiteY28" fmla="*/ 291907 h 464696"/>
                <a:gd name="connsiteX29" fmla="*/ 381580 w 466235"/>
                <a:gd name="connsiteY29" fmla="*/ 297039 h 464696"/>
                <a:gd name="connsiteX30" fmla="*/ 380992 w 466235"/>
                <a:gd name="connsiteY30" fmla="*/ 306965 h 464696"/>
                <a:gd name="connsiteX31" fmla="*/ 381076 w 466235"/>
                <a:gd name="connsiteY31" fmla="*/ 311003 h 464696"/>
                <a:gd name="connsiteX32" fmla="*/ 381328 w 466235"/>
                <a:gd name="connsiteY32" fmla="*/ 313191 h 464696"/>
                <a:gd name="connsiteX33" fmla="*/ 382169 w 466235"/>
                <a:gd name="connsiteY33" fmla="*/ 317144 h 464696"/>
                <a:gd name="connsiteX34" fmla="*/ 383766 w 466235"/>
                <a:gd name="connsiteY34" fmla="*/ 320593 h 464696"/>
                <a:gd name="connsiteX35" fmla="*/ 386961 w 466235"/>
                <a:gd name="connsiteY35" fmla="*/ 325388 h 464696"/>
                <a:gd name="connsiteX36" fmla="*/ 400159 w 466235"/>
                <a:gd name="connsiteY36" fmla="*/ 344064 h 464696"/>
                <a:gd name="connsiteX37" fmla="*/ 414451 w 466235"/>
                <a:gd name="connsiteY37" fmla="*/ 371067 h 464696"/>
                <a:gd name="connsiteX38" fmla="*/ 419327 w 466235"/>
                <a:gd name="connsiteY38" fmla="*/ 381499 h 464696"/>
                <a:gd name="connsiteX39" fmla="*/ 420840 w 466235"/>
                <a:gd name="connsiteY39" fmla="*/ 385116 h 464696"/>
                <a:gd name="connsiteX40" fmla="*/ 421428 w 466235"/>
                <a:gd name="connsiteY40" fmla="*/ 387051 h 464696"/>
                <a:gd name="connsiteX41" fmla="*/ 420587 w 466235"/>
                <a:gd name="connsiteY41" fmla="*/ 389406 h 464696"/>
                <a:gd name="connsiteX42" fmla="*/ 418990 w 466235"/>
                <a:gd name="connsiteY42" fmla="*/ 392939 h 464696"/>
                <a:gd name="connsiteX43" fmla="*/ 413442 w 466235"/>
                <a:gd name="connsiteY43" fmla="*/ 401436 h 464696"/>
                <a:gd name="connsiteX44" fmla="*/ 408061 w 466235"/>
                <a:gd name="connsiteY44" fmla="*/ 407072 h 464696"/>
                <a:gd name="connsiteX45" fmla="*/ 381580 w 466235"/>
                <a:gd name="connsiteY45" fmla="*/ 446357 h 464696"/>
                <a:gd name="connsiteX46" fmla="*/ 374855 w 466235"/>
                <a:gd name="connsiteY46" fmla="*/ 448629 h 464696"/>
                <a:gd name="connsiteX47" fmla="*/ 365860 w 466235"/>
                <a:gd name="connsiteY47" fmla="*/ 448965 h 464696"/>
                <a:gd name="connsiteX48" fmla="*/ 351737 w 466235"/>
                <a:gd name="connsiteY48" fmla="*/ 446357 h 464696"/>
                <a:gd name="connsiteX49" fmla="*/ 346945 w 466235"/>
                <a:gd name="connsiteY49" fmla="*/ 445096 h 464696"/>
                <a:gd name="connsiteX50" fmla="*/ 339715 w 466235"/>
                <a:gd name="connsiteY50" fmla="*/ 438702 h 464696"/>
                <a:gd name="connsiteX51" fmla="*/ 331813 w 466235"/>
                <a:gd name="connsiteY51" fmla="*/ 432729 h 464696"/>
                <a:gd name="connsiteX52" fmla="*/ 324415 w 466235"/>
                <a:gd name="connsiteY52" fmla="*/ 428692 h 464696"/>
                <a:gd name="connsiteX53" fmla="*/ 319035 w 466235"/>
                <a:gd name="connsiteY53" fmla="*/ 427682 h 464696"/>
                <a:gd name="connsiteX54" fmla="*/ 314495 w 466235"/>
                <a:gd name="connsiteY54" fmla="*/ 427850 h 464696"/>
                <a:gd name="connsiteX55" fmla="*/ 278766 w 466235"/>
                <a:gd name="connsiteY55" fmla="*/ 430963 h 464696"/>
                <a:gd name="connsiteX56" fmla="*/ 274311 w 466235"/>
                <a:gd name="connsiteY56" fmla="*/ 431552 h 464696"/>
                <a:gd name="connsiteX57" fmla="*/ 259011 w 466235"/>
                <a:gd name="connsiteY57" fmla="*/ 434159 h 464696"/>
                <a:gd name="connsiteX58" fmla="*/ 256909 w 466235"/>
                <a:gd name="connsiteY58" fmla="*/ 434748 h 464696"/>
                <a:gd name="connsiteX59" fmla="*/ 227065 w 466235"/>
                <a:gd name="connsiteY59" fmla="*/ 447871 h 464696"/>
                <a:gd name="connsiteX60" fmla="*/ 220003 w 466235"/>
                <a:gd name="connsiteY60" fmla="*/ 451237 h 464696"/>
                <a:gd name="connsiteX61" fmla="*/ 211933 w 466235"/>
                <a:gd name="connsiteY61" fmla="*/ 457882 h 464696"/>
                <a:gd name="connsiteX62" fmla="*/ 209411 w 466235"/>
                <a:gd name="connsiteY62" fmla="*/ 459480 h 464696"/>
                <a:gd name="connsiteX63" fmla="*/ 199911 w 466235"/>
                <a:gd name="connsiteY63" fmla="*/ 464360 h 464696"/>
                <a:gd name="connsiteX64" fmla="*/ 193102 w 466235"/>
                <a:gd name="connsiteY64" fmla="*/ 464696 h 464696"/>
                <a:gd name="connsiteX65" fmla="*/ 183350 w 466235"/>
                <a:gd name="connsiteY65" fmla="*/ 464023 h 464696"/>
                <a:gd name="connsiteX66" fmla="*/ 180912 w 466235"/>
                <a:gd name="connsiteY66" fmla="*/ 463602 h 464696"/>
                <a:gd name="connsiteX67" fmla="*/ 112566 w 466235"/>
                <a:gd name="connsiteY67" fmla="*/ 440721 h 464696"/>
                <a:gd name="connsiteX68" fmla="*/ 98274 w 466235"/>
                <a:gd name="connsiteY68" fmla="*/ 386714 h 464696"/>
                <a:gd name="connsiteX69" fmla="*/ 97938 w 466235"/>
                <a:gd name="connsiteY69" fmla="*/ 384527 h 464696"/>
                <a:gd name="connsiteX70" fmla="*/ 97518 w 466235"/>
                <a:gd name="connsiteY70" fmla="*/ 377460 h 464696"/>
                <a:gd name="connsiteX71" fmla="*/ 97602 w 466235"/>
                <a:gd name="connsiteY71" fmla="*/ 376115 h 464696"/>
                <a:gd name="connsiteX72" fmla="*/ 97938 w 466235"/>
                <a:gd name="connsiteY72" fmla="*/ 375105 h 464696"/>
                <a:gd name="connsiteX73" fmla="*/ 99283 w 466235"/>
                <a:gd name="connsiteY73" fmla="*/ 372582 h 464696"/>
                <a:gd name="connsiteX74" fmla="*/ 101217 w 466235"/>
                <a:gd name="connsiteY74" fmla="*/ 370058 h 464696"/>
                <a:gd name="connsiteX75" fmla="*/ 107690 w 466235"/>
                <a:gd name="connsiteY75" fmla="*/ 366104 h 464696"/>
                <a:gd name="connsiteX76" fmla="*/ 112482 w 466235"/>
                <a:gd name="connsiteY76" fmla="*/ 362992 h 464696"/>
                <a:gd name="connsiteX77" fmla="*/ 124251 w 466235"/>
                <a:gd name="connsiteY77" fmla="*/ 353233 h 464696"/>
                <a:gd name="connsiteX78" fmla="*/ 125512 w 466235"/>
                <a:gd name="connsiteY78" fmla="*/ 351803 h 464696"/>
                <a:gd name="connsiteX79" fmla="*/ 126521 w 466235"/>
                <a:gd name="connsiteY79" fmla="*/ 349868 h 464696"/>
                <a:gd name="connsiteX80" fmla="*/ 129547 w 466235"/>
                <a:gd name="connsiteY80" fmla="*/ 338007 h 464696"/>
                <a:gd name="connsiteX81" fmla="*/ 130556 w 466235"/>
                <a:gd name="connsiteY81" fmla="*/ 330352 h 464696"/>
                <a:gd name="connsiteX82" fmla="*/ 130388 w 466235"/>
                <a:gd name="connsiteY82" fmla="*/ 329258 h 464696"/>
                <a:gd name="connsiteX83" fmla="*/ 129800 w 466235"/>
                <a:gd name="connsiteY83" fmla="*/ 326061 h 464696"/>
                <a:gd name="connsiteX84" fmla="*/ 100544 w 466235"/>
                <a:gd name="connsiteY84" fmla="*/ 274831 h 464696"/>
                <a:gd name="connsiteX85" fmla="*/ 97097 w 466235"/>
                <a:gd name="connsiteY85" fmla="*/ 268858 h 464696"/>
                <a:gd name="connsiteX86" fmla="*/ 45732 w 466235"/>
                <a:gd name="connsiteY86" fmla="*/ 180192 h 464696"/>
                <a:gd name="connsiteX87" fmla="*/ 41781 w 466235"/>
                <a:gd name="connsiteY87" fmla="*/ 173546 h 464696"/>
                <a:gd name="connsiteX88" fmla="*/ 35224 w 466235"/>
                <a:gd name="connsiteY88" fmla="*/ 163872 h 464696"/>
                <a:gd name="connsiteX89" fmla="*/ 32954 w 466235"/>
                <a:gd name="connsiteY89" fmla="*/ 162021 h 464696"/>
                <a:gd name="connsiteX90" fmla="*/ 31021 w 466235"/>
                <a:gd name="connsiteY90" fmla="*/ 161348 h 464696"/>
                <a:gd name="connsiteX91" fmla="*/ 29844 w 466235"/>
                <a:gd name="connsiteY91" fmla="*/ 160423 h 464696"/>
                <a:gd name="connsiteX92" fmla="*/ 23455 w 466235"/>
                <a:gd name="connsiteY92" fmla="*/ 148478 h 464696"/>
                <a:gd name="connsiteX93" fmla="*/ 22698 w 466235"/>
                <a:gd name="connsiteY93" fmla="*/ 146879 h 464696"/>
                <a:gd name="connsiteX94" fmla="*/ 0 w 466235"/>
                <a:gd name="connsiteY94" fmla="*/ 91358 h 464696"/>
                <a:gd name="connsiteX95" fmla="*/ 11517 w 466235"/>
                <a:gd name="connsiteY95" fmla="*/ 92115 h 464696"/>
                <a:gd name="connsiteX96" fmla="*/ 34131 w 466235"/>
                <a:gd name="connsiteY96" fmla="*/ 101789 h 464696"/>
                <a:gd name="connsiteX97" fmla="*/ 37746 w 466235"/>
                <a:gd name="connsiteY97" fmla="*/ 103976 h 464696"/>
                <a:gd name="connsiteX98" fmla="*/ 54055 w 466235"/>
                <a:gd name="connsiteY98" fmla="*/ 116174 h 464696"/>
                <a:gd name="connsiteX99" fmla="*/ 69271 w 466235"/>
                <a:gd name="connsiteY99" fmla="*/ 116427 h 464696"/>
                <a:gd name="connsiteX100" fmla="*/ 70869 w 466235"/>
                <a:gd name="connsiteY100" fmla="*/ 116090 h 464696"/>
                <a:gd name="connsiteX101" fmla="*/ 72550 w 466235"/>
                <a:gd name="connsiteY101" fmla="*/ 115080 h 464696"/>
                <a:gd name="connsiteX102" fmla="*/ 75072 w 466235"/>
                <a:gd name="connsiteY102" fmla="*/ 112220 h 464696"/>
                <a:gd name="connsiteX103" fmla="*/ 77426 w 466235"/>
                <a:gd name="connsiteY103" fmla="*/ 108603 h 464696"/>
                <a:gd name="connsiteX104" fmla="*/ 78771 w 466235"/>
                <a:gd name="connsiteY104" fmla="*/ 105322 h 464696"/>
                <a:gd name="connsiteX105" fmla="*/ 79107 w 466235"/>
                <a:gd name="connsiteY105" fmla="*/ 104397 h 464696"/>
                <a:gd name="connsiteX106" fmla="*/ 79780 w 466235"/>
                <a:gd name="connsiteY106" fmla="*/ 102126 h 464696"/>
                <a:gd name="connsiteX107" fmla="*/ 79864 w 466235"/>
                <a:gd name="connsiteY107" fmla="*/ 99686 h 464696"/>
                <a:gd name="connsiteX108" fmla="*/ 79443 w 466235"/>
                <a:gd name="connsiteY108" fmla="*/ 97667 h 464696"/>
                <a:gd name="connsiteX109" fmla="*/ 58931 w 466235"/>
                <a:gd name="connsiteY109" fmla="*/ 64439 h 464696"/>
                <a:gd name="connsiteX110" fmla="*/ 56661 w 466235"/>
                <a:gd name="connsiteY110" fmla="*/ 61578 h 464696"/>
                <a:gd name="connsiteX111" fmla="*/ 55148 w 466235"/>
                <a:gd name="connsiteY111" fmla="*/ 60148 h 464696"/>
                <a:gd name="connsiteX112" fmla="*/ 44556 w 466235"/>
                <a:gd name="connsiteY112" fmla="*/ 53418 h 464696"/>
                <a:gd name="connsiteX113" fmla="*/ 41865 w 466235"/>
                <a:gd name="connsiteY113" fmla="*/ 53166 h 464696"/>
                <a:gd name="connsiteX114" fmla="*/ 37578 w 466235"/>
                <a:gd name="connsiteY114" fmla="*/ 51399 h 464696"/>
                <a:gd name="connsiteX115" fmla="*/ 35813 w 466235"/>
                <a:gd name="connsiteY115" fmla="*/ 50222 h 464696"/>
                <a:gd name="connsiteX116" fmla="*/ 33459 w 466235"/>
                <a:gd name="connsiteY116" fmla="*/ 47193 h 464696"/>
                <a:gd name="connsiteX117" fmla="*/ 32702 w 466235"/>
                <a:gd name="connsiteY117" fmla="*/ 45342 h 464696"/>
                <a:gd name="connsiteX118" fmla="*/ 32618 w 466235"/>
                <a:gd name="connsiteY118" fmla="*/ 40547 h 464696"/>
                <a:gd name="connsiteX119" fmla="*/ 33543 w 466235"/>
                <a:gd name="connsiteY119" fmla="*/ 35416 h 464696"/>
                <a:gd name="connsiteX120" fmla="*/ 34047 w 466235"/>
                <a:gd name="connsiteY120" fmla="*/ 32724 h 464696"/>
                <a:gd name="connsiteX121" fmla="*/ 34720 w 466235"/>
                <a:gd name="connsiteY121" fmla="*/ 30453 h 464696"/>
                <a:gd name="connsiteX122" fmla="*/ 35560 w 466235"/>
                <a:gd name="connsiteY122" fmla="*/ 28349 h 464696"/>
                <a:gd name="connsiteX123" fmla="*/ 36821 w 466235"/>
                <a:gd name="connsiteY123" fmla="*/ 26835 h 464696"/>
                <a:gd name="connsiteX124" fmla="*/ 43799 w 466235"/>
                <a:gd name="connsiteY124" fmla="*/ 19769 h 464696"/>
                <a:gd name="connsiteX125" fmla="*/ 45396 w 466235"/>
                <a:gd name="connsiteY125" fmla="*/ 18676 h 464696"/>
                <a:gd name="connsiteX126" fmla="*/ 54728 w 466235"/>
                <a:gd name="connsiteY126" fmla="*/ 18255 h 464696"/>
                <a:gd name="connsiteX127" fmla="*/ 57082 w 466235"/>
                <a:gd name="connsiteY127" fmla="*/ 18255 h 464696"/>
                <a:gd name="connsiteX128" fmla="*/ 60781 w 466235"/>
                <a:gd name="connsiteY128" fmla="*/ 19348 h 464696"/>
                <a:gd name="connsiteX129" fmla="*/ 68935 w 466235"/>
                <a:gd name="connsiteY129" fmla="*/ 25153 h 464696"/>
                <a:gd name="connsiteX130" fmla="*/ 70616 w 466235"/>
                <a:gd name="connsiteY130" fmla="*/ 26162 h 464696"/>
                <a:gd name="connsiteX131" fmla="*/ 74820 w 466235"/>
                <a:gd name="connsiteY131" fmla="*/ 27929 h 464696"/>
                <a:gd name="connsiteX132" fmla="*/ 79359 w 466235"/>
                <a:gd name="connsiteY132" fmla="*/ 29359 h 464696"/>
                <a:gd name="connsiteX133" fmla="*/ 83815 w 466235"/>
                <a:gd name="connsiteY133" fmla="*/ 29275 h 464696"/>
                <a:gd name="connsiteX134" fmla="*/ 91297 w 466235"/>
                <a:gd name="connsiteY134" fmla="*/ 32051 h 464696"/>
                <a:gd name="connsiteX135" fmla="*/ 101805 w 466235"/>
                <a:gd name="connsiteY135" fmla="*/ 36930 h 464696"/>
                <a:gd name="connsiteX136" fmla="*/ 105840 w 466235"/>
                <a:gd name="connsiteY136" fmla="*/ 39202 h 464696"/>
                <a:gd name="connsiteX137" fmla="*/ 105420 w 466235"/>
                <a:gd name="connsiteY137" fmla="*/ 42735 h 464696"/>
                <a:gd name="connsiteX138" fmla="*/ 105252 w 466235"/>
                <a:gd name="connsiteY138" fmla="*/ 51231 h 464696"/>
                <a:gd name="connsiteX139" fmla="*/ 105420 w 466235"/>
                <a:gd name="connsiteY139" fmla="*/ 62672 h 464696"/>
                <a:gd name="connsiteX140" fmla="*/ 106009 w 466235"/>
                <a:gd name="connsiteY140" fmla="*/ 66542 h 464696"/>
                <a:gd name="connsiteX141" fmla="*/ 111221 w 466235"/>
                <a:gd name="connsiteY141" fmla="*/ 69317 h 464696"/>
                <a:gd name="connsiteX142" fmla="*/ 116937 w 466235"/>
                <a:gd name="connsiteY142" fmla="*/ 70411 h 464696"/>
                <a:gd name="connsiteX143" fmla="*/ 149303 w 466235"/>
                <a:gd name="connsiteY143" fmla="*/ 72851 h 464696"/>
                <a:gd name="connsiteX144" fmla="*/ 172001 w 466235"/>
                <a:gd name="connsiteY144" fmla="*/ 66373 h 464696"/>
                <a:gd name="connsiteX145" fmla="*/ 177550 w 466235"/>
                <a:gd name="connsiteY145" fmla="*/ 61242 h 464696"/>
                <a:gd name="connsiteX146" fmla="*/ 210756 w 466235"/>
                <a:gd name="connsiteY146" fmla="*/ 44417 h 464696"/>
                <a:gd name="connsiteX147" fmla="*/ 217061 w 466235"/>
                <a:gd name="connsiteY147" fmla="*/ 41977 h 464696"/>
                <a:gd name="connsiteX148" fmla="*/ 226393 w 466235"/>
                <a:gd name="connsiteY148" fmla="*/ 45174 h 464696"/>
                <a:gd name="connsiteX149" fmla="*/ 236901 w 466235"/>
                <a:gd name="connsiteY149" fmla="*/ 46772 h 464696"/>
                <a:gd name="connsiteX150" fmla="*/ 242197 w 466235"/>
                <a:gd name="connsiteY150" fmla="*/ 46184 h 464696"/>
                <a:gd name="connsiteX151" fmla="*/ 245812 w 466235"/>
                <a:gd name="connsiteY151" fmla="*/ 45427 h 464696"/>
                <a:gd name="connsiteX152" fmla="*/ 311637 w 466235"/>
                <a:gd name="connsiteY152" fmla="*/ 29191 h 464696"/>
                <a:gd name="connsiteX153" fmla="*/ 328786 w 466235"/>
                <a:gd name="connsiteY153" fmla="*/ 24143 h 464696"/>
                <a:gd name="connsiteX154" fmla="*/ 333410 w 466235"/>
                <a:gd name="connsiteY154" fmla="*/ 22124 h 464696"/>
                <a:gd name="connsiteX155" fmla="*/ 341312 w 466235"/>
                <a:gd name="connsiteY155" fmla="*/ 17245 h 464696"/>
                <a:gd name="connsiteX156" fmla="*/ 344675 w 466235"/>
                <a:gd name="connsiteY156" fmla="*/ 12787 h 464696"/>
                <a:gd name="connsiteX157" fmla="*/ 344591 w 466235"/>
                <a:gd name="connsiteY157" fmla="*/ 9001 h 464696"/>
                <a:gd name="connsiteX158" fmla="*/ 346188 w 466235"/>
                <a:gd name="connsiteY158" fmla="*/ 4375 h 464696"/>
                <a:gd name="connsiteX159" fmla="*/ 351484 w 466235"/>
                <a:gd name="connsiteY159" fmla="*/ 842 h 464696"/>
                <a:gd name="connsiteX160" fmla="*/ 355099 w 466235"/>
                <a:gd name="connsiteY160" fmla="*/ 0 h 464696"/>
                <a:gd name="connsiteX161" fmla="*/ 401588 w 466235"/>
                <a:gd name="connsiteY161" fmla="*/ 11189 h 464696"/>
                <a:gd name="connsiteX162" fmla="*/ 425716 w 466235"/>
                <a:gd name="connsiteY162" fmla="*/ 17245 h 464696"/>
                <a:gd name="connsiteX163" fmla="*/ 450768 w 466235"/>
                <a:gd name="connsiteY163" fmla="*/ 25910 h 46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66235" h="464696">
                  <a:moveTo>
                    <a:pt x="451608" y="26331"/>
                  </a:moveTo>
                  <a:lnTo>
                    <a:pt x="436981" y="47530"/>
                  </a:lnTo>
                  <a:lnTo>
                    <a:pt x="430844" y="60737"/>
                  </a:lnTo>
                  <a:lnTo>
                    <a:pt x="424371" y="80759"/>
                  </a:lnTo>
                  <a:lnTo>
                    <a:pt x="424034" y="82104"/>
                  </a:lnTo>
                  <a:lnTo>
                    <a:pt x="422773" y="87488"/>
                  </a:lnTo>
                  <a:lnTo>
                    <a:pt x="432945" y="120717"/>
                  </a:lnTo>
                  <a:lnTo>
                    <a:pt x="436644" y="122820"/>
                  </a:lnTo>
                  <a:lnTo>
                    <a:pt x="441856" y="119539"/>
                  </a:lnTo>
                  <a:lnTo>
                    <a:pt x="456652" y="119708"/>
                  </a:lnTo>
                  <a:lnTo>
                    <a:pt x="461192" y="123830"/>
                  </a:lnTo>
                  <a:lnTo>
                    <a:pt x="462453" y="128120"/>
                  </a:lnTo>
                  <a:lnTo>
                    <a:pt x="464555" y="138972"/>
                  </a:lnTo>
                  <a:lnTo>
                    <a:pt x="466236" y="153104"/>
                  </a:lnTo>
                  <a:lnTo>
                    <a:pt x="465900" y="168162"/>
                  </a:lnTo>
                  <a:lnTo>
                    <a:pt x="465647" y="172957"/>
                  </a:lnTo>
                  <a:lnTo>
                    <a:pt x="463546" y="178594"/>
                  </a:lnTo>
                  <a:lnTo>
                    <a:pt x="458922" y="184482"/>
                  </a:lnTo>
                  <a:lnTo>
                    <a:pt x="452281" y="189950"/>
                  </a:lnTo>
                  <a:lnTo>
                    <a:pt x="420672" y="221076"/>
                  </a:lnTo>
                  <a:lnTo>
                    <a:pt x="412013" y="229824"/>
                  </a:lnTo>
                  <a:lnTo>
                    <a:pt x="397217" y="249930"/>
                  </a:lnTo>
                  <a:lnTo>
                    <a:pt x="393013" y="257501"/>
                  </a:lnTo>
                  <a:lnTo>
                    <a:pt x="390323" y="263558"/>
                  </a:lnTo>
                  <a:lnTo>
                    <a:pt x="386877" y="271970"/>
                  </a:lnTo>
                  <a:lnTo>
                    <a:pt x="384775" y="278953"/>
                  </a:lnTo>
                  <a:lnTo>
                    <a:pt x="383682" y="284000"/>
                  </a:lnTo>
                  <a:lnTo>
                    <a:pt x="383178" y="286776"/>
                  </a:lnTo>
                  <a:lnTo>
                    <a:pt x="382337" y="291907"/>
                  </a:lnTo>
                  <a:lnTo>
                    <a:pt x="381580" y="297039"/>
                  </a:lnTo>
                  <a:lnTo>
                    <a:pt x="380992" y="306965"/>
                  </a:lnTo>
                  <a:lnTo>
                    <a:pt x="381076" y="311003"/>
                  </a:lnTo>
                  <a:lnTo>
                    <a:pt x="381328" y="313191"/>
                  </a:lnTo>
                  <a:lnTo>
                    <a:pt x="382169" y="317144"/>
                  </a:lnTo>
                  <a:lnTo>
                    <a:pt x="383766" y="320593"/>
                  </a:lnTo>
                  <a:lnTo>
                    <a:pt x="386961" y="325388"/>
                  </a:lnTo>
                  <a:lnTo>
                    <a:pt x="400159" y="344064"/>
                  </a:lnTo>
                  <a:lnTo>
                    <a:pt x="414451" y="371067"/>
                  </a:lnTo>
                  <a:lnTo>
                    <a:pt x="419327" y="381499"/>
                  </a:lnTo>
                  <a:lnTo>
                    <a:pt x="420840" y="385116"/>
                  </a:lnTo>
                  <a:lnTo>
                    <a:pt x="421428" y="387051"/>
                  </a:lnTo>
                  <a:lnTo>
                    <a:pt x="420587" y="389406"/>
                  </a:lnTo>
                  <a:lnTo>
                    <a:pt x="418990" y="392939"/>
                  </a:lnTo>
                  <a:lnTo>
                    <a:pt x="413442" y="401436"/>
                  </a:lnTo>
                  <a:lnTo>
                    <a:pt x="408061" y="407072"/>
                  </a:lnTo>
                  <a:lnTo>
                    <a:pt x="381580" y="446357"/>
                  </a:lnTo>
                  <a:lnTo>
                    <a:pt x="374855" y="448629"/>
                  </a:lnTo>
                  <a:lnTo>
                    <a:pt x="365860" y="448965"/>
                  </a:lnTo>
                  <a:lnTo>
                    <a:pt x="351737" y="446357"/>
                  </a:lnTo>
                  <a:lnTo>
                    <a:pt x="346945" y="445096"/>
                  </a:lnTo>
                  <a:lnTo>
                    <a:pt x="339715" y="438702"/>
                  </a:lnTo>
                  <a:lnTo>
                    <a:pt x="331813" y="432729"/>
                  </a:lnTo>
                  <a:lnTo>
                    <a:pt x="324415" y="428692"/>
                  </a:lnTo>
                  <a:lnTo>
                    <a:pt x="319035" y="427682"/>
                  </a:lnTo>
                  <a:lnTo>
                    <a:pt x="314495" y="427850"/>
                  </a:lnTo>
                  <a:lnTo>
                    <a:pt x="278766" y="430963"/>
                  </a:lnTo>
                  <a:lnTo>
                    <a:pt x="274311" y="431552"/>
                  </a:lnTo>
                  <a:lnTo>
                    <a:pt x="259011" y="434159"/>
                  </a:lnTo>
                  <a:lnTo>
                    <a:pt x="256909" y="434748"/>
                  </a:lnTo>
                  <a:lnTo>
                    <a:pt x="227065" y="447871"/>
                  </a:lnTo>
                  <a:lnTo>
                    <a:pt x="220003" y="451237"/>
                  </a:lnTo>
                  <a:lnTo>
                    <a:pt x="211933" y="457882"/>
                  </a:lnTo>
                  <a:lnTo>
                    <a:pt x="209411" y="459480"/>
                  </a:lnTo>
                  <a:lnTo>
                    <a:pt x="199911" y="464360"/>
                  </a:lnTo>
                  <a:lnTo>
                    <a:pt x="193102" y="464696"/>
                  </a:lnTo>
                  <a:lnTo>
                    <a:pt x="183350" y="464023"/>
                  </a:lnTo>
                  <a:lnTo>
                    <a:pt x="180912" y="463602"/>
                  </a:lnTo>
                  <a:lnTo>
                    <a:pt x="112566" y="440721"/>
                  </a:lnTo>
                  <a:lnTo>
                    <a:pt x="98274" y="386714"/>
                  </a:lnTo>
                  <a:lnTo>
                    <a:pt x="97938" y="384527"/>
                  </a:lnTo>
                  <a:lnTo>
                    <a:pt x="97518" y="377460"/>
                  </a:lnTo>
                  <a:lnTo>
                    <a:pt x="97602" y="376115"/>
                  </a:lnTo>
                  <a:lnTo>
                    <a:pt x="97938" y="375105"/>
                  </a:lnTo>
                  <a:lnTo>
                    <a:pt x="99283" y="372582"/>
                  </a:lnTo>
                  <a:lnTo>
                    <a:pt x="101217" y="370058"/>
                  </a:lnTo>
                  <a:lnTo>
                    <a:pt x="107690" y="366104"/>
                  </a:lnTo>
                  <a:lnTo>
                    <a:pt x="112482" y="362992"/>
                  </a:lnTo>
                  <a:lnTo>
                    <a:pt x="124251" y="353233"/>
                  </a:lnTo>
                  <a:lnTo>
                    <a:pt x="125512" y="351803"/>
                  </a:lnTo>
                  <a:lnTo>
                    <a:pt x="126521" y="349868"/>
                  </a:lnTo>
                  <a:lnTo>
                    <a:pt x="129547" y="338007"/>
                  </a:lnTo>
                  <a:lnTo>
                    <a:pt x="130556" y="330352"/>
                  </a:lnTo>
                  <a:lnTo>
                    <a:pt x="130388" y="329258"/>
                  </a:lnTo>
                  <a:lnTo>
                    <a:pt x="129800" y="326061"/>
                  </a:lnTo>
                  <a:lnTo>
                    <a:pt x="100544" y="274831"/>
                  </a:lnTo>
                  <a:lnTo>
                    <a:pt x="97097" y="268858"/>
                  </a:lnTo>
                  <a:lnTo>
                    <a:pt x="45732" y="180192"/>
                  </a:lnTo>
                  <a:lnTo>
                    <a:pt x="41781" y="173546"/>
                  </a:lnTo>
                  <a:lnTo>
                    <a:pt x="35224" y="163872"/>
                  </a:lnTo>
                  <a:lnTo>
                    <a:pt x="32954" y="162021"/>
                  </a:lnTo>
                  <a:lnTo>
                    <a:pt x="31021" y="161348"/>
                  </a:lnTo>
                  <a:lnTo>
                    <a:pt x="29844" y="160423"/>
                  </a:lnTo>
                  <a:lnTo>
                    <a:pt x="23455" y="148478"/>
                  </a:lnTo>
                  <a:lnTo>
                    <a:pt x="22698" y="146879"/>
                  </a:lnTo>
                  <a:lnTo>
                    <a:pt x="0" y="91358"/>
                  </a:lnTo>
                  <a:lnTo>
                    <a:pt x="11517" y="92115"/>
                  </a:lnTo>
                  <a:lnTo>
                    <a:pt x="34131" y="101789"/>
                  </a:lnTo>
                  <a:lnTo>
                    <a:pt x="37746" y="103976"/>
                  </a:lnTo>
                  <a:lnTo>
                    <a:pt x="54055" y="116174"/>
                  </a:lnTo>
                  <a:lnTo>
                    <a:pt x="69271" y="116427"/>
                  </a:lnTo>
                  <a:lnTo>
                    <a:pt x="70869" y="116090"/>
                  </a:lnTo>
                  <a:lnTo>
                    <a:pt x="72550" y="115080"/>
                  </a:lnTo>
                  <a:lnTo>
                    <a:pt x="75072" y="112220"/>
                  </a:lnTo>
                  <a:lnTo>
                    <a:pt x="77426" y="108603"/>
                  </a:lnTo>
                  <a:lnTo>
                    <a:pt x="78771" y="105322"/>
                  </a:lnTo>
                  <a:lnTo>
                    <a:pt x="79107" y="104397"/>
                  </a:lnTo>
                  <a:lnTo>
                    <a:pt x="79780" y="102126"/>
                  </a:lnTo>
                  <a:lnTo>
                    <a:pt x="79864" y="99686"/>
                  </a:lnTo>
                  <a:lnTo>
                    <a:pt x="79443" y="97667"/>
                  </a:lnTo>
                  <a:lnTo>
                    <a:pt x="58931" y="64439"/>
                  </a:lnTo>
                  <a:lnTo>
                    <a:pt x="56661" y="61578"/>
                  </a:lnTo>
                  <a:lnTo>
                    <a:pt x="55148" y="60148"/>
                  </a:lnTo>
                  <a:lnTo>
                    <a:pt x="44556" y="53418"/>
                  </a:lnTo>
                  <a:lnTo>
                    <a:pt x="41865" y="53166"/>
                  </a:lnTo>
                  <a:lnTo>
                    <a:pt x="37578" y="51399"/>
                  </a:lnTo>
                  <a:lnTo>
                    <a:pt x="35813" y="50222"/>
                  </a:lnTo>
                  <a:lnTo>
                    <a:pt x="33459" y="47193"/>
                  </a:lnTo>
                  <a:lnTo>
                    <a:pt x="32702" y="45342"/>
                  </a:lnTo>
                  <a:lnTo>
                    <a:pt x="32618" y="40547"/>
                  </a:lnTo>
                  <a:lnTo>
                    <a:pt x="33543" y="35416"/>
                  </a:lnTo>
                  <a:lnTo>
                    <a:pt x="34047" y="32724"/>
                  </a:lnTo>
                  <a:lnTo>
                    <a:pt x="34720" y="30453"/>
                  </a:lnTo>
                  <a:lnTo>
                    <a:pt x="35560" y="28349"/>
                  </a:lnTo>
                  <a:lnTo>
                    <a:pt x="36821" y="26835"/>
                  </a:lnTo>
                  <a:lnTo>
                    <a:pt x="43799" y="19769"/>
                  </a:lnTo>
                  <a:lnTo>
                    <a:pt x="45396" y="18676"/>
                  </a:lnTo>
                  <a:lnTo>
                    <a:pt x="54728" y="18255"/>
                  </a:lnTo>
                  <a:lnTo>
                    <a:pt x="57082" y="18255"/>
                  </a:lnTo>
                  <a:lnTo>
                    <a:pt x="60781" y="19348"/>
                  </a:lnTo>
                  <a:lnTo>
                    <a:pt x="68935" y="25153"/>
                  </a:lnTo>
                  <a:lnTo>
                    <a:pt x="70616" y="26162"/>
                  </a:lnTo>
                  <a:lnTo>
                    <a:pt x="74820" y="27929"/>
                  </a:lnTo>
                  <a:lnTo>
                    <a:pt x="79359" y="29359"/>
                  </a:lnTo>
                  <a:lnTo>
                    <a:pt x="83815" y="29275"/>
                  </a:lnTo>
                  <a:lnTo>
                    <a:pt x="91297" y="32051"/>
                  </a:lnTo>
                  <a:lnTo>
                    <a:pt x="101805" y="36930"/>
                  </a:lnTo>
                  <a:lnTo>
                    <a:pt x="105840" y="39202"/>
                  </a:lnTo>
                  <a:lnTo>
                    <a:pt x="105420" y="42735"/>
                  </a:lnTo>
                  <a:lnTo>
                    <a:pt x="105252" y="51231"/>
                  </a:lnTo>
                  <a:lnTo>
                    <a:pt x="105420" y="62672"/>
                  </a:lnTo>
                  <a:lnTo>
                    <a:pt x="106009" y="66542"/>
                  </a:lnTo>
                  <a:lnTo>
                    <a:pt x="111221" y="69317"/>
                  </a:lnTo>
                  <a:lnTo>
                    <a:pt x="116937" y="70411"/>
                  </a:lnTo>
                  <a:lnTo>
                    <a:pt x="149303" y="72851"/>
                  </a:lnTo>
                  <a:lnTo>
                    <a:pt x="172001" y="66373"/>
                  </a:lnTo>
                  <a:lnTo>
                    <a:pt x="177550" y="61242"/>
                  </a:lnTo>
                  <a:lnTo>
                    <a:pt x="210756" y="44417"/>
                  </a:lnTo>
                  <a:lnTo>
                    <a:pt x="217061" y="41977"/>
                  </a:lnTo>
                  <a:lnTo>
                    <a:pt x="226393" y="45174"/>
                  </a:lnTo>
                  <a:lnTo>
                    <a:pt x="236901" y="46772"/>
                  </a:lnTo>
                  <a:lnTo>
                    <a:pt x="242197" y="46184"/>
                  </a:lnTo>
                  <a:lnTo>
                    <a:pt x="245812" y="45427"/>
                  </a:lnTo>
                  <a:lnTo>
                    <a:pt x="311637" y="29191"/>
                  </a:lnTo>
                  <a:lnTo>
                    <a:pt x="328786" y="24143"/>
                  </a:lnTo>
                  <a:lnTo>
                    <a:pt x="333410" y="22124"/>
                  </a:lnTo>
                  <a:lnTo>
                    <a:pt x="341312" y="17245"/>
                  </a:lnTo>
                  <a:lnTo>
                    <a:pt x="344675" y="12787"/>
                  </a:lnTo>
                  <a:lnTo>
                    <a:pt x="344591" y="9001"/>
                  </a:lnTo>
                  <a:lnTo>
                    <a:pt x="346188" y="4375"/>
                  </a:lnTo>
                  <a:lnTo>
                    <a:pt x="351484" y="842"/>
                  </a:lnTo>
                  <a:lnTo>
                    <a:pt x="355099" y="0"/>
                  </a:lnTo>
                  <a:lnTo>
                    <a:pt x="401588" y="11189"/>
                  </a:lnTo>
                  <a:lnTo>
                    <a:pt x="425716" y="17245"/>
                  </a:lnTo>
                  <a:lnTo>
                    <a:pt x="450768" y="25910"/>
                  </a:lnTo>
                  <a:close/>
                </a:path>
              </a:pathLst>
            </a:custGeom>
            <a:grpFill/>
            <a:ln w="12700" cap="flat">
              <a:solidFill>
                <a:srgbClr val="103140"/>
              </a:solidFill>
              <a:prstDash val="solid"/>
              <a:miter/>
            </a:ln>
          </p:spPr>
          <p:txBody>
            <a:bodyPr rtlCol="0" anchor="ctr"/>
            <a:lstStyle/>
            <a:p>
              <a:endParaRPr lang="sv-SE"/>
            </a:p>
          </p:txBody>
        </p:sp>
        <p:sp>
          <p:nvSpPr>
            <p:cNvPr id="26" name="Frihandsfigur 25">
              <a:extLst>
                <a:ext uri="{FF2B5EF4-FFF2-40B4-BE49-F238E27FC236}">
                  <a16:creationId xmlns:a16="http://schemas.microsoft.com/office/drawing/2014/main" id="{7079D322-AFA4-E949-61B2-932A2A74EBFD}"/>
                </a:ext>
              </a:extLst>
            </p:cNvPr>
            <p:cNvSpPr/>
            <p:nvPr/>
          </p:nvSpPr>
          <p:spPr>
            <a:xfrm>
              <a:off x="2771995" y="4753714"/>
              <a:ext cx="408818" cy="565560"/>
            </a:xfrm>
            <a:custGeom>
              <a:avLst/>
              <a:gdLst>
                <a:gd name="connsiteX0" fmla="*/ 285324 w 408818"/>
                <a:gd name="connsiteY0" fmla="*/ 408839 h 565560"/>
                <a:gd name="connsiteX1" fmla="*/ 282633 w 408818"/>
                <a:gd name="connsiteY1" fmla="*/ 408502 h 565560"/>
                <a:gd name="connsiteX2" fmla="*/ 280111 w 408818"/>
                <a:gd name="connsiteY2" fmla="*/ 407661 h 565560"/>
                <a:gd name="connsiteX3" fmla="*/ 264895 w 408818"/>
                <a:gd name="connsiteY3" fmla="*/ 395631 h 565560"/>
                <a:gd name="connsiteX4" fmla="*/ 263382 w 408818"/>
                <a:gd name="connsiteY4" fmla="*/ 394033 h 565560"/>
                <a:gd name="connsiteX5" fmla="*/ 254639 w 408818"/>
                <a:gd name="connsiteY5" fmla="*/ 382087 h 565560"/>
                <a:gd name="connsiteX6" fmla="*/ 255228 w 408818"/>
                <a:gd name="connsiteY6" fmla="*/ 379648 h 565560"/>
                <a:gd name="connsiteX7" fmla="*/ 271789 w 408818"/>
                <a:gd name="connsiteY7" fmla="*/ 378554 h 565560"/>
                <a:gd name="connsiteX8" fmla="*/ 274479 w 408818"/>
                <a:gd name="connsiteY8" fmla="*/ 378891 h 565560"/>
                <a:gd name="connsiteX9" fmla="*/ 278010 w 408818"/>
                <a:gd name="connsiteY9" fmla="*/ 379396 h 565560"/>
                <a:gd name="connsiteX10" fmla="*/ 279943 w 408818"/>
                <a:gd name="connsiteY10" fmla="*/ 380237 h 565560"/>
                <a:gd name="connsiteX11" fmla="*/ 301801 w 408818"/>
                <a:gd name="connsiteY11" fmla="*/ 393865 h 565560"/>
                <a:gd name="connsiteX12" fmla="*/ 303650 w 408818"/>
                <a:gd name="connsiteY12" fmla="*/ 395295 h 565560"/>
                <a:gd name="connsiteX13" fmla="*/ 295159 w 408818"/>
                <a:gd name="connsiteY13" fmla="*/ 404800 h 565560"/>
                <a:gd name="connsiteX14" fmla="*/ 293310 w 408818"/>
                <a:gd name="connsiteY14" fmla="*/ 405894 h 565560"/>
                <a:gd name="connsiteX15" fmla="*/ 287425 w 408818"/>
                <a:gd name="connsiteY15" fmla="*/ 408418 h 565560"/>
                <a:gd name="connsiteX16" fmla="*/ 285324 w 408818"/>
                <a:gd name="connsiteY16" fmla="*/ 408839 h 565560"/>
                <a:gd name="connsiteX17" fmla="*/ 252033 w 408818"/>
                <a:gd name="connsiteY17" fmla="*/ 496915 h 565560"/>
                <a:gd name="connsiteX18" fmla="*/ 249343 w 408818"/>
                <a:gd name="connsiteY18" fmla="*/ 496579 h 565560"/>
                <a:gd name="connsiteX19" fmla="*/ 248250 w 408818"/>
                <a:gd name="connsiteY19" fmla="*/ 494812 h 565560"/>
                <a:gd name="connsiteX20" fmla="*/ 247577 w 408818"/>
                <a:gd name="connsiteY20" fmla="*/ 492793 h 565560"/>
                <a:gd name="connsiteX21" fmla="*/ 247493 w 408818"/>
                <a:gd name="connsiteY21" fmla="*/ 490270 h 565560"/>
                <a:gd name="connsiteX22" fmla="*/ 256320 w 408818"/>
                <a:gd name="connsiteY22" fmla="*/ 470501 h 565560"/>
                <a:gd name="connsiteX23" fmla="*/ 258590 w 408818"/>
                <a:gd name="connsiteY23" fmla="*/ 466210 h 565560"/>
                <a:gd name="connsiteX24" fmla="*/ 259935 w 408818"/>
                <a:gd name="connsiteY24" fmla="*/ 464444 h 565560"/>
                <a:gd name="connsiteX25" fmla="*/ 266745 w 408818"/>
                <a:gd name="connsiteY25" fmla="*/ 455443 h 565560"/>
                <a:gd name="connsiteX26" fmla="*/ 268174 w 408818"/>
                <a:gd name="connsiteY26" fmla="*/ 454518 h 565560"/>
                <a:gd name="connsiteX27" fmla="*/ 270192 w 408818"/>
                <a:gd name="connsiteY27" fmla="*/ 453760 h 565560"/>
                <a:gd name="connsiteX28" fmla="*/ 272377 w 408818"/>
                <a:gd name="connsiteY28" fmla="*/ 453424 h 565560"/>
                <a:gd name="connsiteX29" fmla="*/ 274479 w 408818"/>
                <a:gd name="connsiteY29" fmla="*/ 453676 h 565560"/>
                <a:gd name="connsiteX30" fmla="*/ 277253 w 408818"/>
                <a:gd name="connsiteY30" fmla="*/ 461079 h 565560"/>
                <a:gd name="connsiteX31" fmla="*/ 277001 w 408818"/>
                <a:gd name="connsiteY31" fmla="*/ 463098 h 565560"/>
                <a:gd name="connsiteX32" fmla="*/ 262289 w 408818"/>
                <a:gd name="connsiteY32" fmla="*/ 489681 h 565560"/>
                <a:gd name="connsiteX33" fmla="*/ 258254 w 408818"/>
                <a:gd name="connsiteY33" fmla="*/ 495065 h 565560"/>
                <a:gd name="connsiteX34" fmla="*/ 252033 w 408818"/>
                <a:gd name="connsiteY34" fmla="*/ 496915 h 565560"/>
                <a:gd name="connsiteX35" fmla="*/ 102982 w 408818"/>
                <a:gd name="connsiteY35" fmla="*/ 546380 h 565560"/>
                <a:gd name="connsiteX36" fmla="*/ 100628 w 408818"/>
                <a:gd name="connsiteY36" fmla="*/ 545875 h 565560"/>
                <a:gd name="connsiteX37" fmla="*/ 96341 w 408818"/>
                <a:gd name="connsiteY37" fmla="*/ 541248 h 565560"/>
                <a:gd name="connsiteX38" fmla="*/ 95248 w 408818"/>
                <a:gd name="connsiteY38" fmla="*/ 539482 h 565560"/>
                <a:gd name="connsiteX39" fmla="*/ 93735 w 408818"/>
                <a:gd name="connsiteY39" fmla="*/ 535444 h 565560"/>
                <a:gd name="connsiteX40" fmla="*/ 88523 w 408818"/>
                <a:gd name="connsiteY40" fmla="*/ 520049 h 565560"/>
                <a:gd name="connsiteX41" fmla="*/ 88102 w 408818"/>
                <a:gd name="connsiteY41" fmla="*/ 517778 h 565560"/>
                <a:gd name="connsiteX42" fmla="*/ 88102 w 408818"/>
                <a:gd name="connsiteY42" fmla="*/ 515423 h 565560"/>
                <a:gd name="connsiteX43" fmla="*/ 88691 w 408818"/>
                <a:gd name="connsiteY43" fmla="*/ 510039 h 565560"/>
                <a:gd name="connsiteX44" fmla="*/ 92810 w 408818"/>
                <a:gd name="connsiteY44" fmla="*/ 488251 h 565560"/>
                <a:gd name="connsiteX45" fmla="*/ 94407 w 408818"/>
                <a:gd name="connsiteY45" fmla="*/ 482867 h 565560"/>
                <a:gd name="connsiteX46" fmla="*/ 96173 w 408818"/>
                <a:gd name="connsiteY46" fmla="*/ 481773 h 565560"/>
                <a:gd name="connsiteX47" fmla="*/ 97602 w 408818"/>
                <a:gd name="connsiteY47" fmla="*/ 483287 h 565560"/>
                <a:gd name="connsiteX48" fmla="*/ 100712 w 408818"/>
                <a:gd name="connsiteY48" fmla="*/ 488167 h 565560"/>
                <a:gd name="connsiteX49" fmla="*/ 105504 w 408818"/>
                <a:gd name="connsiteY49" fmla="*/ 497504 h 565560"/>
                <a:gd name="connsiteX50" fmla="*/ 106345 w 408818"/>
                <a:gd name="connsiteY50" fmla="*/ 501963 h 565560"/>
                <a:gd name="connsiteX51" fmla="*/ 106009 w 408818"/>
                <a:gd name="connsiteY51" fmla="*/ 504571 h 565560"/>
                <a:gd name="connsiteX52" fmla="*/ 105084 w 408818"/>
                <a:gd name="connsiteY52" fmla="*/ 507179 h 565560"/>
                <a:gd name="connsiteX53" fmla="*/ 102394 w 408818"/>
                <a:gd name="connsiteY53" fmla="*/ 510796 h 565560"/>
                <a:gd name="connsiteX54" fmla="*/ 100628 w 408818"/>
                <a:gd name="connsiteY54" fmla="*/ 515843 h 565560"/>
                <a:gd name="connsiteX55" fmla="*/ 99367 w 408818"/>
                <a:gd name="connsiteY55" fmla="*/ 526443 h 565560"/>
                <a:gd name="connsiteX56" fmla="*/ 98779 w 408818"/>
                <a:gd name="connsiteY56" fmla="*/ 536705 h 565560"/>
                <a:gd name="connsiteX57" fmla="*/ 98863 w 408818"/>
                <a:gd name="connsiteY57" fmla="*/ 539061 h 565560"/>
                <a:gd name="connsiteX58" fmla="*/ 99620 w 408818"/>
                <a:gd name="connsiteY58" fmla="*/ 540996 h 565560"/>
                <a:gd name="connsiteX59" fmla="*/ 102982 w 408818"/>
                <a:gd name="connsiteY59" fmla="*/ 546380 h 565560"/>
                <a:gd name="connsiteX60" fmla="*/ 77089 w 408818"/>
                <a:gd name="connsiteY60" fmla="*/ 227217 h 565560"/>
                <a:gd name="connsiteX61" fmla="*/ 110968 w 408818"/>
                <a:gd name="connsiteY61" fmla="*/ 248668 h 565560"/>
                <a:gd name="connsiteX62" fmla="*/ 114331 w 408818"/>
                <a:gd name="connsiteY62" fmla="*/ 251613 h 565560"/>
                <a:gd name="connsiteX63" fmla="*/ 116601 w 408818"/>
                <a:gd name="connsiteY63" fmla="*/ 257838 h 565560"/>
                <a:gd name="connsiteX64" fmla="*/ 120888 w 408818"/>
                <a:gd name="connsiteY64" fmla="*/ 272643 h 565560"/>
                <a:gd name="connsiteX65" fmla="*/ 120552 w 408818"/>
                <a:gd name="connsiteY65" fmla="*/ 275419 h 565560"/>
                <a:gd name="connsiteX66" fmla="*/ 109960 w 408818"/>
                <a:gd name="connsiteY66" fmla="*/ 311508 h 565560"/>
                <a:gd name="connsiteX67" fmla="*/ 108615 w 408818"/>
                <a:gd name="connsiteY67" fmla="*/ 313359 h 565560"/>
                <a:gd name="connsiteX68" fmla="*/ 106177 w 408818"/>
                <a:gd name="connsiteY68" fmla="*/ 313359 h 565560"/>
                <a:gd name="connsiteX69" fmla="*/ 68851 w 408818"/>
                <a:gd name="connsiteY69" fmla="*/ 293337 h 565560"/>
                <a:gd name="connsiteX70" fmla="*/ 67085 w 408818"/>
                <a:gd name="connsiteY70" fmla="*/ 291992 h 565560"/>
                <a:gd name="connsiteX71" fmla="*/ 62966 w 408818"/>
                <a:gd name="connsiteY71" fmla="*/ 287028 h 565560"/>
                <a:gd name="connsiteX72" fmla="*/ 61873 w 408818"/>
                <a:gd name="connsiteY72" fmla="*/ 285178 h 565560"/>
                <a:gd name="connsiteX73" fmla="*/ 61621 w 408818"/>
                <a:gd name="connsiteY73" fmla="*/ 283831 h 565560"/>
                <a:gd name="connsiteX74" fmla="*/ 61453 w 408818"/>
                <a:gd name="connsiteY74" fmla="*/ 282990 h 565560"/>
                <a:gd name="connsiteX75" fmla="*/ 62378 w 408818"/>
                <a:gd name="connsiteY75" fmla="*/ 280467 h 565560"/>
                <a:gd name="connsiteX76" fmla="*/ 67590 w 408818"/>
                <a:gd name="connsiteY76" fmla="*/ 272139 h 565560"/>
                <a:gd name="connsiteX77" fmla="*/ 72634 w 408818"/>
                <a:gd name="connsiteY77" fmla="*/ 273484 h 565560"/>
                <a:gd name="connsiteX78" fmla="*/ 75576 w 408818"/>
                <a:gd name="connsiteY78" fmla="*/ 269951 h 565560"/>
                <a:gd name="connsiteX79" fmla="*/ 74988 w 408818"/>
                <a:gd name="connsiteY79" fmla="*/ 265325 h 565560"/>
                <a:gd name="connsiteX80" fmla="*/ 67001 w 408818"/>
                <a:gd name="connsiteY80" fmla="*/ 256323 h 565560"/>
                <a:gd name="connsiteX81" fmla="*/ 67674 w 408818"/>
                <a:gd name="connsiteY81" fmla="*/ 256155 h 565560"/>
                <a:gd name="connsiteX82" fmla="*/ 67590 w 408818"/>
                <a:gd name="connsiteY82" fmla="*/ 253716 h 565560"/>
                <a:gd name="connsiteX83" fmla="*/ 63975 w 408818"/>
                <a:gd name="connsiteY83" fmla="*/ 244041 h 565560"/>
                <a:gd name="connsiteX84" fmla="*/ 65909 w 408818"/>
                <a:gd name="connsiteY84" fmla="*/ 239246 h 565560"/>
                <a:gd name="connsiteX85" fmla="*/ 69271 w 408818"/>
                <a:gd name="connsiteY85" fmla="*/ 234367 h 565560"/>
                <a:gd name="connsiteX86" fmla="*/ 77089 w 408818"/>
                <a:gd name="connsiteY86" fmla="*/ 227217 h 565560"/>
                <a:gd name="connsiteX87" fmla="*/ 118871 w 408818"/>
                <a:gd name="connsiteY87" fmla="*/ 371740 h 565560"/>
                <a:gd name="connsiteX88" fmla="*/ 113659 w 408818"/>
                <a:gd name="connsiteY88" fmla="*/ 371404 h 565560"/>
                <a:gd name="connsiteX89" fmla="*/ 106345 w 408818"/>
                <a:gd name="connsiteY89" fmla="*/ 368543 h 565560"/>
                <a:gd name="connsiteX90" fmla="*/ 98611 w 408818"/>
                <a:gd name="connsiteY90" fmla="*/ 363328 h 565560"/>
                <a:gd name="connsiteX91" fmla="*/ 95248 w 408818"/>
                <a:gd name="connsiteY91" fmla="*/ 360468 h 565560"/>
                <a:gd name="connsiteX92" fmla="*/ 93062 w 408818"/>
                <a:gd name="connsiteY92" fmla="*/ 356850 h 565560"/>
                <a:gd name="connsiteX93" fmla="*/ 83226 w 408818"/>
                <a:gd name="connsiteY93" fmla="*/ 333044 h 565560"/>
                <a:gd name="connsiteX94" fmla="*/ 80536 w 408818"/>
                <a:gd name="connsiteY94" fmla="*/ 324799 h 565560"/>
                <a:gd name="connsiteX95" fmla="*/ 81629 w 408818"/>
                <a:gd name="connsiteY95" fmla="*/ 322613 h 565560"/>
                <a:gd name="connsiteX96" fmla="*/ 83395 w 408818"/>
                <a:gd name="connsiteY96" fmla="*/ 321435 h 565560"/>
                <a:gd name="connsiteX97" fmla="*/ 85412 w 408818"/>
                <a:gd name="connsiteY97" fmla="*/ 320677 h 565560"/>
                <a:gd name="connsiteX98" fmla="*/ 87850 w 408818"/>
                <a:gd name="connsiteY98" fmla="*/ 320677 h 565560"/>
                <a:gd name="connsiteX99" fmla="*/ 90456 w 408818"/>
                <a:gd name="connsiteY99" fmla="*/ 321519 h 565560"/>
                <a:gd name="connsiteX100" fmla="*/ 109792 w 408818"/>
                <a:gd name="connsiteY100" fmla="*/ 334978 h 565560"/>
                <a:gd name="connsiteX101" fmla="*/ 111305 w 408818"/>
                <a:gd name="connsiteY101" fmla="*/ 336577 h 565560"/>
                <a:gd name="connsiteX102" fmla="*/ 117946 w 408818"/>
                <a:gd name="connsiteY102" fmla="*/ 343980 h 565560"/>
                <a:gd name="connsiteX103" fmla="*/ 118703 w 408818"/>
                <a:gd name="connsiteY103" fmla="*/ 346083 h 565560"/>
                <a:gd name="connsiteX104" fmla="*/ 121393 w 408818"/>
                <a:gd name="connsiteY104" fmla="*/ 366356 h 565560"/>
                <a:gd name="connsiteX105" fmla="*/ 121393 w 408818"/>
                <a:gd name="connsiteY105" fmla="*/ 368796 h 565560"/>
                <a:gd name="connsiteX106" fmla="*/ 120888 w 408818"/>
                <a:gd name="connsiteY106" fmla="*/ 371067 h 565560"/>
                <a:gd name="connsiteX107" fmla="*/ 118871 w 408818"/>
                <a:gd name="connsiteY107" fmla="*/ 371740 h 565560"/>
                <a:gd name="connsiteX108" fmla="*/ 127698 w 408818"/>
                <a:gd name="connsiteY108" fmla="*/ 385116 h 565560"/>
                <a:gd name="connsiteX109" fmla="*/ 114499 w 408818"/>
                <a:gd name="connsiteY109" fmla="*/ 383770 h 565560"/>
                <a:gd name="connsiteX110" fmla="*/ 97602 w 408818"/>
                <a:gd name="connsiteY110" fmla="*/ 379900 h 565560"/>
                <a:gd name="connsiteX111" fmla="*/ 92474 w 408818"/>
                <a:gd name="connsiteY111" fmla="*/ 378134 h 565560"/>
                <a:gd name="connsiteX112" fmla="*/ 90288 w 408818"/>
                <a:gd name="connsiteY112" fmla="*/ 377040 h 565560"/>
                <a:gd name="connsiteX113" fmla="*/ 88102 w 408818"/>
                <a:gd name="connsiteY113" fmla="*/ 375862 h 565560"/>
                <a:gd name="connsiteX114" fmla="*/ 84487 w 408818"/>
                <a:gd name="connsiteY114" fmla="*/ 373170 h 565560"/>
                <a:gd name="connsiteX115" fmla="*/ 81797 w 408818"/>
                <a:gd name="connsiteY115" fmla="*/ 369805 h 565560"/>
                <a:gd name="connsiteX116" fmla="*/ 61705 w 408818"/>
                <a:gd name="connsiteY116" fmla="*/ 328922 h 565560"/>
                <a:gd name="connsiteX117" fmla="*/ 61369 w 408818"/>
                <a:gd name="connsiteY117" fmla="*/ 326734 h 565560"/>
                <a:gd name="connsiteX118" fmla="*/ 61705 w 408818"/>
                <a:gd name="connsiteY118" fmla="*/ 323958 h 565560"/>
                <a:gd name="connsiteX119" fmla="*/ 62462 w 408818"/>
                <a:gd name="connsiteY119" fmla="*/ 322024 h 565560"/>
                <a:gd name="connsiteX120" fmla="*/ 64227 w 408818"/>
                <a:gd name="connsiteY120" fmla="*/ 320930 h 565560"/>
                <a:gd name="connsiteX121" fmla="*/ 65909 w 408818"/>
                <a:gd name="connsiteY121" fmla="*/ 320341 h 565560"/>
                <a:gd name="connsiteX122" fmla="*/ 72886 w 408818"/>
                <a:gd name="connsiteY122" fmla="*/ 319500 h 565560"/>
                <a:gd name="connsiteX123" fmla="*/ 84487 w 408818"/>
                <a:gd name="connsiteY123" fmla="*/ 341288 h 565560"/>
                <a:gd name="connsiteX124" fmla="*/ 86001 w 408818"/>
                <a:gd name="connsiteY124" fmla="*/ 345242 h 565560"/>
                <a:gd name="connsiteX125" fmla="*/ 87598 w 408818"/>
                <a:gd name="connsiteY125" fmla="*/ 354159 h 565560"/>
                <a:gd name="connsiteX126" fmla="*/ 87682 w 408818"/>
                <a:gd name="connsiteY126" fmla="*/ 356682 h 565560"/>
                <a:gd name="connsiteX127" fmla="*/ 87346 w 408818"/>
                <a:gd name="connsiteY127" fmla="*/ 359374 h 565560"/>
                <a:gd name="connsiteX128" fmla="*/ 87430 w 408818"/>
                <a:gd name="connsiteY128" fmla="*/ 364337 h 565560"/>
                <a:gd name="connsiteX129" fmla="*/ 87766 w 408818"/>
                <a:gd name="connsiteY129" fmla="*/ 366525 h 565560"/>
                <a:gd name="connsiteX130" fmla="*/ 89952 w 408818"/>
                <a:gd name="connsiteY130" fmla="*/ 367702 h 565560"/>
                <a:gd name="connsiteX131" fmla="*/ 109287 w 408818"/>
                <a:gd name="connsiteY131" fmla="*/ 377124 h 565560"/>
                <a:gd name="connsiteX132" fmla="*/ 127698 w 408818"/>
                <a:gd name="connsiteY132" fmla="*/ 385116 h 565560"/>
                <a:gd name="connsiteX133" fmla="*/ 280952 w 408818"/>
                <a:gd name="connsiteY133" fmla="*/ 168 h 565560"/>
                <a:gd name="connsiteX134" fmla="*/ 286332 w 408818"/>
                <a:gd name="connsiteY134" fmla="*/ 0 h 565560"/>
                <a:gd name="connsiteX135" fmla="*/ 307349 w 408818"/>
                <a:gd name="connsiteY135" fmla="*/ 3197 h 565560"/>
                <a:gd name="connsiteX136" fmla="*/ 310292 w 408818"/>
                <a:gd name="connsiteY136" fmla="*/ 3954 h 565560"/>
                <a:gd name="connsiteX137" fmla="*/ 326264 w 408818"/>
                <a:gd name="connsiteY137" fmla="*/ 11104 h 565560"/>
                <a:gd name="connsiteX138" fmla="*/ 340808 w 408818"/>
                <a:gd name="connsiteY138" fmla="*/ 18760 h 565560"/>
                <a:gd name="connsiteX139" fmla="*/ 349635 w 408818"/>
                <a:gd name="connsiteY139" fmla="*/ 25153 h 565560"/>
                <a:gd name="connsiteX140" fmla="*/ 349299 w 408818"/>
                <a:gd name="connsiteY140" fmla="*/ 27845 h 565560"/>
                <a:gd name="connsiteX141" fmla="*/ 349299 w 408818"/>
                <a:gd name="connsiteY141" fmla="*/ 32892 h 565560"/>
                <a:gd name="connsiteX142" fmla="*/ 349635 w 408818"/>
                <a:gd name="connsiteY142" fmla="*/ 35079 h 565560"/>
                <a:gd name="connsiteX143" fmla="*/ 351148 w 408818"/>
                <a:gd name="connsiteY143" fmla="*/ 41725 h 565560"/>
                <a:gd name="connsiteX144" fmla="*/ 365271 w 408818"/>
                <a:gd name="connsiteY144" fmla="*/ 84376 h 565560"/>
                <a:gd name="connsiteX145" fmla="*/ 366785 w 408818"/>
                <a:gd name="connsiteY145" fmla="*/ 88582 h 565560"/>
                <a:gd name="connsiteX146" fmla="*/ 369391 w 408818"/>
                <a:gd name="connsiteY146" fmla="*/ 94471 h 565560"/>
                <a:gd name="connsiteX147" fmla="*/ 370483 w 408818"/>
                <a:gd name="connsiteY147" fmla="*/ 96321 h 565560"/>
                <a:gd name="connsiteX148" fmla="*/ 374939 w 408818"/>
                <a:gd name="connsiteY148" fmla="*/ 101200 h 565560"/>
                <a:gd name="connsiteX149" fmla="*/ 379479 w 408818"/>
                <a:gd name="connsiteY149" fmla="*/ 103135 h 565560"/>
                <a:gd name="connsiteX150" fmla="*/ 382505 w 408818"/>
                <a:gd name="connsiteY150" fmla="*/ 103135 h 565560"/>
                <a:gd name="connsiteX151" fmla="*/ 392173 w 408818"/>
                <a:gd name="connsiteY151" fmla="*/ 106500 h 565560"/>
                <a:gd name="connsiteX152" fmla="*/ 400664 w 408818"/>
                <a:gd name="connsiteY152" fmla="*/ 112557 h 565560"/>
                <a:gd name="connsiteX153" fmla="*/ 406212 w 408818"/>
                <a:gd name="connsiteY153" fmla="*/ 116763 h 565560"/>
                <a:gd name="connsiteX154" fmla="*/ 406128 w 408818"/>
                <a:gd name="connsiteY154" fmla="*/ 139392 h 565560"/>
                <a:gd name="connsiteX155" fmla="*/ 405792 w 408818"/>
                <a:gd name="connsiteY155" fmla="*/ 142084 h 565560"/>
                <a:gd name="connsiteX156" fmla="*/ 405203 w 408818"/>
                <a:gd name="connsiteY156" fmla="*/ 144439 h 565560"/>
                <a:gd name="connsiteX157" fmla="*/ 403774 w 408818"/>
                <a:gd name="connsiteY157" fmla="*/ 146290 h 565560"/>
                <a:gd name="connsiteX158" fmla="*/ 401841 w 408818"/>
                <a:gd name="connsiteY158" fmla="*/ 146374 h 565560"/>
                <a:gd name="connsiteX159" fmla="*/ 399655 w 408818"/>
                <a:gd name="connsiteY159" fmla="*/ 145281 h 565560"/>
                <a:gd name="connsiteX160" fmla="*/ 396376 w 408818"/>
                <a:gd name="connsiteY160" fmla="*/ 142168 h 565560"/>
                <a:gd name="connsiteX161" fmla="*/ 383766 w 408818"/>
                <a:gd name="connsiteY161" fmla="*/ 127447 h 565560"/>
                <a:gd name="connsiteX162" fmla="*/ 376368 w 408818"/>
                <a:gd name="connsiteY162" fmla="*/ 125512 h 565560"/>
                <a:gd name="connsiteX163" fmla="*/ 360480 w 408818"/>
                <a:gd name="connsiteY163" fmla="*/ 157310 h 565560"/>
                <a:gd name="connsiteX164" fmla="*/ 383598 w 408818"/>
                <a:gd name="connsiteY164" fmla="*/ 163704 h 565560"/>
                <a:gd name="connsiteX165" fmla="*/ 406969 w 408818"/>
                <a:gd name="connsiteY165" fmla="*/ 167910 h 565560"/>
                <a:gd name="connsiteX166" fmla="*/ 408482 w 408818"/>
                <a:gd name="connsiteY166" fmla="*/ 169508 h 565560"/>
                <a:gd name="connsiteX167" fmla="*/ 408818 w 408818"/>
                <a:gd name="connsiteY167" fmla="*/ 171863 h 565560"/>
                <a:gd name="connsiteX168" fmla="*/ 408734 w 408818"/>
                <a:gd name="connsiteY168" fmla="*/ 174303 h 565560"/>
                <a:gd name="connsiteX169" fmla="*/ 407221 w 408818"/>
                <a:gd name="connsiteY169" fmla="*/ 182716 h 565560"/>
                <a:gd name="connsiteX170" fmla="*/ 406044 w 408818"/>
                <a:gd name="connsiteY170" fmla="*/ 184819 h 565560"/>
                <a:gd name="connsiteX171" fmla="*/ 397637 w 408818"/>
                <a:gd name="connsiteY171" fmla="*/ 191801 h 565560"/>
                <a:gd name="connsiteX172" fmla="*/ 388558 w 408818"/>
                <a:gd name="connsiteY172" fmla="*/ 193231 h 565560"/>
                <a:gd name="connsiteX173" fmla="*/ 386036 w 408818"/>
                <a:gd name="connsiteY173" fmla="*/ 193231 h 565560"/>
                <a:gd name="connsiteX174" fmla="*/ 380151 w 408818"/>
                <a:gd name="connsiteY174" fmla="*/ 191801 h 565560"/>
                <a:gd name="connsiteX175" fmla="*/ 355183 w 408818"/>
                <a:gd name="connsiteY175" fmla="*/ 195082 h 565560"/>
                <a:gd name="connsiteX176" fmla="*/ 333914 w 408818"/>
                <a:gd name="connsiteY176" fmla="*/ 205345 h 565560"/>
                <a:gd name="connsiteX177" fmla="*/ 327609 w 408818"/>
                <a:gd name="connsiteY177" fmla="*/ 213168 h 565560"/>
                <a:gd name="connsiteX178" fmla="*/ 322565 w 408818"/>
                <a:gd name="connsiteY178" fmla="*/ 224609 h 565560"/>
                <a:gd name="connsiteX179" fmla="*/ 323826 w 408818"/>
                <a:gd name="connsiteY179" fmla="*/ 225787 h 565560"/>
                <a:gd name="connsiteX180" fmla="*/ 326096 w 408818"/>
                <a:gd name="connsiteY180" fmla="*/ 225450 h 565560"/>
                <a:gd name="connsiteX181" fmla="*/ 330131 w 408818"/>
                <a:gd name="connsiteY181" fmla="*/ 224020 h 565560"/>
                <a:gd name="connsiteX182" fmla="*/ 332653 w 408818"/>
                <a:gd name="connsiteY182" fmla="*/ 224020 h 565560"/>
                <a:gd name="connsiteX183" fmla="*/ 333662 w 408818"/>
                <a:gd name="connsiteY183" fmla="*/ 225871 h 565560"/>
                <a:gd name="connsiteX184" fmla="*/ 331308 w 408818"/>
                <a:gd name="connsiteY184" fmla="*/ 230245 h 565560"/>
                <a:gd name="connsiteX185" fmla="*/ 316260 w 408818"/>
                <a:gd name="connsiteY185" fmla="*/ 248247 h 565560"/>
                <a:gd name="connsiteX186" fmla="*/ 311637 w 408818"/>
                <a:gd name="connsiteY186" fmla="*/ 252958 h 565560"/>
                <a:gd name="connsiteX187" fmla="*/ 252285 w 408818"/>
                <a:gd name="connsiteY187" fmla="*/ 302423 h 565560"/>
                <a:gd name="connsiteX188" fmla="*/ 250099 w 408818"/>
                <a:gd name="connsiteY188" fmla="*/ 302927 h 565560"/>
                <a:gd name="connsiteX189" fmla="*/ 238750 w 408818"/>
                <a:gd name="connsiteY189" fmla="*/ 299731 h 565560"/>
                <a:gd name="connsiteX190" fmla="*/ 230428 w 408818"/>
                <a:gd name="connsiteY190" fmla="*/ 298385 h 565560"/>
                <a:gd name="connsiteX191" fmla="*/ 228410 w 408818"/>
                <a:gd name="connsiteY191" fmla="*/ 299142 h 565560"/>
                <a:gd name="connsiteX192" fmla="*/ 225972 w 408818"/>
                <a:gd name="connsiteY192" fmla="*/ 310919 h 565560"/>
                <a:gd name="connsiteX193" fmla="*/ 225972 w 408818"/>
                <a:gd name="connsiteY193" fmla="*/ 312349 h 565560"/>
                <a:gd name="connsiteX194" fmla="*/ 229755 w 408818"/>
                <a:gd name="connsiteY194" fmla="*/ 324127 h 565560"/>
                <a:gd name="connsiteX195" fmla="*/ 230848 w 408818"/>
                <a:gd name="connsiteY195" fmla="*/ 325977 h 565560"/>
                <a:gd name="connsiteX196" fmla="*/ 232361 w 408818"/>
                <a:gd name="connsiteY196" fmla="*/ 327575 h 565560"/>
                <a:gd name="connsiteX197" fmla="*/ 234883 w 408818"/>
                <a:gd name="connsiteY197" fmla="*/ 328585 h 565560"/>
                <a:gd name="connsiteX198" fmla="*/ 240768 w 408818"/>
                <a:gd name="connsiteY198" fmla="*/ 330015 h 565560"/>
                <a:gd name="connsiteX199" fmla="*/ 242954 w 408818"/>
                <a:gd name="connsiteY199" fmla="*/ 331109 h 565560"/>
                <a:gd name="connsiteX200" fmla="*/ 243290 w 408818"/>
                <a:gd name="connsiteY200" fmla="*/ 333380 h 565560"/>
                <a:gd name="connsiteX201" fmla="*/ 241945 w 408818"/>
                <a:gd name="connsiteY201" fmla="*/ 335231 h 565560"/>
                <a:gd name="connsiteX202" fmla="*/ 239927 w 408818"/>
                <a:gd name="connsiteY202" fmla="*/ 335988 h 565560"/>
                <a:gd name="connsiteX203" fmla="*/ 237489 w 408818"/>
                <a:gd name="connsiteY203" fmla="*/ 335988 h 565560"/>
                <a:gd name="connsiteX204" fmla="*/ 207225 w 408818"/>
                <a:gd name="connsiteY204" fmla="*/ 329594 h 565560"/>
                <a:gd name="connsiteX205" fmla="*/ 205040 w 408818"/>
                <a:gd name="connsiteY205" fmla="*/ 328501 h 565560"/>
                <a:gd name="connsiteX206" fmla="*/ 203947 w 408818"/>
                <a:gd name="connsiteY206" fmla="*/ 326650 h 565560"/>
                <a:gd name="connsiteX207" fmla="*/ 204535 w 408818"/>
                <a:gd name="connsiteY207" fmla="*/ 324379 h 565560"/>
                <a:gd name="connsiteX208" fmla="*/ 207730 w 408818"/>
                <a:gd name="connsiteY208" fmla="*/ 321350 h 565560"/>
                <a:gd name="connsiteX209" fmla="*/ 210168 w 408818"/>
                <a:gd name="connsiteY209" fmla="*/ 321350 h 565560"/>
                <a:gd name="connsiteX210" fmla="*/ 212353 w 408818"/>
                <a:gd name="connsiteY210" fmla="*/ 322528 h 565560"/>
                <a:gd name="connsiteX211" fmla="*/ 213614 w 408818"/>
                <a:gd name="connsiteY211" fmla="*/ 319921 h 565560"/>
                <a:gd name="connsiteX212" fmla="*/ 212606 w 408818"/>
                <a:gd name="connsiteY212" fmla="*/ 313443 h 565560"/>
                <a:gd name="connsiteX213" fmla="*/ 212353 w 408818"/>
                <a:gd name="connsiteY213" fmla="*/ 312097 h 565560"/>
                <a:gd name="connsiteX214" fmla="*/ 211849 w 408818"/>
                <a:gd name="connsiteY214" fmla="*/ 307891 h 565560"/>
                <a:gd name="connsiteX215" fmla="*/ 209915 w 408818"/>
                <a:gd name="connsiteY215" fmla="*/ 307134 h 565560"/>
                <a:gd name="connsiteX216" fmla="*/ 196044 w 408818"/>
                <a:gd name="connsiteY216" fmla="*/ 308143 h 565560"/>
                <a:gd name="connsiteX217" fmla="*/ 194111 w 408818"/>
                <a:gd name="connsiteY217" fmla="*/ 308900 h 565560"/>
                <a:gd name="connsiteX218" fmla="*/ 188394 w 408818"/>
                <a:gd name="connsiteY218" fmla="*/ 315799 h 565560"/>
                <a:gd name="connsiteX219" fmla="*/ 178811 w 408818"/>
                <a:gd name="connsiteY219" fmla="*/ 335147 h 565560"/>
                <a:gd name="connsiteX220" fmla="*/ 188226 w 408818"/>
                <a:gd name="connsiteY220" fmla="*/ 346251 h 565560"/>
                <a:gd name="connsiteX221" fmla="*/ 188815 w 408818"/>
                <a:gd name="connsiteY221" fmla="*/ 360552 h 565560"/>
                <a:gd name="connsiteX222" fmla="*/ 155440 w 408818"/>
                <a:gd name="connsiteY222" fmla="*/ 360047 h 565560"/>
                <a:gd name="connsiteX223" fmla="*/ 152750 w 408818"/>
                <a:gd name="connsiteY223" fmla="*/ 359711 h 565560"/>
                <a:gd name="connsiteX224" fmla="*/ 150228 w 408818"/>
                <a:gd name="connsiteY224" fmla="*/ 358785 h 565560"/>
                <a:gd name="connsiteX225" fmla="*/ 145856 w 408818"/>
                <a:gd name="connsiteY225" fmla="*/ 356514 h 565560"/>
                <a:gd name="connsiteX226" fmla="*/ 137282 w 408818"/>
                <a:gd name="connsiteY226" fmla="*/ 351214 h 565560"/>
                <a:gd name="connsiteX227" fmla="*/ 131397 w 408818"/>
                <a:gd name="connsiteY227" fmla="*/ 347345 h 565560"/>
                <a:gd name="connsiteX228" fmla="*/ 127698 w 408818"/>
                <a:gd name="connsiteY228" fmla="*/ 344653 h 565560"/>
                <a:gd name="connsiteX229" fmla="*/ 124419 w 408818"/>
                <a:gd name="connsiteY229" fmla="*/ 341708 h 565560"/>
                <a:gd name="connsiteX230" fmla="*/ 120300 w 408818"/>
                <a:gd name="connsiteY230" fmla="*/ 336745 h 565560"/>
                <a:gd name="connsiteX231" fmla="*/ 116265 w 408818"/>
                <a:gd name="connsiteY231" fmla="*/ 331782 h 565560"/>
                <a:gd name="connsiteX232" fmla="*/ 114751 w 408818"/>
                <a:gd name="connsiteY232" fmla="*/ 327660 h 565560"/>
                <a:gd name="connsiteX233" fmla="*/ 114667 w 408818"/>
                <a:gd name="connsiteY233" fmla="*/ 322696 h 565560"/>
                <a:gd name="connsiteX234" fmla="*/ 115004 w 408818"/>
                <a:gd name="connsiteY234" fmla="*/ 320005 h 565560"/>
                <a:gd name="connsiteX235" fmla="*/ 119712 w 408818"/>
                <a:gd name="connsiteY235" fmla="*/ 294684 h 565560"/>
                <a:gd name="connsiteX236" fmla="*/ 121309 w 408818"/>
                <a:gd name="connsiteY236" fmla="*/ 289131 h 565560"/>
                <a:gd name="connsiteX237" fmla="*/ 122233 w 408818"/>
                <a:gd name="connsiteY237" fmla="*/ 286608 h 565560"/>
                <a:gd name="connsiteX238" fmla="*/ 124587 w 408818"/>
                <a:gd name="connsiteY238" fmla="*/ 281981 h 565560"/>
                <a:gd name="connsiteX239" fmla="*/ 127782 w 408818"/>
                <a:gd name="connsiteY239" fmla="*/ 278953 h 565560"/>
                <a:gd name="connsiteX240" fmla="*/ 133414 w 408818"/>
                <a:gd name="connsiteY240" fmla="*/ 276008 h 565560"/>
                <a:gd name="connsiteX241" fmla="*/ 134255 w 408818"/>
                <a:gd name="connsiteY241" fmla="*/ 273905 h 565560"/>
                <a:gd name="connsiteX242" fmla="*/ 129295 w 408818"/>
                <a:gd name="connsiteY242" fmla="*/ 252958 h 565560"/>
                <a:gd name="connsiteX243" fmla="*/ 127782 w 408818"/>
                <a:gd name="connsiteY243" fmla="*/ 248836 h 565560"/>
                <a:gd name="connsiteX244" fmla="*/ 126269 w 408818"/>
                <a:gd name="connsiteY244" fmla="*/ 247238 h 565560"/>
                <a:gd name="connsiteX245" fmla="*/ 113575 w 408818"/>
                <a:gd name="connsiteY245" fmla="*/ 227637 h 565560"/>
                <a:gd name="connsiteX246" fmla="*/ 110884 w 408818"/>
                <a:gd name="connsiteY246" fmla="*/ 216533 h 565560"/>
                <a:gd name="connsiteX247" fmla="*/ 114163 w 408818"/>
                <a:gd name="connsiteY247" fmla="*/ 215860 h 565560"/>
                <a:gd name="connsiteX248" fmla="*/ 145856 w 408818"/>
                <a:gd name="connsiteY248" fmla="*/ 205513 h 565560"/>
                <a:gd name="connsiteX249" fmla="*/ 155524 w 408818"/>
                <a:gd name="connsiteY249" fmla="*/ 201139 h 565560"/>
                <a:gd name="connsiteX250" fmla="*/ 160064 w 408818"/>
                <a:gd name="connsiteY250" fmla="*/ 198699 h 565560"/>
                <a:gd name="connsiteX251" fmla="*/ 184948 w 408818"/>
                <a:gd name="connsiteY251" fmla="*/ 185155 h 565560"/>
                <a:gd name="connsiteX252" fmla="*/ 188815 w 408818"/>
                <a:gd name="connsiteY252" fmla="*/ 181117 h 565560"/>
                <a:gd name="connsiteX253" fmla="*/ 194699 w 408818"/>
                <a:gd name="connsiteY253" fmla="*/ 164965 h 565560"/>
                <a:gd name="connsiteX254" fmla="*/ 203274 w 408818"/>
                <a:gd name="connsiteY254" fmla="*/ 158740 h 565560"/>
                <a:gd name="connsiteX255" fmla="*/ 233454 w 408818"/>
                <a:gd name="connsiteY255" fmla="*/ 141243 h 565560"/>
                <a:gd name="connsiteX256" fmla="*/ 242449 w 408818"/>
                <a:gd name="connsiteY256" fmla="*/ 136364 h 565560"/>
                <a:gd name="connsiteX257" fmla="*/ 247998 w 408818"/>
                <a:gd name="connsiteY257" fmla="*/ 134429 h 565560"/>
                <a:gd name="connsiteX258" fmla="*/ 251865 w 408818"/>
                <a:gd name="connsiteY258" fmla="*/ 128120 h 565560"/>
                <a:gd name="connsiteX259" fmla="*/ 268426 w 408818"/>
                <a:gd name="connsiteY259" fmla="*/ 71673 h 565560"/>
                <a:gd name="connsiteX260" fmla="*/ 281709 w 408818"/>
                <a:gd name="connsiteY260" fmla="*/ 6982 h 565560"/>
                <a:gd name="connsiteX261" fmla="*/ 280952 w 408818"/>
                <a:gd name="connsiteY261" fmla="*/ 168 h 565560"/>
                <a:gd name="connsiteX262" fmla="*/ 9836 w 408818"/>
                <a:gd name="connsiteY262" fmla="*/ 393276 h 565560"/>
                <a:gd name="connsiteX263" fmla="*/ 10929 w 408818"/>
                <a:gd name="connsiteY263" fmla="*/ 394033 h 565560"/>
                <a:gd name="connsiteX264" fmla="*/ 27238 w 408818"/>
                <a:gd name="connsiteY264" fmla="*/ 397734 h 565560"/>
                <a:gd name="connsiteX265" fmla="*/ 29592 w 408818"/>
                <a:gd name="connsiteY265" fmla="*/ 398239 h 565560"/>
                <a:gd name="connsiteX266" fmla="*/ 32282 w 408818"/>
                <a:gd name="connsiteY266" fmla="*/ 398491 h 565560"/>
                <a:gd name="connsiteX267" fmla="*/ 34552 w 408818"/>
                <a:gd name="connsiteY267" fmla="*/ 398155 h 565560"/>
                <a:gd name="connsiteX268" fmla="*/ 34131 w 408818"/>
                <a:gd name="connsiteY268" fmla="*/ 395968 h 565560"/>
                <a:gd name="connsiteX269" fmla="*/ 31946 w 408818"/>
                <a:gd name="connsiteY269" fmla="*/ 392350 h 565560"/>
                <a:gd name="connsiteX270" fmla="*/ 30432 w 408818"/>
                <a:gd name="connsiteY270" fmla="*/ 390752 h 565560"/>
                <a:gd name="connsiteX271" fmla="*/ 27070 w 408818"/>
                <a:gd name="connsiteY271" fmla="*/ 385284 h 565560"/>
                <a:gd name="connsiteX272" fmla="*/ 25893 w 408818"/>
                <a:gd name="connsiteY272" fmla="*/ 381078 h 565560"/>
                <a:gd name="connsiteX273" fmla="*/ 25052 w 408818"/>
                <a:gd name="connsiteY273" fmla="*/ 376619 h 565560"/>
                <a:gd name="connsiteX274" fmla="*/ 23791 w 408818"/>
                <a:gd name="connsiteY274" fmla="*/ 367450 h 565560"/>
                <a:gd name="connsiteX275" fmla="*/ 24127 w 408818"/>
                <a:gd name="connsiteY275" fmla="*/ 364758 h 565560"/>
                <a:gd name="connsiteX276" fmla="*/ 26565 w 408818"/>
                <a:gd name="connsiteY276" fmla="*/ 364674 h 565560"/>
                <a:gd name="connsiteX277" fmla="*/ 37914 w 408818"/>
                <a:gd name="connsiteY277" fmla="*/ 370142 h 565560"/>
                <a:gd name="connsiteX278" fmla="*/ 44556 w 408818"/>
                <a:gd name="connsiteY278" fmla="*/ 373423 h 565560"/>
                <a:gd name="connsiteX279" fmla="*/ 50776 w 408818"/>
                <a:gd name="connsiteY279" fmla="*/ 377040 h 565560"/>
                <a:gd name="connsiteX280" fmla="*/ 76333 w 408818"/>
                <a:gd name="connsiteY280" fmla="*/ 383181 h 565560"/>
                <a:gd name="connsiteX281" fmla="*/ 110632 w 408818"/>
                <a:gd name="connsiteY281" fmla="*/ 388733 h 565560"/>
                <a:gd name="connsiteX282" fmla="*/ 134423 w 408818"/>
                <a:gd name="connsiteY282" fmla="*/ 390920 h 565560"/>
                <a:gd name="connsiteX283" fmla="*/ 147958 w 408818"/>
                <a:gd name="connsiteY283" fmla="*/ 376704 h 565560"/>
                <a:gd name="connsiteX284" fmla="*/ 155188 w 408818"/>
                <a:gd name="connsiteY284" fmla="*/ 368291 h 565560"/>
                <a:gd name="connsiteX285" fmla="*/ 156701 w 408818"/>
                <a:gd name="connsiteY285" fmla="*/ 366861 h 565560"/>
                <a:gd name="connsiteX286" fmla="*/ 163090 w 408818"/>
                <a:gd name="connsiteY286" fmla="*/ 361898 h 565560"/>
                <a:gd name="connsiteX287" fmla="*/ 164856 w 408818"/>
                <a:gd name="connsiteY287" fmla="*/ 360804 h 565560"/>
                <a:gd name="connsiteX288" fmla="*/ 167546 w 408818"/>
                <a:gd name="connsiteY288" fmla="*/ 361141 h 565560"/>
                <a:gd name="connsiteX289" fmla="*/ 172001 w 408818"/>
                <a:gd name="connsiteY289" fmla="*/ 365851 h 565560"/>
                <a:gd name="connsiteX290" fmla="*/ 174187 w 408818"/>
                <a:gd name="connsiteY290" fmla="*/ 366945 h 565560"/>
                <a:gd name="connsiteX291" fmla="*/ 179988 w 408818"/>
                <a:gd name="connsiteY291" fmla="*/ 368376 h 565560"/>
                <a:gd name="connsiteX292" fmla="*/ 184948 w 408818"/>
                <a:gd name="connsiteY292" fmla="*/ 368291 h 565560"/>
                <a:gd name="connsiteX293" fmla="*/ 198062 w 408818"/>
                <a:gd name="connsiteY293" fmla="*/ 367702 h 565560"/>
                <a:gd name="connsiteX294" fmla="*/ 214371 w 408818"/>
                <a:gd name="connsiteY294" fmla="*/ 362739 h 565560"/>
                <a:gd name="connsiteX295" fmla="*/ 222189 w 408818"/>
                <a:gd name="connsiteY295" fmla="*/ 355084 h 565560"/>
                <a:gd name="connsiteX296" fmla="*/ 224123 w 408818"/>
                <a:gd name="connsiteY296" fmla="*/ 351887 h 565560"/>
                <a:gd name="connsiteX297" fmla="*/ 228831 w 408818"/>
                <a:gd name="connsiteY297" fmla="*/ 347513 h 565560"/>
                <a:gd name="connsiteX298" fmla="*/ 230596 w 408818"/>
                <a:gd name="connsiteY298" fmla="*/ 346419 h 565560"/>
                <a:gd name="connsiteX299" fmla="*/ 232614 w 408818"/>
                <a:gd name="connsiteY299" fmla="*/ 345662 h 565560"/>
                <a:gd name="connsiteX300" fmla="*/ 245728 w 408818"/>
                <a:gd name="connsiteY300" fmla="*/ 343643 h 565560"/>
                <a:gd name="connsiteX301" fmla="*/ 255396 w 408818"/>
                <a:gd name="connsiteY301" fmla="*/ 345662 h 565560"/>
                <a:gd name="connsiteX302" fmla="*/ 257918 w 408818"/>
                <a:gd name="connsiteY302" fmla="*/ 346503 h 565560"/>
                <a:gd name="connsiteX303" fmla="*/ 265904 w 408818"/>
                <a:gd name="connsiteY303" fmla="*/ 351551 h 565560"/>
                <a:gd name="connsiteX304" fmla="*/ 266997 w 408818"/>
                <a:gd name="connsiteY304" fmla="*/ 353317 h 565560"/>
                <a:gd name="connsiteX305" fmla="*/ 266240 w 408818"/>
                <a:gd name="connsiteY305" fmla="*/ 355925 h 565560"/>
                <a:gd name="connsiteX306" fmla="*/ 265316 w 408818"/>
                <a:gd name="connsiteY306" fmla="*/ 356766 h 565560"/>
                <a:gd name="connsiteX307" fmla="*/ 264223 w 408818"/>
                <a:gd name="connsiteY307" fmla="*/ 357439 h 565560"/>
                <a:gd name="connsiteX308" fmla="*/ 264895 w 408818"/>
                <a:gd name="connsiteY308" fmla="*/ 359542 h 565560"/>
                <a:gd name="connsiteX309" fmla="*/ 269267 w 408818"/>
                <a:gd name="connsiteY309" fmla="*/ 361814 h 565560"/>
                <a:gd name="connsiteX310" fmla="*/ 271957 w 408818"/>
                <a:gd name="connsiteY310" fmla="*/ 362150 h 565560"/>
                <a:gd name="connsiteX311" fmla="*/ 273638 w 408818"/>
                <a:gd name="connsiteY311" fmla="*/ 360300 h 565560"/>
                <a:gd name="connsiteX312" fmla="*/ 274647 w 408818"/>
                <a:gd name="connsiteY312" fmla="*/ 357776 h 565560"/>
                <a:gd name="connsiteX313" fmla="*/ 274563 w 408818"/>
                <a:gd name="connsiteY313" fmla="*/ 355336 h 565560"/>
                <a:gd name="connsiteX314" fmla="*/ 272377 w 408818"/>
                <a:gd name="connsiteY314" fmla="*/ 346756 h 565560"/>
                <a:gd name="connsiteX315" fmla="*/ 268342 w 408818"/>
                <a:gd name="connsiteY315" fmla="*/ 334305 h 565560"/>
                <a:gd name="connsiteX316" fmla="*/ 264139 w 408818"/>
                <a:gd name="connsiteY316" fmla="*/ 322528 h 565560"/>
                <a:gd name="connsiteX317" fmla="*/ 263382 w 408818"/>
                <a:gd name="connsiteY317" fmla="*/ 320425 h 565560"/>
                <a:gd name="connsiteX318" fmla="*/ 263382 w 408818"/>
                <a:gd name="connsiteY318" fmla="*/ 317985 h 565560"/>
                <a:gd name="connsiteX319" fmla="*/ 264811 w 408818"/>
                <a:gd name="connsiteY319" fmla="*/ 316976 h 565560"/>
                <a:gd name="connsiteX320" fmla="*/ 274311 w 408818"/>
                <a:gd name="connsiteY320" fmla="*/ 316219 h 565560"/>
                <a:gd name="connsiteX321" fmla="*/ 279019 w 408818"/>
                <a:gd name="connsiteY321" fmla="*/ 318322 h 565560"/>
                <a:gd name="connsiteX322" fmla="*/ 284483 w 408818"/>
                <a:gd name="connsiteY322" fmla="*/ 322444 h 565560"/>
                <a:gd name="connsiteX323" fmla="*/ 285996 w 408818"/>
                <a:gd name="connsiteY323" fmla="*/ 324042 h 565560"/>
                <a:gd name="connsiteX324" fmla="*/ 303314 w 408818"/>
                <a:gd name="connsiteY324" fmla="*/ 343895 h 565560"/>
                <a:gd name="connsiteX325" fmla="*/ 304407 w 408818"/>
                <a:gd name="connsiteY325" fmla="*/ 345578 h 565560"/>
                <a:gd name="connsiteX326" fmla="*/ 310544 w 408818"/>
                <a:gd name="connsiteY326" fmla="*/ 358281 h 565560"/>
                <a:gd name="connsiteX327" fmla="*/ 312393 w 408818"/>
                <a:gd name="connsiteY327" fmla="*/ 364590 h 565560"/>
                <a:gd name="connsiteX328" fmla="*/ 312729 w 408818"/>
                <a:gd name="connsiteY328" fmla="*/ 366861 h 565560"/>
                <a:gd name="connsiteX329" fmla="*/ 311973 w 408818"/>
                <a:gd name="connsiteY329" fmla="*/ 369721 h 565560"/>
                <a:gd name="connsiteX330" fmla="*/ 310376 w 408818"/>
                <a:gd name="connsiteY330" fmla="*/ 371151 h 565560"/>
                <a:gd name="connsiteX331" fmla="*/ 308358 w 408818"/>
                <a:gd name="connsiteY331" fmla="*/ 371909 h 565560"/>
                <a:gd name="connsiteX332" fmla="*/ 300035 w 408818"/>
                <a:gd name="connsiteY332" fmla="*/ 374432 h 565560"/>
                <a:gd name="connsiteX333" fmla="*/ 284315 w 408818"/>
                <a:gd name="connsiteY333" fmla="*/ 376956 h 565560"/>
                <a:gd name="connsiteX334" fmla="*/ 260103 w 408818"/>
                <a:gd name="connsiteY334" fmla="*/ 374768 h 565560"/>
                <a:gd name="connsiteX335" fmla="*/ 252033 w 408818"/>
                <a:gd name="connsiteY335" fmla="*/ 374012 h 565560"/>
                <a:gd name="connsiteX336" fmla="*/ 246821 w 408818"/>
                <a:gd name="connsiteY336" fmla="*/ 372665 h 565560"/>
                <a:gd name="connsiteX337" fmla="*/ 238582 w 408818"/>
                <a:gd name="connsiteY337" fmla="*/ 411530 h 565560"/>
                <a:gd name="connsiteX338" fmla="*/ 251613 w 408818"/>
                <a:gd name="connsiteY338" fmla="*/ 443497 h 565560"/>
                <a:gd name="connsiteX339" fmla="*/ 237405 w 408818"/>
                <a:gd name="connsiteY339" fmla="*/ 447704 h 565560"/>
                <a:gd name="connsiteX340" fmla="*/ 219415 w 408818"/>
                <a:gd name="connsiteY340" fmla="*/ 453676 h 565560"/>
                <a:gd name="connsiteX341" fmla="*/ 217481 w 408818"/>
                <a:gd name="connsiteY341" fmla="*/ 454349 h 565560"/>
                <a:gd name="connsiteX342" fmla="*/ 199491 w 408818"/>
                <a:gd name="connsiteY342" fmla="*/ 465622 h 565560"/>
                <a:gd name="connsiteX343" fmla="*/ 173094 w 408818"/>
                <a:gd name="connsiteY343" fmla="*/ 486736 h 565560"/>
                <a:gd name="connsiteX344" fmla="*/ 145184 w 408818"/>
                <a:gd name="connsiteY344" fmla="*/ 543688 h 565560"/>
                <a:gd name="connsiteX345" fmla="*/ 144511 w 408818"/>
                <a:gd name="connsiteY345" fmla="*/ 546548 h 565560"/>
                <a:gd name="connsiteX346" fmla="*/ 144175 w 408818"/>
                <a:gd name="connsiteY346" fmla="*/ 549324 h 565560"/>
                <a:gd name="connsiteX347" fmla="*/ 144259 w 408818"/>
                <a:gd name="connsiteY347" fmla="*/ 558998 h 565560"/>
                <a:gd name="connsiteX348" fmla="*/ 144848 w 408818"/>
                <a:gd name="connsiteY348" fmla="*/ 565560 h 565560"/>
                <a:gd name="connsiteX349" fmla="*/ 121477 w 408818"/>
                <a:gd name="connsiteY349" fmla="*/ 529387 h 565560"/>
                <a:gd name="connsiteX350" fmla="*/ 114163 w 408818"/>
                <a:gd name="connsiteY350" fmla="*/ 497000 h 565560"/>
                <a:gd name="connsiteX351" fmla="*/ 116853 w 408818"/>
                <a:gd name="connsiteY351" fmla="*/ 463182 h 565560"/>
                <a:gd name="connsiteX352" fmla="*/ 116769 w 408818"/>
                <a:gd name="connsiteY352" fmla="*/ 455863 h 565560"/>
                <a:gd name="connsiteX353" fmla="*/ 116433 w 408818"/>
                <a:gd name="connsiteY353" fmla="*/ 453592 h 565560"/>
                <a:gd name="connsiteX354" fmla="*/ 116013 w 408818"/>
                <a:gd name="connsiteY354" fmla="*/ 451405 h 565560"/>
                <a:gd name="connsiteX355" fmla="*/ 114751 w 408818"/>
                <a:gd name="connsiteY355" fmla="*/ 450227 h 565560"/>
                <a:gd name="connsiteX356" fmla="*/ 94659 w 408818"/>
                <a:gd name="connsiteY356" fmla="*/ 433066 h 565560"/>
                <a:gd name="connsiteX357" fmla="*/ 93567 w 408818"/>
                <a:gd name="connsiteY357" fmla="*/ 432225 h 565560"/>
                <a:gd name="connsiteX358" fmla="*/ 84740 w 408818"/>
                <a:gd name="connsiteY358" fmla="*/ 472772 h 565560"/>
                <a:gd name="connsiteX359" fmla="*/ 81965 w 408818"/>
                <a:gd name="connsiteY359" fmla="*/ 487409 h 565560"/>
                <a:gd name="connsiteX360" fmla="*/ 81629 w 408818"/>
                <a:gd name="connsiteY360" fmla="*/ 490017 h 565560"/>
                <a:gd name="connsiteX361" fmla="*/ 82049 w 408818"/>
                <a:gd name="connsiteY361" fmla="*/ 492205 h 565560"/>
                <a:gd name="connsiteX362" fmla="*/ 83142 w 408818"/>
                <a:gd name="connsiteY362" fmla="*/ 493971 h 565560"/>
                <a:gd name="connsiteX363" fmla="*/ 84992 w 408818"/>
                <a:gd name="connsiteY363" fmla="*/ 497841 h 565560"/>
                <a:gd name="connsiteX364" fmla="*/ 85748 w 408818"/>
                <a:gd name="connsiteY364" fmla="*/ 499859 h 565560"/>
                <a:gd name="connsiteX365" fmla="*/ 82386 w 408818"/>
                <a:gd name="connsiteY365" fmla="*/ 515759 h 565560"/>
                <a:gd name="connsiteX366" fmla="*/ 74567 w 408818"/>
                <a:gd name="connsiteY366" fmla="*/ 526190 h 565560"/>
                <a:gd name="connsiteX367" fmla="*/ 68178 w 408818"/>
                <a:gd name="connsiteY367" fmla="*/ 512983 h 565560"/>
                <a:gd name="connsiteX368" fmla="*/ 63050 w 408818"/>
                <a:gd name="connsiteY368" fmla="*/ 512226 h 565560"/>
                <a:gd name="connsiteX369" fmla="*/ 47414 w 408818"/>
                <a:gd name="connsiteY369" fmla="*/ 514161 h 565560"/>
                <a:gd name="connsiteX370" fmla="*/ 43126 w 408818"/>
                <a:gd name="connsiteY370" fmla="*/ 515002 h 565560"/>
                <a:gd name="connsiteX371" fmla="*/ 36989 w 408818"/>
                <a:gd name="connsiteY371" fmla="*/ 515002 h 565560"/>
                <a:gd name="connsiteX372" fmla="*/ 29928 w 408818"/>
                <a:gd name="connsiteY372" fmla="*/ 513320 h 565560"/>
                <a:gd name="connsiteX373" fmla="*/ 18243 w 408818"/>
                <a:gd name="connsiteY373" fmla="*/ 499523 h 565560"/>
                <a:gd name="connsiteX374" fmla="*/ 14039 w 408818"/>
                <a:gd name="connsiteY374" fmla="*/ 488251 h 565560"/>
                <a:gd name="connsiteX375" fmla="*/ 0 w 408818"/>
                <a:gd name="connsiteY375" fmla="*/ 416830 h 565560"/>
                <a:gd name="connsiteX376" fmla="*/ 1093 w 408818"/>
                <a:gd name="connsiteY376" fmla="*/ 411194 h 565560"/>
                <a:gd name="connsiteX377" fmla="*/ 8827 w 408818"/>
                <a:gd name="connsiteY377" fmla="*/ 393949 h 565560"/>
                <a:gd name="connsiteX378" fmla="*/ 9836 w 408818"/>
                <a:gd name="connsiteY378" fmla="*/ 393276 h 565560"/>
                <a:gd name="connsiteX379" fmla="*/ 293730 w 408818"/>
                <a:gd name="connsiteY379" fmla="*/ 311256 h 565560"/>
                <a:gd name="connsiteX380" fmla="*/ 291040 w 408818"/>
                <a:gd name="connsiteY380" fmla="*/ 310919 h 565560"/>
                <a:gd name="connsiteX381" fmla="*/ 285155 w 408818"/>
                <a:gd name="connsiteY381" fmla="*/ 302086 h 565560"/>
                <a:gd name="connsiteX382" fmla="*/ 284063 w 408818"/>
                <a:gd name="connsiteY382" fmla="*/ 300235 h 565560"/>
                <a:gd name="connsiteX383" fmla="*/ 283726 w 408818"/>
                <a:gd name="connsiteY383" fmla="*/ 295525 h 565560"/>
                <a:gd name="connsiteX384" fmla="*/ 283726 w 408818"/>
                <a:gd name="connsiteY384" fmla="*/ 293001 h 565560"/>
                <a:gd name="connsiteX385" fmla="*/ 284315 w 408818"/>
                <a:gd name="connsiteY385" fmla="*/ 290730 h 565560"/>
                <a:gd name="connsiteX386" fmla="*/ 285660 w 408818"/>
                <a:gd name="connsiteY386" fmla="*/ 288879 h 565560"/>
                <a:gd name="connsiteX387" fmla="*/ 294823 w 408818"/>
                <a:gd name="connsiteY387" fmla="*/ 276850 h 565560"/>
                <a:gd name="connsiteX388" fmla="*/ 303818 w 408818"/>
                <a:gd name="connsiteY388" fmla="*/ 268016 h 565560"/>
                <a:gd name="connsiteX389" fmla="*/ 308862 w 408818"/>
                <a:gd name="connsiteY389" fmla="*/ 263978 h 565560"/>
                <a:gd name="connsiteX390" fmla="*/ 311048 w 408818"/>
                <a:gd name="connsiteY390" fmla="*/ 263642 h 565560"/>
                <a:gd name="connsiteX391" fmla="*/ 332233 w 408818"/>
                <a:gd name="connsiteY391" fmla="*/ 267259 h 565560"/>
                <a:gd name="connsiteX392" fmla="*/ 333998 w 408818"/>
                <a:gd name="connsiteY392" fmla="*/ 268689 h 565560"/>
                <a:gd name="connsiteX393" fmla="*/ 330804 w 408818"/>
                <a:gd name="connsiteY393" fmla="*/ 271634 h 565560"/>
                <a:gd name="connsiteX394" fmla="*/ 329038 w 408818"/>
                <a:gd name="connsiteY394" fmla="*/ 272727 h 565560"/>
                <a:gd name="connsiteX395" fmla="*/ 327021 w 408818"/>
                <a:gd name="connsiteY395" fmla="*/ 273484 h 565560"/>
                <a:gd name="connsiteX396" fmla="*/ 316512 w 408818"/>
                <a:gd name="connsiteY396" fmla="*/ 276765 h 565560"/>
                <a:gd name="connsiteX397" fmla="*/ 299447 w 408818"/>
                <a:gd name="connsiteY397" fmla="*/ 287954 h 565560"/>
                <a:gd name="connsiteX398" fmla="*/ 298858 w 408818"/>
                <a:gd name="connsiteY398" fmla="*/ 290393 h 565560"/>
                <a:gd name="connsiteX399" fmla="*/ 299195 w 408818"/>
                <a:gd name="connsiteY399" fmla="*/ 292580 h 565560"/>
                <a:gd name="connsiteX400" fmla="*/ 302894 w 408818"/>
                <a:gd name="connsiteY400" fmla="*/ 302759 h 565560"/>
                <a:gd name="connsiteX401" fmla="*/ 302557 w 408818"/>
                <a:gd name="connsiteY401" fmla="*/ 305451 h 565560"/>
                <a:gd name="connsiteX402" fmla="*/ 297765 w 408818"/>
                <a:gd name="connsiteY402" fmla="*/ 309910 h 565560"/>
                <a:gd name="connsiteX403" fmla="*/ 296000 w 408818"/>
                <a:gd name="connsiteY403" fmla="*/ 311003 h 565560"/>
                <a:gd name="connsiteX404" fmla="*/ 293730 w 408818"/>
                <a:gd name="connsiteY404" fmla="*/ 311256 h 56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408818" h="565560">
                  <a:moveTo>
                    <a:pt x="285324" y="408839"/>
                  </a:moveTo>
                  <a:lnTo>
                    <a:pt x="282633" y="408502"/>
                  </a:lnTo>
                  <a:lnTo>
                    <a:pt x="280111" y="407661"/>
                  </a:lnTo>
                  <a:lnTo>
                    <a:pt x="264895" y="395631"/>
                  </a:lnTo>
                  <a:lnTo>
                    <a:pt x="263382" y="394033"/>
                  </a:lnTo>
                  <a:lnTo>
                    <a:pt x="254639" y="382087"/>
                  </a:lnTo>
                  <a:lnTo>
                    <a:pt x="255228" y="379648"/>
                  </a:lnTo>
                  <a:lnTo>
                    <a:pt x="271789" y="378554"/>
                  </a:lnTo>
                  <a:lnTo>
                    <a:pt x="274479" y="378891"/>
                  </a:lnTo>
                  <a:lnTo>
                    <a:pt x="278010" y="379396"/>
                  </a:lnTo>
                  <a:lnTo>
                    <a:pt x="279943" y="380237"/>
                  </a:lnTo>
                  <a:lnTo>
                    <a:pt x="301801" y="393865"/>
                  </a:lnTo>
                  <a:lnTo>
                    <a:pt x="303650" y="395295"/>
                  </a:lnTo>
                  <a:lnTo>
                    <a:pt x="295159" y="404800"/>
                  </a:lnTo>
                  <a:lnTo>
                    <a:pt x="293310" y="405894"/>
                  </a:lnTo>
                  <a:lnTo>
                    <a:pt x="287425" y="408418"/>
                  </a:lnTo>
                  <a:lnTo>
                    <a:pt x="285324" y="408839"/>
                  </a:lnTo>
                  <a:close/>
                  <a:moveTo>
                    <a:pt x="252033" y="496915"/>
                  </a:moveTo>
                  <a:lnTo>
                    <a:pt x="249343" y="496579"/>
                  </a:lnTo>
                  <a:lnTo>
                    <a:pt x="248250" y="494812"/>
                  </a:lnTo>
                  <a:lnTo>
                    <a:pt x="247577" y="492793"/>
                  </a:lnTo>
                  <a:lnTo>
                    <a:pt x="247493" y="490270"/>
                  </a:lnTo>
                  <a:lnTo>
                    <a:pt x="256320" y="470501"/>
                  </a:lnTo>
                  <a:lnTo>
                    <a:pt x="258590" y="466210"/>
                  </a:lnTo>
                  <a:lnTo>
                    <a:pt x="259935" y="464444"/>
                  </a:lnTo>
                  <a:lnTo>
                    <a:pt x="266745" y="455443"/>
                  </a:lnTo>
                  <a:lnTo>
                    <a:pt x="268174" y="454518"/>
                  </a:lnTo>
                  <a:lnTo>
                    <a:pt x="270192" y="453760"/>
                  </a:lnTo>
                  <a:lnTo>
                    <a:pt x="272377" y="453424"/>
                  </a:lnTo>
                  <a:lnTo>
                    <a:pt x="274479" y="453676"/>
                  </a:lnTo>
                  <a:lnTo>
                    <a:pt x="277253" y="461079"/>
                  </a:lnTo>
                  <a:lnTo>
                    <a:pt x="277001" y="463098"/>
                  </a:lnTo>
                  <a:lnTo>
                    <a:pt x="262289" y="489681"/>
                  </a:lnTo>
                  <a:lnTo>
                    <a:pt x="258254" y="495065"/>
                  </a:lnTo>
                  <a:lnTo>
                    <a:pt x="252033" y="496915"/>
                  </a:lnTo>
                  <a:close/>
                  <a:moveTo>
                    <a:pt x="102982" y="546380"/>
                  </a:moveTo>
                  <a:lnTo>
                    <a:pt x="100628" y="545875"/>
                  </a:lnTo>
                  <a:lnTo>
                    <a:pt x="96341" y="541248"/>
                  </a:lnTo>
                  <a:lnTo>
                    <a:pt x="95248" y="539482"/>
                  </a:lnTo>
                  <a:lnTo>
                    <a:pt x="93735" y="535444"/>
                  </a:lnTo>
                  <a:lnTo>
                    <a:pt x="88523" y="520049"/>
                  </a:lnTo>
                  <a:lnTo>
                    <a:pt x="88102" y="517778"/>
                  </a:lnTo>
                  <a:lnTo>
                    <a:pt x="88102" y="515423"/>
                  </a:lnTo>
                  <a:lnTo>
                    <a:pt x="88691" y="510039"/>
                  </a:lnTo>
                  <a:lnTo>
                    <a:pt x="92810" y="488251"/>
                  </a:lnTo>
                  <a:lnTo>
                    <a:pt x="94407" y="482867"/>
                  </a:lnTo>
                  <a:lnTo>
                    <a:pt x="96173" y="481773"/>
                  </a:lnTo>
                  <a:lnTo>
                    <a:pt x="97602" y="483287"/>
                  </a:lnTo>
                  <a:lnTo>
                    <a:pt x="100712" y="488167"/>
                  </a:lnTo>
                  <a:lnTo>
                    <a:pt x="105504" y="497504"/>
                  </a:lnTo>
                  <a:lnTo>
                    <a:pt x="106345" y="501963"/>
                  </a:lnTo>
                  <a:lnTo>
                    <a:pt x="106009" y="504571"/>
                  </a:lnTo>
                  <a:lnTo>
                    <a:pt x="105084" y="507179"/>
                  </a:lnTo>
                  <a:lnTo>
                    <a:pt x="102394" y="510796"/>
                  </a:lnTo>
                  <a:lnTo>
                    <a:pt x="100628" y="515843"/>
                  </a:lnTo>
                  <a:lnTo>
                    <a:pt x="99367" y="526443"/>
                  </a:lnTo>
                  <a:lnTo>
                    <a:pt x="98779" y="536705"/>
                  </a:lnTo>
                  <a:lnTo>
                    <a:pt x="98863" y="539061"/>
                  </a:lnTo>
                  <a:lnTo>
                    <a:pt x="99620" y="540996"/>
                  </a:lnTo>
                  <a:lnTo>
                    <a:pt x="102982" y="546380"/>
                  </a:lnTo>
                  <a:close/>
                  <a:moveTo>
                    <a:pt x="77089" y="227217"/>
                  </a:moveTo>
                  <a:lnTo>
                    <a:pt x="110968" y="248668"/>
                  </a:lnTo>
                  <a:lnTo>
                    <a:pt x="114331" y="251613"/>
                  </a:lnTo>
                  <a:lnTo>
                    <a:pt x="116601" y="257838"/>
                  </a:lnTo>
                  <a:lnTo>
                    <a:pt x="120888" y="272643"/>
                  </a:lnTo>
                  <a:lnTo>
                    <a:pt x="120552" y="275419"/>
                  </a:lnTo>
                  <a:lnTo>
                    <a:pt x="109960" y="311508"/>
                  </a:lnTo>
                  <a:lnTo>
                    <a:pt x="108615" y="313359"/>
                  </a:lnTo>
                  <a:lnTo>
                    <a:pt x="106177" y="313359"/>
                  </a:lnTo>
                  <a:lnTo>
                    <a:pt x="68851" y="293337"/>
                  </a:lnTo>
                  <a:lnTo>
                    <a:pt x="67085" y="291992"/>
                  </a:lnTo>
                  <a:lnTo>
                    <a:pt x="62966" y="287028"/>
                  </a:lnTo>
                  <a:lnTo>
                    <a:pt x="61873" y="285178"/>
                  </a:lnTo>
                  <a:lnTo>
                    <a:pt x="61621" y="283831"/>
                  </a:lnTo>
                  <a:lnTo>
                    <a:pt x="61453" y="282990"/>
                  </a:lnTo>
                  <a:lnTo>
                    <a:pt x="62378" y="280467"/>
                  </a:lnTo>
                  <a:lnTo>
                    <a:pt x="67590" y="272139"/>
                  </a:lnTo>
                  <a:lnTo>
                    <a:pt x="72634" y="273484"/>
                  </a:lnTo>
                  <a:lnTo>
                    <a:pt x="75576" y="269951"/>
                  </a:lnTo>
                  <a:lnTo>
                    <a:pt x="74988" y="265325"/>
                  </a:lnTo>
                  <a:lnTo>
                    <a:pt x="67001" y="256323"/>
                  </a:lnTo>
                  <a:lnTo>
                    <a:pt x="67674" y="256155"/>
                  </a:lnTo>
                  <a:lnTo>
                    <a:pt x="67590" y="253716"/>
                  </a:lnTo>
                  <a:lnTo>
                    <a:pt x="63975" y="244041"/>
                  </a:lnTo>
                  <a:lnTo>
                    <a:pt x="65909" y="239246"/>
                  </a:lnTo>
                  <a:lnTo>
                    <a:pt x="69271" y="234367"/>
                  </a:lnTo>
                  <a:lnTo>
                    <a:pt x="77089" y="227217"/>
                  </a:lnTo>
                  <a:close/>
                  <a:moveTo>
                    <a:pt x="118871" y="371740"/>
                  </a:moveTo>
                  <a:lnTo>
                    <a:pt x="113659" y="371404"/>
                  </a:lnTo>
                  <a:lnTo>
                    <a:pt x="106345" y="368543"/>
                  </a:lnTo>
                  <a:lnTo>
                    <a:pt x="98611" y="363328"/>
                  </a:lnTo>
                  <a:lnTo>
                    <a:pt x="95248" y="360468"/>
                  </a:lnTo>
                  <a:lnTo>
                    <a:pt x="93062" y="356850"/>
                  </a:lnTo>
                  <a:lnTo>
                    <a:pt x="83226" y="333044"/>
                  </a:lnTo>
                  <a:lnTo>
                    <a:pt x="80536" y="324799"/>
                  </a:lnTo>
                  <a:lnTo>
                    <a:pt x="81629" y="322613"/>
                  </a:lnTo>
                  <a:lnTo>
                    <a:pt x="83395" y="321435"/>
                  </a:lnTo>
                  <a:lnTo>
                    <a:pt x="85412" y="320677"/>
                  </a:lnTo>
                  <a:lnTo>
                    <a:pt x="87850" y="320677"/>
                  </a:lnTo>
                  <a:lnTo>
                    <a:pt x="90456" y="321519"/>
                  </a:lnTo>
                  <a:lnTo>
                    <a:pt x="109792" y="334978"/>
                  </a:lnTo>
                  <a:lnTo>
                    <a:pt x="111305" y="336577"/>
                  </a:lnTo>
                  <a:lnTo>
                    <a:pt x="117946" y="343980"/>
                  </a:lnTo>
                  <a:lnTo>
                    <a:pt x="118703" y="346083"/>
                  </a:lnTo>
                  <a:lnTo>
                    <a:pt x="121393" y="366356"/>
                  </a:lnTo>
                  <a:lnTo>
                    <a:pt x="121393" y="368796"/>
                  </a:lnTo>
                  <a:lnTo>
                    <a:pt x="120888" y="371067"/>
                  </a:lnTo>
                  <a:lnTo>
                    <a:pt x="118871" y="371740"/>
                  </a:lnTo>
                  <a:close/>
                  <a:moveTo>
                    <a:pt x="127698" y="385116"/>
                  </a:moveTo>
                  <a:lnTo>
                    <a:pt x="114499" y="383770"/>
                  </a:lnTo>
                  <a:lnTo>
                    <a:pt x="97602" y="379900"/>
                  </a:lnTo>
                  <a:lnTo>
                    <a:pt x="92474" y="378134"/>
                  </a:lnTo>
                  <a:lnTo>
                    <a:pt x="90288" y="377040"/>
                  </a:lnTo>
                  <a:lnTo>
                    <a:pt x="88102" y="375862"/>
                  </a:lnTo>
                  <a:lnTo>
                    <a:pt x="84487" y="373170"/>
                  </a:lnTo>
                  <a:lnTo>
                    <a:pt x="81797" y="369805"/>
                  </a:lnTo>
                  <a:lnTo>
                    <a:pt x="61705" y="328922"/>
                  </a:lnTo>
                  <a:lnTo>
                    <a:pt x="61369" y="326734"/>
                  </a:lnTo>
                  <a:lnTo>
                    <a:pt x="61705" y="323958"/>
                  </a:lnTo>
                  <a:lnTo>
                    <a:pt x="62462" y="322024"/>
                  </a:lnTo>
                  <a:lnTo>
                    <a:pt x="64227" y="320930"/>
                  </a:lnTo>
                  <a:lnTo>
                    <a:pt x="65909" y="320341"/>
                  </a:lnTo>
                  <a:lnTo>
                    <a:pt x="72886" y="319500"/>
                  </a:lnTo>
                  <a:lnTo>
                    <a:pt x="84487" y="341288"/>
                  </a:lnTo>
                  <a:lnTo>
                    <a:pt x="86001" y="345242"/>
                  </a:lnTo>
                  <a:lnTo>
                    <a:pt x="87598" y="354159"/>
                  </a:lnTo>
                  <a:lnTo>
                    <a:pt x="87682" y="356682"/>
                  </a:lnTo>
                  <a:lnTo>
                    <a:pt x="87346" y="359374"/>
                  </a:lnTo>
                  <a:lnTo>
                    <a:pt x="87430" y="364337"/>
                  </a:lnTo>
                  <a:lnTo>
                    <a:pt x="87766" y="366525"/>
                  </a:lnTo>
                  <a:lnTo>
                    <a:pt x="89952" y="367702"/>
                  </a:lnTo>
                  <a:lnTo>
                    <a:pt x="109287" y="377124"/>
                  </a:lnTo>
                  <a:lnTo>
                    <a:pt x="127698" y="385116"/>
                  </a:lnTo>
                  <a:close/>
                  <a:moveTo>
                    <a:pt x="280952" y="168"/>
                  </a:moveTo>
                  <a:lnTo>
                    <a:pt x="286332" y="0"/>
                  </a:lnTo>
                  <a:lnTo>
                    <a:pt x="307349" y="3197"/>
                  </a:lnTo>
                  <a:lnTo>
                    <a:pt x="310292" y="3954"/>
                  </a:lnTo>
                  <a:lnTo>
                    <a:pt x="326264" y="11104"/>
                  </a:lnTo>
                  <a:lnTo>
                    <a:pt x="340808" y="18760"/>
                  </a:lnTo>
                  <a:lnTo>
                    <a:pt x="349635" y="25153"/>
                  </a:lnTo>
                  <a:lnTo>
                    <a:pt x="349299" y="27845"/>
                  </a:lnTo>
                  <a:lnTo>
                    <a:pt x="349299" y="32892"/>
                  </a:lnTo>
                  <a:lnTo>
                    <a:pt x="349635" y="35079"/>
                  </a:lnTo>
                  <a:lnTo>
                    <a:pt x="351148" y="41725"/>
                  </a:lnTo>
                  <a:lnTo>
                    <a:pt x="365271" y="84376"/>
                  </a:lnTo>
                  <a:lnTo>
                    <a:pt x="366785" y="88582"/>
                  </a:lnTo>
                  <a:lnTo>
                    <a:pt x="369391" y="94471"/>
                  </a:lnTo>
                  <a:lnTo>
                    <a:pt x="370483" y="96321"/>
                  </a:lnTo>
                  <a:lnTo>
                    <a:pt x="374939" y="101200"/>
                  </a:lnTo>
                  <a:lnTo>
                    <a:pt x="379479" y="103135"/>
                  </a:lnTo>
                  <a:lnTo>
                    <a:pt x="382505" y="103135"/>
                  </a:lnTo>
                  <a:lnTo>
                    <a:pt x="392173" y="106500"/>
                  </a:lnTo>
                  <a:lnTo>
                    <a:pt x="400664" y="112557"/>
                  </a:lnTo>
                  <a:lnTo>
                    <a:pt x="406212" y="116763"/>
                  </a:lnTo>
                  <a:lnTo>
                    <a:pt x="406128" y="139392"/>
                  </a:lnTo>
                  <a:lnTo>
                    <a:pt x="405792" y="142084"/>
                  </a:lnTo>
                  <a:lnTo>
                    <a:pt x="405203" y="144439"/>
                  </a:lnTo>
                  <a:lnTo>
                    <a:pt x="403774" y="146290"/>
                  </a:lnTo>
                  <a:lnTo>
                    <a:pt x="401841" y="146374"/>
                  </a:lnTo>
                  <a:lnTo>
                    <a:pt x="399655" y="145281"/>
                  </a:lnTo>
                  <a:lnTo>
                    <a:pt x="396376" y="142168"/>
                  </a:lnTo>
                  <a:lnTo>
                    <a:pt x="383766" y="127447"/>
                  </a:lnTo>
                  <a:lnTo>
                    <a:pt x="376368" y="125512"/>
                  </a:lnTo>
                  <a:lnTo>
                    <a:pt x="360480" y="157310"/>
                  </a:lnTo>
                  <a:lnTo>
                    <a:pt x="383598" y="163704"/>
                  </a:lnTo>
                  <a:lnTo>
                    <a:pt x="406969" y="167910"/>
                  </a:lnTo>
                  <a:lnTo>
                    <a:pt x="408482" y="169508"/>
                  </a:lnTo>
                  <a:lnTo>
                    <a:pt x="408818" y="171863"/>
                  </a:lnTo>
                  <a:lnTo>
                    <a:pt x="408734" y="174303"/>
                  </a:lnTo>
                  <a:lnTo>
                    <a:pt x="407221" y="182716"/>
                  </a:lnTo>
                  <a:lnTo>
                    <a:pt x="406044" y="184819"/>
                  </a:lnTo>
                  <a:lnTo>
                    <a:pt x="397637" y="191801"/>
                  </a:lnTo>
                  <a:lnTo>
                    <a:pt x="388558" y="193231"/>
                  </a:lnTo>
                  <a:lnTo>
                    <a:pt x="386036" y="193231"/>
                  </a:lnTo>
                  <a:lnTo>
                    <a:pt x="380151" y="191801"/>
                  </a:lnTo>
                  <a:lnTo>
                    <a:pt x="355183" y="195082"/>
                  </a:lnTo>
                  <a:lnTo>
                    <a:pt x="333914" y="205345"/>
                  </a:lnTo>
                  <a:lnTo>
                    <a:pt x="327609" y="213168"/>
                  </a:lnTo>
                  <a:lnTo>
                    <a:pt x="322565" y="224609"/>
                  </a:lnTo>
                  <a:lnTo>
                    <a:pt x="323826" y="225787"/>
                  </a:lnTo>
                  <a:lnTo>
                    <a:pt x="326096" y="225450"/>
                  </a:lnTo>
                  <a:lnTo>
                    <a:pt x="330131" y="224020"/>
                  </a:lnTo>
                  <a:lnTo>
                    <a:pt x="332653" y="224020"/>
                  </a:lnTo>
                  <a:lnTo>
                    <a:pt x="333662" y="225871"/>
                  </a:lnTo>
                  <a:lnTo>
                    <a:pt x="331308" y="230245"/>
                  </a:lnTo>
                  <a:lnTo>
                    <a:pt x="316260" y="248247"/>
                  </a:lnTo>
                  <a:lnTo>
                    <a:pt x="311637" y="252958"/>
                  </a:lnTo>
                  <a:lnTo>
                    <a:pt x="252285" y="302423"/>
                  </a:lnTo>
                  <a:lnTo>
                    <a:pt x="250099" y="302927"/>
                  </a:lnTo>
                  <a:lnTo>
                    <a:pt x="238750" y="299731"/>
                  </a:lnTo>
                  <a:lnTo>
                    <a:pt x="230428" y="298385"/>
                  </a:lnTo>
                  <a:lnTo>
                    <a:pt x="228410" y="299142"/>
                  </a:lnTo>
                  <a:lnTo>
                    <a:pt x="225972" y="310919"/>
                  </a:lnTo>
                  <a:lnTo>
                    <a:pt x="225972" y="312349"/>
                  </a:lnTo>
                  <a:lnTo>
                    <a:pt x="229755" y="324127"/>
                  </a:lnTo>
                  <a:lnTo>
                    <a:pt x="230848" y="325977"/>
                  </a:lnTo>
                  <a:lnTo>
                    <a:pt x="232361" y="327575"/>
                  </a:lnTo>
                  <a:lnTo>
                    <a:pt x="234883" y="328585"/>
                  </a:lnTo>
                  <a:lnTo>
                    <a:pt x="240768" y="330015"/>
                  </a:lnTo>
                  <a:lnTo>
                    <a:pt x="242954" y="331109"/>
                  </a:lnTo>
                  <a:lnTo>
                    <a:pt x="243290" y="333380"/>
                  </a:lnTo>
                  <a:lnTo>
                    <a:pt x="241945" y="335231"/>
                  </a:lnTo>
                  <a:lnTo>
                    <a:pt x="239927" y="335988"/>
                  </a:lnTo>
                  <a:lnTo>
                    <a:pt x="237489" y="335988"/>
                  </a:lnTo>
                  <a:lnTo>
                    <a:pt x="207225" y="329594"/>
                  </a:lnTo>
                  <a:lnTo>
                    <a:pt x="205040" y="328501"/>
                  </a:lnTo>
                  <a:lnTo>
                    <a:pt x="203947" y="326650"/>
                  </a:lnTo>
                  <a:lnTo>
                    <a:pt x="204535" y="324379"/>
                  </a:lnTo>
                  <a:lnTo>
                    <a:pt x="207730" y="321350"/>
                  </a:lnTo>
                  <a:lnTo>
                    <a:pt x="210168" y="321350"/>
                  </a:lnTo>
                  <a:lnTo>
                    <a:pt x="212353" y="322528"/>
                  </a:lnTo>
                  <a:lnTo>
                    <a:pt x="213614" y="319921"/>
                  </a:lnTo>
                  <a:lnTo>
                    <a:pt x="212606" y="313443"/>
                  </a:lnTo>
                  <a:lnTo>
                    <a:pt x="212353" y="312097"/>
                  </a:lnTo>
                  <a:lnTo>
                    <a:pt x="211849" y="307891"/>
                  </a:lnTo>
                  <a:lnTo>
                    <a:pt x="209915" y="307134"/>
                  </a:lnTo>
                  <a:lnTo>
                    <a:pt x="196044" y="308143"/>
                  </a:lnTo>
                  <a:lnTo>
                    <a:pt x="194111" y="308900"/>
                  </a:lnTo>
                  <a:lnTo>
                    <a:pt x="188394" y="315799"/>
                  </a:lnTo>
                  <a:lnTo>
                    <a:pt x="178811" y="335147"/>
                  </a:lnTo>
                  <a:lnTo>
                    <a:pt x="188226" y="346251"/>
                  </a:lnTo>
                  <a:lnTo>
                    <a:pt x="188815" y="360552"/>
                  </a:lnTo>
                  <a:lnTo>
                    <a:pt x="155440" y="360047"/>
                  </a:lnTo>
                  <a:lnTo>
                    <a:pt x="152750" y="359711"/>
                  </a:lnTo>
                  <a:lnTo>
                    <a:pt x="150228" y="358785"/>
                  </a:lnTo>
                  <a:lnTo>
                    <a:pt x="145856" y="356514"/>
                  </a:lnTo>
                  <a:lnTo>
                    <a:pt x="137282" y="351214"/>
                  </a:lnTo>
                  <a:lnTo>
                    <a:pt x="131397" y="347345"/>
                  </a:lnTo>
                  <a:lnTo>
                    <a:pt x="127698" y="344653"/>
                  </a:lnTo>
                  <a:lnTo>
                    <a:pt x="124419" y="341708"/>
                  </a:lnTo>
                  <a:lnTo>
                    <a:pt x="120300" y="336745"/>
                  </a:lnTo>
                  <a:lnTo>
                    <a:pt x="116265" y="331782"/>
                  </a:lnTo>
                  <a:lnTo>
                    <a:pt x="114751" y="327660"/>
                  </a:lnTo>
                  <a:lnTo>
                    <a:pt x="114667" y="322696"/>
                  </a:lnTo>
                  <a:lnTo>
                    <a:pt x="115004" y="320005"/>
                  </a:lnTo>
                  <a:lnTo>
                    <a:pt x="119712" y="294684"/>
                  </a:lnTo>
                  <a:lnTo>
                    <a:pt x="121309" y="289131"/>
                  </a:lnTo>
                  <a:lnTo>
                    <a:pt x="122233" y="286608"/>
                  </a:lnTo>
                  <a:lnTo>
                    <a:pt x="124587" y="281981"/>
                  </a:lnTo>
                  <a:lnTo>
                    <a:pt x="127782" y="278953"/>
                  </a:lnTo>
                  <a:lnTo>
                    <a:pt x="133414" y="276008"/>
                  </a:lnTo>
                  <a:lnTo>
                    <a:pt x="134255" y="273905"/>
                  </a:lnTo>
                  <a:lnTo>
                    <a:pt x="129295" y="252958"/>
                  </a:lnTo>
                  <a:lnTo>
                    <a:pt x="127782" y="248836"/>
                  </a:lnTo>
                  <a:lnTo>
                    <a:pt x="126269" y="247238"/>
                  </a:lnTo>
                  <a:lnTo>
                    <a:pt x="113575" y="227637"/>
                  </a:lnTo>
                  <a:lnTo>
                    <a:pt x="110884" y="216533"/>
                  </a:lnTo>
                  <a:lnTo>
                    <a:pt x="114163" y="215860"/>
                  </a:lnTo>
                  <a:lnTo>
                    <a:pt x="145856" y="205513"/>
                  </a:lnTo>
                  <a:lnTo>
                    <a:pt x="155524" y="201139"/>
                  </a:lnTo>
                  <a:lnTo>
                    <a:pt x="160064" y="198699"/>
                  </a:lnTo>
                  <a:lnTo>
                    <a:pt x="184948" y="185155"/>
                  </a:lnTo>
                  <a:lnTo>
                    <a:pt x="188815" y="181117"/>
                  </a:lnTo>
                  <a:lnTo>
                    <a:pt x="194699" y="164965"/>
                  </a:lnTo>
                  <a:lnTo>
                    <a:pt x="203274" y="158740"/>
                  </a:lnTo>
                  <a:lnTo>
                    <a:pt x="233454" y="141243"/>
                  </a:lnTo>
                  <a:lnTo>
                    <a:pt x="242449" y="136364"/>
                  </a:lnTo>
                  <a:lnTo>
                    <a:pt x="247998" y="134429"/>
                  </a:lnTo>
                  <a:lnTo>
                    <a:pt x="251865" y="128120"/>
                  </a:lnTo>
                  <a:lnTo>
                    <a:pt x="268426" y="71673"/>
                  </a:lnTo>
                  <a:lnTo>
                    <a:pt x="281709" y="6982"/>
                  </a:lnTo>
                  <a:lnTo>
                    <a:pt x="280952" y="168"/>
                  </a:lnTo>
                  <a:close/>
                  <a:moveTo>
                    <a:pt x="9836" y="393276"/>
                  </a:moveTo>
                  <a:lnTo>
                    <a:pt x="10929" y="394033"/>
                  </a:lnTo>
                  <a:lnTo>
                    <a:pt x="27238" y="397734"/>
                  </a:lnTo>
                  <a:lnTo>
                    <a:pt x="29592" y="398239"/>
                  </a:lnTo>
                  <a:lnTo>
                    <a:pt x="32282" y="398491"/>
                  </a:lnTo>
                  <a:lnTo>
                    <a:pt x="34552" y="398155"/>
                  </a:lnTo>
                  <a:lnTo>
                    <a:pt x="34131" y="395968"/>
                  </a:lnTo>
                  <a:lnTo>
                    <a:pt x="31946" y="392350"/>
                  </a:lnTo>
                  <a:lnTo>
                    <a:pt x="30432" y="390752"/>
                  </a:lnTo>
                  <a:lnTo>
                    <a:pt x="27070" y="385284"/>
                  </a:lnTo>
                  <a:lnTo>
                    <a:pt x="25893" y="381078"/>
                  </a:lnTo>
                  <a:lnTo>
                    <a:pt x="25052" y="376619"/>
                  </a:lnTo>
                  <a:lnTo>
                    <a:pt x="23791" y="367450"/>
                  </a:lnTo>
                  <a:lnTo>
                    <a:pt x="24127" y="364758"/>
                  </a:lnTo>
                  <a:lnTo>
                    <a:pt x="26565" y="364674"/>
                  </a:lnTo>
                  <a:lnTo>
                    <a:pt x="37914" y="370142"/>
                  </a:lnTo>
                  <a:lnTo>
                    <a:pt x="44556" y="373423"/>
                  </a:lnTo>
                  <a:lnTo>
                    <a:pt x="50776" y="377040"/>
                  </a:lnTo>
                  <a:lnTo>
                    <a:pt x="76333" y="383181"/>
                  </a:lnTo>
                  <a:lnTo>
                    <a:pt x="110632" y="388733"/>
                  </a:lnTo>
                  <a:lnTo>
                    <a:pt x="134423" y="390920"/>
                  </a:lnTo>
                  <a:lnTo>
                    <a:pt x="147958" y="376704"/>
                  </a:lnTo>
                  <a:lnTo>
                    <a:pt x="155188" y="368291"/>
                  </a:lnTo>
                  <a:lnTo>
                    <a:pt x="156701" y="366861"/>
                  </a:lnTo>
                  <a:lnTo>
                    <a:pt x="163090" y="361898"/>
                  </a:lnTo>
                  <a:lnTo>
                    <a:pt x="164856" y="360804"/>
                  </a:lnTo>
                  <a:lnTo>
                    <a:pt x="167546" y="361141"/>
                  </a:lnTo>
                  <a:lnTo>
                    <a:pt x="172001" y="365851"/>
                  </a:lnTo>
                  <a:lnTo>
                    <a:pt x="174187" y="366945"/>
                  </a:lnTo>
                  <a:lnTo>
                    <a:pt x="179988" y="368376"/>
                  </a:lnTo>
                  <a:lnTo>
                    <a:pt x="184948" y="368291"/>
                  </a:lnTo>
                  <a:lnTo>
                    <a:pt x="198062" y="367702"/>
                  </a:lnTo>
                  <a:lnTo>
                    <a:pt x="214371" y="362739"/>
                  </a:lnTo>
                  <a:lnTo>
                    <a:pt x="222189" y="355084"/>
                  </a:lnTo>
                  <a:lnTo>
                    <a:pt x="224123" y="351887"/>
                  </a:lnTo>
                  <a:lnTo>
                    <a:pt x="228831" y="347513"/>
                  </a:lnTo>
                  <a:lnTo>
                    <a:pt x="230596" y="346419"/>
                  </a:lnTo>
                  <a:lnTo>
                    <a:pt x="232614" y="345662"/>
                  </a:lnTo>
                  <a:lnTo>
                    <a:pt x="245728" y="343643"/>
                  </a:lnTo>
                  <a:lnTo>
                    <a:pt x="255396" y="345662"/>
                  </a:lnTo>
                  <a:lnTo>
                    <a:pt x="257918" y="346503"/>
                  </a:lnTo>
                  <a:lnTo>
                    <a:pt x="265904" y="351551"/>
                  </a:lnTo>
                  <a:lnTo>
                    <a:pt x="266997" y="353317"/>
                  </a:lnTo>
                  <a:lnTo>
                    <a:pt x="266240" y="355925"/>
                  </a:lnTo>
                  <a:lnTo>
                    <a:pt x="265316" y="356766"/>
                  </a:lnTo>
                  <a:lnTo>
                    <a:pt x="264223" y="357439"/>
                  </a:lnTo>
                  <a:lnTo>
                    <a:pt x="264895" y="359542"/>
                  </a:lnTo>
                  <a:lnTo>
                    <a:pt x="269267" y="361814"/>
                  </a:lnTo>
                  <a:lnTo>
                    <a:pt x="271957" y="362150"/>
                  </a:lnTo>
                  <a:lnTo>
                    <a:pt x="273638" y="360300"/>
                  </a:lnTo>
                  <a:lnTo>
                    <a:pt x="274647" y="357776"/>
                  </a:lnTo>
                  <a:lnTo>
                    <a:pt x="274563" y="355336"/>
                  </a:lnTo>
                  <a:lnTo>
                    <a:pt x="272377" y="346756"/>
                  </a:lnTo>
                  <a:lnTo>
                    <a:pt x="268342" y="334305"/>
                  </a:lnTo>
                  <a:lnTo>
                    <a:pt x="264139" y="322528"/>
                  </a:lnTo>
                  <a:lnTo>
                    <a:pt x="263382" y="320425"/>
                  </a:lnTo>
                  <a:lnTo>
                    <a:pt x="263382" y="317985"/>
                  </a:lnTo>
                  <a:lnTo>
                    <a:pt x="264811" y="316976"/>
                  </a:lnTo>
                  <a:lnTo>
                    <a:pt x="274311" y="316219"/>
                  </a:lnTo>
                  <a:lnTo>
                    <a:pt x="279019" y="318322"/>
                  </a:lnTo>
                  <a:lnTo>
                    <a:pt x="284483" y="322444"/>
                  </a:lnTo>
                  <a:lnTo>
                    <a:pt x="285996" y="324042"/>
                  </a:lnTo>
                  <a:lnTo>
                    <a:pt x="303314" y="343895"/>
                  </a:lnTo>
                  <a:lnTo>
                    <a:pt x="304407" y="345578"/>
                  </a:lnTo>
                  <a:lnTo>
                    <a:pt x="310544" y="358281"/>
                  </a:lnTo>
                  <a:lnTo>
                    <a:pt x="312393" y="364590"/>
                  </a:lnTo>
                  <a:lnTo>
                    <a:pt x="312729" y="366861"/>
                  </a:lnTo>
                  <a:lnTo>
                    <a:pt x="311973" y="369721"/>
                  </a:lnTo>
                  <a:lnTo>
                    <a:pt x="310376" y="371151"/>
                  </a:lnTo>
                  <a:lnTo>
                    <a:pt x="308358" y="371909"/>
                  </a:lnTo>
                  <a:lnTo>
                    <a:pt x="300035" y="374432"/>
                  </a:lnTo>
                  <a:lnTo>
                    <a:pt x="284315" y="376956"/>
                  </a:lnTo>
                  <a:lnTo>
                    <a:pt x="260103" y="374768"/>
                  </a:lnTo>
                  <a:lnTo>
                    <a:pt x="252033" y="374012"/>
                  </a:lnTo>
                  <a:lnTo>
                    <a:pt x="246821" y="372665"/>
                  </a:lnTo>
                  <a:lnTo>
                    <a:pt x="238582" y="411530"/>
                  </a:lnTo>
                  <a:lnTo>
                    <a:pt x="251613" y="443497"/>
                  </a:lnTo>
                  <a:lnTo>
                    <a:pt x="237405" y="447704"/>
                  </a:lnTo>
                  <a:lnTo>
                    <a:pt x="219415" y="453676"/>
                  </a:lnTo>
                  <a:lnTo>
                    <a:pt x="217481" y="454349"/>
                  </a:lnTo>
                  <a:lnTo>
                    <a:pt x="199491" y="465622"/>
                  </a:lnTo>
                  <a:lnTo>
                    <a:pt x="173094" y="486736"/>
                  </a:lnTo>
                  <a:lnTo>
                    <a:pt x="145184" y="543688"/>
                  </a:lnTo>
                  <a:lnTo>
                    <a:pt x="144511" y="546548"/>
                  </a:lnTo>
                  <a:lnTo>
                    <a:pt x="144175" y="549324"/>
                  </a:lnTo>
                  <a:lnTo>
                    <a:pt x="144259" y="558998"/>
                  </a:lnTo>
                  <a:lnTo>
                    <a:pt x="144848" y="565560"/>
                  </a:lnTo>
                  <a:lnTo>
                    <a:pt x="121477" y="529387"/>
                  </a:lnTo>
                  <a:lnTo>
                    <a:pt x="114163" y="497000"/>
                  </a:lnTo>
                  <a:lnTo>
                    <a:pt x="116853" y="463182"/>
                  </a:lnTo>
                  <a:lnTo>
                    <a:pt x="116769" y="455863"/>
                  </a:lnTo>
                  <a:lnTo>
                    <a:pt x="116433" y="453592"/>
                  </a:lnTo>
                  <a:lnTo>
                    <a:pt x="116013" y="451405"/>
                  </a:lnTo>
                  <a:lnTo>
                    <a:pt x="114751" y="450227"/>
                  </a:lnTo>
                  <a:lnTo>
                    <a:pt x="94659" y="433066"/>
                  </a:lnTo>
                  <a:lnTo>
                    <a:pt x="93567" y="432225"/>
                  </a:lnTo>
                  <a:lnTo>
                    <a:pt x="84740" y="472772"/>
                  </a:lnTo>
                  <a:lnTo>
                    <a:pt x="81965" y="487409"/>
                  </a:lnTo>
                  <a:lnTo>
                    <a:pt x="81629" y="490017"/>
                  </a:lnTo>
                  <a:lnTo>
                    <a:pt x="82049" y="492205"/>
                  </a:lnTo>
                  <a:lnTo>
                    <a:pt x="83142" y="493971"/>
                  </a:lnTo>
                  <a:lnTo>
                    <a:pt x="84992" y="497841"/>
                  </a:lnTo>
                  <a:lnTo>
                    <a:pt x="85748" y="499859"/>
                  </a:lnTo>
                  <a:lnTo>
                    <a:pt x="82386" y="515759"/>
                  </a:lnTo>
                  <a:lnTo>
                    <a:pt x="74567" y="526190"/>
                  </a:lnTo>
                  <a:lnTo>
                    <a:pt x="68178" y="512983"/>
                  </a:lnTo>
                  <a:lnTo>
                    <a:pt x="63050" y="512226"/>
                  </a:lnTo>
                  <a:lnTo>
                    <a:pt x="47414" y="514161"/>
                  </a:lnTo>
                  <a:lnTo>
                    <a:pt x="43126" y="515002"/>
                  </a:lnTo>
                  <a:lnTo>
                    <a:pt x="36989" y="515002"/>
                  </a:lnTo>
                  <a:lnTo>
                    <a:pt x="29928" y="513320"/>
                  </a:lnTo>
                  <a:lnTo>
                    <a:pt x="18243" y="499523"/>
                  </a:lnTo>
                  <a:lnTo>
                    <a:pt x="14039" y="488251"/>
                  </a:lnTo>
                  <a:lnTo>
                    <a:pt x="0" y="416830"/>
                  </a:lnTo>
                  <a:lnTo>
                    <a:pt x="1093" y="411194"/>
                  </a:lnTo>
                  <a:lnTo>
                    <a:pt x="8827" y="393949"/>
                  </a:lnTo>
                  <a:lnTo>
                    <a:pt x="9836" y="393276"/>
                  </a:lnTo>
                  <a:close/>
                  <a:moveTo>
                    <a:pt x="293730" y="311256"/>
                  </a:moveTo>
                  <a:lnTo>
                    <a:pt x="291040" y="310919"/>
                  </a:lnTo>
                  <a:lnTo>
                    <a:pt x="285155" y="302086"/>
                  </a:lnTo>
                  <a:lnTo>
                    <a:pt x="284063" y="300235"/>
                  </a:lnTo>
                  <a:lnTo>
                    <a:pt x="283726" y="295525"/>
                  </a:lnTo>
                  <a:lnTo>
                    <a:pt x="283726" y="293001"/>
                  </a:lnTo>
                  <a:lnTo>
                    <a:pt x="284315" y="290730"/>
                  </a:lnTo>
                  <a:lnTo>
                    <a:pt x="285660" y="288879"/>
                  </a:lnTo>
                  <a:lnTo>
                    <a:pt x="294823" y="276850"/>
                  </a:lnTo>
                  <a:lnTo>
                    <a:pt x="303818" y="268016"/>
                  </a:lnTo>
                  <a:lnTo>
                    <a:pt x="308862" y="263978"/>
                  </a:lnTo>
                  <a:lnTo>
                    <a:pt x="311048" y="263642"/>
                  </a:lnTo>
                  <a:lnTo>
                    <a:pt x="332233" y="267259"/>
                  </a:lnTo>
                  <a:lnTo>
                    <a:pt x="333998" y="268689"/>
                  </a:lnTo>
                  <a:lnTo>
                    <a:pt x="330804" y="271634"/>
                  </a:lnTo>
                  <a:lnTo>
                    <a:pt x="329038" y="272727"/>
                  </a:lnTo>
                  <a:lnTo>
                    <a:pt x="327021" y="273484"/>
                  </a:lnTo>
                  <a:lnTo>
                    <a:pt x="316512" y="276765"/>
                  </a:lnTo>
                  <a:lnTo>
                    <a:pt x="299447" y="287954"/>
                  </a:lnTo>
                  <a:lnTo>
                    <a:pt x="298858" y="290393"/>
                  </a:lnTo>
                  <a:lnTo>
                    <a:pt x="299195" y="292580"/>
                  </a:lnTo>
                  <a:lnTo>
                    <a:pt x="302894" y="302759"/>
                  </a:lnTo>
                  <a:lnTo>
                    <a:pt x="302557" y="305451"/>
                  </a:lnTo>
                  <a:lnTo>
                    <a:pt x="297765" y="309910"/>
                  </a:lnTo>
                  <a:lnTo>
                    <a:pt x="296000" y="311003"/>
                  </a:lnTo>
                  <a:lnTo>
                    <a:pt x="293730" y="311256"/>
                  </a:lnTo>
                  <a:close/>
                </a:path>
              </a:pathLst>
            </a:custGeom>
            <a:grpFill/>
            <a:ln w="12700" cap="flat">
              <a:solidFill>
                <a:srgbClr val="103140"/>
              </a:solidFill>
              <a:prstDash val="solid"/>
              <a:miter/>
            </a:ln>
          </p:spPr>
          <p:txBody>
            <a:bodyPr rtlCol="0" anchor="ctr"/>
            <a:lstStyle/>
            <a:p>
              <a:endParaRPr lang="sv-SE"/>
            </a:p>
          </p:txBody>
        </p:sp>
        <p:sp>
          <p:nvSpPr>
            <p:cNvPr id="27" name="Frihandsfigur 26">
              <a:extLst>
                <a:ext uri="{FF2B5EF4-FFF2-40B4-BE49-F238E27FC236}">
                  <a16:creationId xmlns:a16="http://schemas.microsoft.com/office/drawing/2014/main" id="{588CD2E1-E890-467A-D95D-E4604406E74D}"/>
                </a:ext>
              </a:extLst>
            </p:cNvPr>
            <p:cNvSpPr/>
            <p:nvPr/>
          </p:nvSpPr>
          <p:spPr>
            <a:xfrm>
              <a:off x="2656234" y="4533480"/>
              <a:ext cx="418990" cy="521731"/>
            </a:xfrm>
            <a:custGeom>
              <a:avLst/>
              <a:gdLst>
                <a:gd name="connsiteX0" fmla="*/ 145604 w 418990"/>
                <a:gd name="connsiteY0" fmla="*/ 10936 h 521731"/>
                <a:gd name="connsiteX1" fmla="*/ 150144 w 418990"/>
                <a:gd name="connsiteY1" fmla="*/ 6309 h 521731"/>
                <a:gd name="connsiteX2" fmla="*/ 152077 w 418990"/>
                <a:gd name="connsiteY2" fmla="*/ 5216 h 521731"/>
                <a:gd name="connsiteX3" fmla="*/ 177466 w 418990"/>
                <a:gd name="connsiteY3" fmla="*/ 84 h 521731"/>
                <a:gd name="connsiteX4" fmla="*/ 185200 w 418990"/>
                <a:gd name="connsiteY4" fmla="*/ 0 h 521731"/>
                <a:gd name="connsiteX5" fmla="*/ 190328 w 418990"/>
                <a:gd name="connsiteY5" fmla="*/ 1514 h 521731"/>
                <a:gd name="connsiteX6" fmla="*/ 197137 w 418990"/>
                <a:gd name="connsiteY6" fmla="*/ 5047 h 521731"/>
                <a:gd name="connsiteX7" fmla="*/ 203022 w 418990"/>
                <a:gd name="connsiteY7" fmla="*/ 11189 h 521731"/>
                <a:gd name="connsiteX8" fmla="*/ 206132 w 418990"/>
                <a:gd name="connsiteY8" fmla="*/ 14469 h 521731"/>
                <a:gd name="connsiteX9" fmla="*/ 207730 w 418990"/>
                <a:gd name="connsiteY9" fmla="*/ 18759 h 521731"/>
                <a:gd name="connsiteX10" fmla="*/ 206553 w 418990"/>
                <a:gd name="connsiteY10" fmla="*/ 21031 h 521731"/>
                <a:gd name="connsiteX11" fmla="*/ 204872 w 418990"/>
                <a:gd name="connsiteY11" fmla="*/ 22545 h 521731"/>
                <a:gd name="connsiteX12" fmla="*/ 197137 w 418990"/>
                <a:gd name="connsiteY12" fmla="*/ 26835 h 521731"/>
                <a:gd name="connsiteX13" fmla="*/ 195540 w 418990"/>
                <a:gd name="connsiteY13" fmla="*/ 28434 h 521731"/>
                <a:gd name="connsiteX14" fmla="*/ 195624 w 418990"/>
                <a:gd name="connsiteY14" fmla="*/ 30957 h 521731"/>
                <a:gd name="connsiteX15" fmla="*/ 196801 w 418990"/>
                <a:gd name="connsiteY15" fmla="*/ 39454 h 521731"/>
                <a:gd name="connsiteX16" fmla="*/ 197221 w 418990"/>
                <a:gd name="connsiteY16" fmla="*/ 41809 h 521731"/>
                <a:gd name="connsiteX17" fmla="*/ 201593 w 418990"/>
                <a:gd name="connsiteY17" fmla="*/ 54596 h 521731"/>
                <a:gd name="connsiteX18" fmla="*/ 202770 w 418990"/>
                <a:gd name="connsiteY18" fmla="*/ 56447 h 521731"/>
                <a:gd name="connsiteX19" fmla="*/ 206973 w 418990"/>
                <a:gd name="connsiteY19" fmla="*/ 61578 h 521731"/>
                <a:gd name="connsiteX20" fmla="*/ 208907 w 418990"/>
                <a:gd name="connsiteY20" fmla="*/ 62924 h 521731"/>
                <a:gd name="connsiteX21" fmla="*/ 213446 w 418990"/>
                <a:gd name="connsiteY21" fmla="*/ 65280 h 521731"/>
                <a:gd name="connsiteX22" fmla="*/ 215716 w 418990"/>
                <a:gd name="connsiteY22" fmla="*/ 66373 h 521731"/>
                <a:gd name="connsiteX23" fmla="*/ 224207 w 418990"/>
                <a:gd name="connsiteY23" fmla="*/ 68392 h 521731"/>
                <a:gd name="connsiteX24" fmla="*/ 226308 w 418990"/>
                <a:gd name="connsiteY24" fmla="*/ 67551 h 521731"/>
                <a:gd name="connsiteX25" fmla="*/ 226224 w 418990"/>
                <a:gd name="connsiteY25" fmla="*/ 65027 h 521731"/>
                <a:gd name="connsiteX26" fmla="*/ 225048 w 418990"/>
                <a:gd name="connsiteY26" fmla="*/ 60653 h 521731"/>
                <a:gd name="connsiteX27" fmla="*/ 223450 w 418990"/>
                <a:gd name="connsiteY27" fmla="*/ 56363 h 521731"/>
                <a:gd name="connsiteX28" fmla="*/ 223114 w 418990"/>
                <a:gd name="connsiteY28" fmla="*/ 54091 h 521731"/>
                <a:gd name="connsiteX29" fmla="*/ 223030 w 418990"/>
                <a:gd name="connsiteY29" fmla="*/ 48960 h 521731"/>
                <a:gd name="connsiteX30" fmla="*/ 223787 w 418990"/>
                <a:gd name="connsiteY30" fmla="*/ 45931 h 521731"/>
                <a:gd name="connsiteX31" fmla="*/ 224711 w 418990"/>
                <a:gd name="connsiteY31" fmla="*/ 43155 h 521731"/>
                <a:gd name="connsiteX32" fmla="*/ 233622 w 418990"/>
                <a:gd name="connsiteY32" fmla="*/ 32471 h 521731"/>
                <a:gd name="connsiteX33" fmla="*/ 249007 w 418990"/>
                <a:gd name="connsiteY33" fmla="*/ 23975 h 521731"/>
                <a:gd name="connsiteX34" fmla="*/ 257497 w 418990"/>
                <a:gd name="connsiteY34" fmla="*/ 20862 h 521731"/>
                <a:gd name="connsiteX35" fmla="*/ 259851 w 418990"/>
                <a:gd name="connsiteY35" fmla="*/ 20526 h 521731"/>
                <a:gd name="connsiteX36" fmla="*/ 270107 w 418990"/>
                <a:gd name="connsiteY36" fmla="*/ 20358 h 521731"/>
                <a:gd name="connsiteX37" fmla="*/ 272882 w 418990"/>
                <a:gd name="connsiteY37" fmla="*/ 20694 h 521731"/>
                <a:gd name="connsiteX38" fmla="*/ 274815 w 418990"/>
                <a:gd name="connsiteY38" fmla="*/ 22040 h 521731"/>
                <a:gd name="connsiteX39" fmla="*/ 276329 w 418990"/>
                <a:gd name="connsiteY39" fmla="*/ 23639 h 521731"/>
                <a:gd name="connsiteX40" fmla="*/ 277505 w 418990"/>
                <a:gd name="connsiteY40" fmla="*/ 25490 h 521731"/>
                <a:gd name="connsiteX41" fmla="*/ 282549 w 418990"/>
                <a:gd name="connsiteY41" fmla="*/ 37940 h 521731"/>
                <a:gd name="connsiteX42" fmla="*/ 306256 w 418990"/>
                <a:gd name="connsiteY42" fmla="*/ 85637 h 521731"/>
                <a:gd name="connsiteX43" fmla="*/ 330215 w 418990"/>
                <a:gd name="connsiteY43" fmla="*/ 131232 h 521731"/>
                <a:gd name="connsiteX44" fmla="*/ 343246 w 418990"/>
                <a:gd name="connsiteY44" fmla="*/ 134092 h 521731"/>
                <a:gd name="connsiteX45" fmla="*/ 344675 w 418990"/>
                <a:gd name="connsiteY45" fmla="*/ 132242 h 521731"/>
                <a:gd name="connsiteX46" fmla="*/ 346777 w 418990"/>
                <a:gd name="connsiteY46" fmla="*/ 131400 h 521731"/>
                <a:gd name="connsiteX47" fmla="*/ 353754 w 418990"/>
                <a:gd name="connsiteY47" fmla="*/ 130307 h 521731"/>
                <a:gd name="connsiteX48" fmla="*/ 379983 w 418990"/>
                <a:gd name="connsiteY48" fmla="*/ 134765 h 521731"/>
                <a:gd name="connsiteX49" fmla="*/ 381833 w 418990"/>
                <a:gd name="connsiteY49" fmla="*/ 136111 h 521731"/>
                <a:gd name="connsiteX50" fmla="*/ 383346 w 418990"/>
                <a:gd name="connsiteY50" fmla="*/ 140317 h 521731"/>
                <a:gd name="connsiteX51" fmla="*/ 387465 w 418990"/>
                <a:gd name="connsiteY51" fmla="*/ 154618 h 521731"/>
                <a:gd name="connsiteX52" fmla="*/ 411508 w 418990"/>
                <a:gd name="connsiteY52" fmla="*/ 176743 h 521731"/>
                <a:gd name="connsiteX53" fmla="*/ 417477 w 418990"/>
                <a:gd name="connsiteY53" fmla="*/ 180696 h 521731"/>
                <a:gd name="connsiteX54" fmla="*/ 418990 w 418990"/>
                <a:gd name="connsiteY54" fmla="*/ 182463 h 521731"/>
                <a:gd name="connsiteX55" fmla="*/ 418654 w 418990"/>
                <a:gd name="connsiteY55" fmla="*/ 185155 h 521731"/>
                <a:gd name="connsiteX56" fmla="*/ 416973 w 418990"/>
                <a:gd name="connsiteY56" fmla="*/ 186669 h 521731"/>
                <a:gd name="connsiteX57" fmla="*/ 412853 w 418990"/>
                <a:gd name="connsiteY57" fmla="*/ 188183 h 521731"/>
                <a:gd name="connsiteX58" fmla="*/ 407725 w 418990"/>
                <a:gd name="connsiteY58" fmla="*/ 188183 h 521731"/>
                <a:gd name="connsiteX59" fmla="*/ 402009 w 418990"/>
                <a:gd name="connsiteY59" fmla="*/ 187090 h 521731"/>
                <a:gd name="connsiteX60" fmla="*/ 388642 w 418990"/>
                <a:gd name="connsiteY60" fmla="*/ 183473 h 521731"/>
                <a:gd name="connsiteX61" fmla="*/ 383766 w 418990"/>
                <a:gd name="connsiteY61" fmla="*/ 181369 h 521731"/>
                <a:gd name="connsiteX62" fmla="*/ 381917 w 418990"/>
                <a:gd name="connsiteY62" fmla="*/ 180024 h 521731"/>
                <a:gd name="connsiteX63" fmla="*/ 378554 w 418990"/>
                <a:gd name="connsiteY63" fmla="*/ 176911 h 521731"/>
                <a:gd name="connsiteX64" fmla="*/ 370315 w 418990"/>
                <a:gd name="connsiteY64" fmla="*/ 169171 h 521731"/>
                <a:gd name="connsiteX65" fmla="*/ 367289 w 418990"/>
                <a:gd name="connsiteY65" fmla="*/ 165975 h 521731"/>
                <a:gd name="connsiteX66" fmla="*/ 362749 w 418990"/>
                <a:gd name="connsiteY66" fmla="*/ 158488 h 521731"/>
                <a:gd name="connsiteX67" fmla="*/ 356360 w 418990"/>
                <a:gd name="connsiteY67" fmla="*/ 149571 h 521731"/>
                <a:gd name="connsiteX68" fmla="*/ 354091 w 418990"/>
                <a:gd name="connsiteY68" fmla="*/ 148478 h 521731"/>
                <a:gd name="connsiteX69" fmla="*/ 353754 w 418990"/>
                <a:gd name="connsiteY69" fmla="*/ 151253 h 521731"/>
                <a:gd name="connsiteX70" fmla="*/ 353838 w 418990"/>
                <a:gd name="connsiteY70" fmla="*/ 153861 h 521731"/>
                <a:gd name="connsiteX71" fmla="*/ 372081 w 418990"/>
                <a:gd name="connsiteY71" fmla="*/ 195586 h 521731"/>
                <a:gd name="connsiteX72" fmla="*/ 377797 w 418990"/>
                <a:gd name="connsiteY72" fmla="*/ 204924 h 521731"/>
                <a:gd name="connsiteX73" fmla="*/ 396881 w 418990"/>
                <a:gd name="connsiteY73" fmla="*/ 220318 h 521731"/>
                <a:gd name="connsiteX74" fmla="*/ 397049 w 418990"/>
                <a:gd name="connsiteY74" fmla="*/ 226796 h 521731"/>
                <a:gd name="connsiteX75" fmla="*/ 383766 w 418990"/>
                <a:gd name="connsiteY75" fmla="*/ 291487 h 521731"/>
                <a:gd name="connsiteX76" fmla="*/ 367205 w 418990"/>
                <a:gd name="connsiteY76" fmla="*/ 347933 h 521731"/>
                <a:gd name="connsiteX77" fmla="*/ 363338 w 418990"/>
                <a:gd name="connsiteY77" fmla="*/ 354242 h 521731"/>
                <a:gd name="connsiteX78" fmla="*/ 357789 w 418990"/>
                <a:gd name="connsiteY78" fmla="*/ 356178 h 521731"/>
                <a:gd name="connsiteX79" fmla="*/ 348794 w 418990"/>
                <a:gd name="connsiteY79" fmla="*/ 361056 h 521731"/>
                <a:gd name="connsiteX80" fmla="*/ 318614 w 418990"/>
                <a:gd name="connsiteY80" fmla="*/ 378554 h 521731"/>
                <a:gd name="connsiteX81" fmla="*/ 310039 w 418990"/>
                <a:gd name="connsiteY81" fmla="*/ 384779 h 521731"/>
                <a:gd name="connsiteX82" fmla="*/ 304155 w 418990"/>
                <a:gd name="connsiteY82" fmla="*/ 400931 h 521731"/>
                <a:gd name="connsiteX83" fmla="*/ 300288 w 418990"/>
                <a:gd name="connsiteY83" fmla="*/ 404969 h 521731"/>
                <a:gd name="connsiteX84" fmla="*/ 275404 w 418990"/>
                <a:gd name="connsiteY84" fmla="*/ 418513 h 521731"/>
                <a:gd name="connsiteX85" fmla="*/ 270864 w 418990"/>
                <a:gd name="connsiteY85" fmla="*/ 420952 h 521731"/>
                <a:gd name="connsiteX86" fmla="*/ 261196 w 418990"/>
                <a:gd name="connsiteY86" fmla="*/ 425327 h 521731"/>
                <a:gd name="connsiteX87" fmla="*/ 229503 w 418990"/>
                <a:gd name="connsiteY87" fmla="*/ 435674 h 521731"/>
                <a:gd name="connsiteX88" fmla="*/ 226224 w 418990"/>
                <a:gd name="connsiteY88" fmla="*/ 436347 h 521731"/>
                <a:gd name="connsiteX89" fmla="*/ 223618 w 418990"/>
                <a:gd name="connsiteY89" fmla="*/ 423560 h 521731"/>
                <a:gd name="connsiteX90" fmla="*/ 222862 w 418990"/>
                <a:gd name="connsiteY90" fmla="*/ 421457 h 521731"/>
                <a:gd name="connsiteX91" fmla="*/ 221433 w 418990"/>
                <a:gd name="connsiteY91" fmla="*/ 420868 h 521731"/>
                <a:gd name="connsiteX92" fmla="*/ 220340 w 418990"/>
                <a:gd name="connsiteY92" fmla="*/ 423055 h 521731"/>
                <a:gd name="connsiteX93" fmla="*/ 218490 w 418990"/>
                <a:gd name="connsiteY93" fmla="*/ 428187 h 521731"/>
                <a:gd name="connsiteX94" fmla="*/ 219331 w 418990"/>
                <a:gd name="connsiteY94" fmla="*/ 432729 h 521731"/>
                <a:gd name="connsiteX95" fmla="*/ 219751 w 418990"/>
                <a:gd name="connsiteY95" fmla="*/ 433991 h 521731"/>
                <a:gd name="connsiteX96" fmla="*/ 208739 w 418990"/>
                <a:gd name="connsiteY96" fmla="*/ 427009 h 521731"/>
                <a:gd name="connsiteX97" fmla="*/ 207057 w 418990"/>
                <a:gd name="connsiteY97" fmla="*/ 428355 h 521731"/>
                <a:gd name="connsiteX98" fmla="*/ 207225 w 418990"/>
                <a:gd name="connsiteY98" fmla="*/ 412540 h 521731"/>
                <a:gd name="connsiteX99" fmla="*/ 202181 w 418990"/>
                <a:gd name="connsiteY99" fmla="*/ 383433 h 521731"/>
                <a:gd name="connsiteX100" fmla="*/ 201425 w 418990"/>
                <a:gd name="connsiteY100" fmla="*/ 381330 h 521731"/>
                <a:gd name="connsiteX101" fmla="*/ 193859 w 418990"/>
                <a:gd name="connsiteY101" fmla="*/ 373338 h 521731"/>
                <a:gd name="connsiteX102" fmla="*/ 192429 w 418990"/>
                <a:gd name="connsiteY102" fmla="*/ 374348 h 521731"/>
                <a:gd name="connsiteX103" fmla="*/ 172085 w 418990"/>
                <a:gd name="connsiteY103" fmla="*/ 407240 h 521731"/>
                <a:gd name="connsiteX104" fmla="*/ 161325 w 418990"/>
                <a:gd name="connsiteY104" fmla="*/ 425579 h 521731"/>
                <a:gd name="connsiteX105" fmla="*/ 160652 w 418990"/>
                <a:gd name="connsiteY105" fmla="*/ 430963 h 521731"/>
                <a:gd name="connsiteX106" fmla="*/ 175280 w 418990"/>
                <a:gd name="connsiteY106" fmla="*/ 469996 h 521731"/>
                <a:gd name="connsiteX107" fmla="*/ 177550 w 418990"/>
                <a:gd name="connsiteY107" fmla="*/ 473529 h 521731"/>
                <a:gd name="connsiteX108" fmla="*/ 179063 w 418990"/>
                <a:gd name="connsiteY108" fmla="*/ 475127 h 521731"/>
                <a:gd name="connsiteX109" fmla="*/ 180912 w 418990"/>
                <a:gd name="connsiteY109" fmla="*/ 476558 h 521731"/>
                <a:gd name="connsiteX110" fmla="*/ 182510 w 418990"/>
                <a:gd name="connsiteY110" fmla="*/ 476221 h 521731"/>
                <a:gd name="connsiteX111" fmla="*/ 190496 w 418990"/>
                <a:gd name="connsiteY111" fmla="*/ 485222 h 521731"/>
                <a:gd name="connsiteX112" fmla="*/ 191084 w 418990"/>
                <a:gd name="connsiteY112" fmla="*/ 489849 h 521731"/>
                <a:gd name="connsiteX113" fmla="*/ 188142 w 418990"/>
                <a:gd name="connsiteY113" fmla="*/ 493382 h 521731"/>
                <a:gd name="connsiteX114" fmla="*/ 183098 w 418990"/>
                <a:gd name="connsiteY114" fmla="*/ 492036 h 521731"/>
                <a:gd name="connsiteX115" fmla="*/ 172926 w 418990"/>
                <a:gd name="connsiteY115" fmla="*/ 490858 h 521731"/>
                <a:gd name="connsiteX116" fmla="*/ 170740 w 418990"/>
                <a:gd name="connsiteY116" fmla="*/ 489681 h 521731"/>
                <a:gd name="connsiteX117" fmla="*/ 161073 w 418990"/>
                <a:gd name="connsiteY117" fmla="*/ 483203 h 521731"/>
                <a:gd name="connsiteX118" fmla="*/ 159223 w 418990"/>
                <a:gd name="connsiteY118" fmla="*/ 481858 h 521731"/>
                <a:gd name="connsiteX119" fmla="*/ 145688 w 418990"/>
                <a:gd name="connsiteY119" fmla="*/ 462341 h 521731"/>
                <a:gd name="connsiteX120" fmla="*/ 144595 w 418990"/>
                <a:gd name="connsiteY120" fmla="*/ 460490 h 521731"/>
                <a:gd name="connsiteX121" fmla="*/ 144175 w 418990"/>
                <a:gd name="connsiteY121" fmla="*/ 458135 h 521731"/>
                <a:gd name="connsiteX122" fmla="*/ 144091 w 418990"/>
                <a:gd name="connsiteY122" fmla="*/ 455695 h 521731"/>
                <a:gd name="connsiteX123" fmla="*/ 147538 w 418990"/>
                <a:gd name="connsiteY123" fmla="*/ 441899 h 521731"/>
                <a:gd name="connsiteX124" fmla="*/ 146949 w 418990"/>
                <a:gd name="connsiteY124" fmla="*/ 440216 h 521731"/>
                <a:gd name="connsiteX125" fmla="*/ 145184 w 418990"/>
                <a:gd name="connsiteY125" fmla="*/ 441478 h 521731"/>
                <a:gd name="connsiteX126" fmla="*/ 138206 w 418990"/>
                <a:gd name="connsiteY126" fmla="*/ 454433 h 521731"/>
                <a:gd name="connsiteX127" fmla="*/ 140224 w 418990"/>
                <a:gd name="connsiteY127" fmla="*/ 461752 h 521731"/>
                <a:gd name="connsiteX128" fmla="*/ 144091 w 418990"/>
                <a:gd name="connsiteY128" fmla="*/ 471847 h 521731"/>
                <a:gd name="connsiteX129" fmla="*/ 151321 w 418990"/>
                <a:gd name="connsiteY129" fmla="*/ 484886 h 521731"/>
                <a:gd name="connsiteX130" fmla="*/ 152077 w 418990"/>
                <a:gd name="connsiteY130" fmla="*/ 486989 h 521731"/>
                <a:gd name="connsiteX131" fmla="*/ 152498 w 418990"/>
                <a:gd name="connsiteY131" fmla="*/ 489260 h 521731"/>
                <a:gd name="connsiteX132" fmla="*/ 154852 w 418990"/>
                <a:gd name="connsiteY132" fmla="*/ 511384 h 521731"/>
                <a:gd name="connsiteX133" fmla="*/ 154936 w 418990"/>
                <a:gd name="connsiteY133" fmla="*/ 513824 h 521731"/>
                <a:gd name="connsiteX134" fmla="*/ 154599 w 418990"/>
                <a:gd name="connsiteY134" fmla="*/ 516516 h 521731"/>
                <a:gd name="connsiteX135" fmla="*/ 152834 w 418990"/>
                <a:gd name="connsiteY135" fmla="*/ 521732 h 521731"/>
                <a:gd name="connsiteX136" fmla="*/ 150396 w 418990"/>
                <a:gd name="connsiteY136" fmla="*/ 521732 h 521731"/>
                <a:gd name="connsiteX137" fmla="*/ 134087 w 418990"/>
                <a:gd name="connsiteY137" fmla="*/ 513487 h 521731"/>
                <a:gd name="connsiteX138" fmla="*/ 119964 w 418990"/>
                <a:gd name="connsiteY138" fmla="*/ 506337 h 521731"/>
                <a:gd name="connsiteX139" fmla="*/ 118450 w 418990"/>
                <a:gd name="connsiteY139" fmla="*/ 504739 h 521731"/>
                <a:gd name="connsiteX140" fmla="*/ 102898 w 418990"/>
                <a:gd name="connsiteY140" fmla="*/ 491363 h 521731"/>
                <a:gd name="connsiteX141" fmla="*/ 87766 w 418990"/>
                <a:gd name="connsiteY141" fmla="*/ 487325 h 521731"/>
                <a:gd name="connsiteX142" fmla="*/ 76837 w 418990"/>
                <a:gd name="connsiteY142" fmla="*/ 489176 h 521731"/>
                <a:gd name="connsiteX143" fmla="*/ 75492 w 418990"/>
                <a:gd name="connsiteY143" fmla="*/ 491027 h 521731"/>
                <a:gd name="connsiteX144" fmla="*/ 68683 w 418990"/>
                <a:gd name="connsiteY144" fmla="*/ 492373 h 521731"/>
                <a:gd name="connsiteX145" fmla="*/ 65993 w 418990"/>
                <a:gd name="connsiteY145" fmla="*/ 492036 h 521731"/>
                <a:gd name="connsiteX146" fmla="*/ 50608 w 418990"/>
                <a:gd name="connsiteY146" fmla="*/ 489260 h 521731"/>
                <a:gd name="connsiteX147" fmla="*/ 48423 w 418990"/>
                <a:gd name="connsiteY147" fmla="*/ 488167 h 521731"/>
                <a:gd name="connsiteX148" fmla="*/ 31777 w 418990"/>
                <a:gd name="connsiteY148" fmla="*/ 471258 h 521731"/>
                <a:gd name="connsiteX149" fmla="*/ 25304 w 418990"/>
                <a:gd name="connsiteY149" fmla="*/ 431131 h 521731"/>
                <a:gd name="connsiteX150" fmla="*/ 22950 w 418990"/>
                <a:gd name="connsiteY150" fmla="*/ 424317 h 521731"/>
                <a:gd name="connsiteX151" fmla="*/ 12610 w 418990"/>
                <a:gd name="connsiteY151" fmla="*/ 405221 h 521731"/>
                <a:gd name="connsiteX152" fmla="*/ 6641 w 418990"/>
                <a:gd name="connsiteY152" fmla="*/ 401267 h 521731"/>
                <a:gd name="connsiteX153" fmla="*/ 84 w 418990"/>
                <a:gd name="connsiteY153" fmla="*/ 393696 h 521731"/>
                <a:gd name="connsiteX154" fmla="*/ 0 w 418990"/>
                <a:gd name="connsiteY154" fmla="*/ 389154 h 521731"/>
                <a:gd name="connsiteX155" fmla="*/ 2942 w 418990"/>
                <a:gd name="connsiteY155" fmla="*/ 381835 h 521731"/>
                <a:gd name="connsiteX156" fmla="*/ 14544 w 418990"/>
                <a:gd name="connsiteY156" fmla="*/ 359795 h 521731"/>
                <a:gd name="connsiteX157" fmla="*/ 27406 w 418990"/>
                <a:gd name="connsiteY157" fmla="*/ 353990 h 521731"/>
                <a:gd name="connsiteX158" fmla="*/ 46069 w 418990"/>
                <a:gd name="connsiteY158" fmla="*/ 349700 h 521731"/>
                <a:gd name="connsiteX159" fmla="*/ 50020 w 418990"/>
                <a:gd name="connsiteY159" fmla="*/ 350289 h 521731"/>
                <a:gd name="connsiteX160" fmla="*/ 61958 w 418990"/>
                <a:gd name="connsiteY160" fmla="*/ 362403 h 521731"/>
                <a:gd name="connsiteX161" fmla="*/ 66329 w 418990"/>
                <a:gd name="connsiteY161" fmla="*/ 363748 h 521731"/>
                <a:gd name="connsiteX162" fmla="*/ 74988 w 418990"/>
                <a:gd name="connsiteY162" fmla="*/ 355000 h 521731"/>
                <a:gd name="connsiteX163" fmla="*/ 80284 w 418990"/>
                <a:gd name="connsiteY163" fmla="*/ 346167 h 521731"/>
                <a:gd name="connsiteX164" fmla="*/ 83731 w 418990"/>
                <a:gd name="connsiteY164" fmla="*/ 336745 h 521731"/>
                <a:gd name="connsiteX165" fmla="*/ 83983 w 418990"/>
                <a:gd name="connsiteY165" fmla="*/ 312433 h 521731"/>
                <a:gd name="connsiteX166" fmla="*/ 103571 w 418990"/>
                <a:gd name="connsiteY166" fmla="*/ 286187 h 521731"/>
                <a:gd name="connsiteX167" fmla="*/ 120888 w 418990"/>
                <a:gd name="connsiteY167" fmla="*/ 274241 h 521731"/>
                <a:gd name="connsiteX168" fmla="*/ 124755 w 418990"/>
                <a:gd name="connsiteY168" fmla="*/ 270288 h 521731"/>
                <a:gd name="connsiteX169" fmla="*/ 128791 w 418990"/>
                <a:gd name="connsiteY169" fmla="*/ 263474 h 521731"/>
                <a:gd name="connsiteX170" fmla="*/ 133078 w 418990"/>
                <a:gd name="connsiteY170" fmla="*/ 239835 h 521731"/>
                <a:gd name="connsiteX171" fmla="*/ 134087 w 418990"/>
                <a:gd name="connsiteY171" fmla="*/ 232180 h 521731"/>
                <a:gd name="connsiteX172" fmla="*/ 139215 w 418990"/>
                <a:gd name="connsiteY172" fmla="*/ 189950 h 521731"/>
                <a:gd name="connsiteX173" fmla="*/ 133919 w 418990"/>
                <a:gd name="connsiteY173" fmla="*/ 186501 h 521731"/>
                <a:gd name="connsiteX174" fmla="*/ 119039 w 418990"/>
                <a:gd name="connsiteY174" fmla="*/ 179687 h 521731"/>
                <a:gd name="connsiteX175" fmla="*/ 114667 w 418990"/>
                <a:gd name="connsiteY175" fmla="*/ 174724 h 521731"/>
                <a:gd name="connsiteX176" fmla="*/ 104243 w 418990"/>
                <a:gd name="connsiteY176" fmla="*/ 158825 h 521731"/>
                <a:gd name="connsiteX177" fmla="*/ 102814 w 418990"/>
                <a:gd name="connsiteY177" fmla="*/ 156133 h 521731"/>
                <a:gd name="connsiteX178" fmla="*/ 101973 w 418990"/>
                <a:gd name="connsiteY178" fmla="*/ 154534 h 521731"/>
                <a:gd name="connsiteX179" fmla="*/ 102478 w 418990"/>
                <a:gd name="connsiteY179" fmla="*/ 148898 h 521731"/>
                <a:gd name="connsiteX180" fmla="*/ 103907 w 418990"/>
                <a:gd name="connsiteY180" fmla="*/ 141916 h 521731"/>
                <a:gd name="connsiteX181" fmla="*/ 105000 w 418990"/>
                <a:gd name="connsiteY181" fmla="*/ 135186 h 521731"/>
                <a:gd name="connsiteX182" fmla="*/ 105925 w 418990"/>
                <a:gd name="connsiteY182" fmla="*/ 130980 h 521731"/>
                <a:gd name="connsiteX183" fmla="*/ 104663 w 418990"/>
                <a:gd name="connsiteY183" fmla="*/ 124671 h 521731"/>
                <a:gd name="connsiteX184" fmla="*/ 100124 w 418990"/>
                <a:gd name="connsiteY184" fmla="*/ 117268 h 521731"/>
                <a:gd name="connsiteX185" fmla="*/ 101385 w 418990"/>
                <a:gd name="connsiteY185" fmla="*/ 112557 h 521731"/>
                <a:gd name="connsiteX186" fmla="*/ 104243 w 418990"/>
                <a:gd name="connsiteY186" fmla="*/ 109192 h 521731"/>
                <a:gd name="connsiteX187" fmla="*/ 107690 w 418990"/>
                <a:gd name="connsiteY187" fmla="*/ 105070 h 521731"/>
                <a:gd name="connsiteX188" fmla="*/ 111389 w 418990"/>
                <a:gd name="connsiteY188" fmla="*/ 99854 h 521731"/>
                <a:gd name="connsiteX189" fmla="*/ 115929 w 418990"/>
                <a:gd name="connsiteY189" fmla="*/ 96405 h 521731"/>
                <a:gd name="connsiteX190" fmla="*/ 117105 w 418990"/>
                <a:gd name="connsiteY190" fmla="*/ 95480 h 521731"/>
                <a:gd name="connsiteX191" fmla="*/ 122654 w 418990"/>
                <a:gd name="connsiteY191" fmla="*/ 93040 h 521731"/>
                <a:gd name="connsiteX192" fmla="*/ 125428 w 418990"/>
                <a:gd name="connsiteY192" fmla="*/ 89002 h 521731"/>
                <a:gd name="connsiteX193" fmla="*/ 126689 w 418990"/>
                <a:gd name="connsiteY193" fmla="*/ 84039 h 521731"/>
                <a:gd name="connsiteX194" fmla="*/ 129379 w 418990"/>
                <a:gd name="connsiteY194" fmla="*/ 71925 h 521731"/>
                <a:gd name="connsiteX195" fmla="*/ 138122 w 418990"/>
                <a:gd name="connsiteY195" fmla="*/ 38108 h 521731"/>
                <a:gd name="connsiteX196" fmla="*/ 139383 w 418990"/>
                <a:gd name="connsiteY196" fmla="*/ 30116 h 521731"/>
                <a:gd name="connsiteX197" fmla="*/ 141821 w 418990"/>
                <a:gd name="connsiteY197" fmla="*/ 20947 h 521731"/>
                <a:gd name="connsiteX198" fmla="*/ 145604 w 418990"/>
                <a:gd name="connsiteY198" fmla="*/ 10936 h 521731"/>
                <a:gd name="connsiteX199" fmla="*/ 192850 w 418990"/>
                <a:gd name="connsiteY199" fmla="*/ 447451 h 521731"/>
                <a:gd name="connsiteX200" fmla="*/ 184779 w 418990"/>
                <a:gd name="connsiteY200" fmla="*/ 454601 h 521731"/>
                <a:gd name="connsiteX201" fmla="*/ 181417 w 418990"/>
                <a:gd name="connsiteY201" fmla="*/ 459480 h 521731"/>
                <a:gd name="connsiteX202" fmla="*/ 179483 w 418990"/>
                <a:gd name="connsiteY202" fmla="*/ 464276 h 521731"/>
                <a:gd name="connsiteX203" fmla="*/ 177718 w 418990"/>
                <a:gd name="connsiteY203" fmla="*/ 459733 h 521731"/>
                <a:gd name="connsiteX204" fmla="*/ 176373 w 418990"/>
                <a:gd name="connsiteY204" fmla="*/ 447871 h 521731"/>
                <a:gd name="connsiteX205" fmla="*/ 175868 w 418990"/>
                <a:gd name="connsiteY205" fmla="*/ 440637 h 521731"/>
                <a:gd name="connsiteX206" fmla="*/ 174860 w 418990"/>
                <a:gd name="connsiteY206" fmla="*/ 426084 h 521731"/>
                <a:gd name="connsiteX207" fmla="*/ 174775 w 418990"/>
                <a:gd name="connsiteY207" fmla="*/ 423644 h 521731"/>
                <a:gd name="connsiteX208" fmla="*/ 175112 w 418990"/>
                <a:gd name="connsiteY208" fmla="*/ 420952 h 521731"/>
                <a:gd name="connsiteX209" fmla="*/ 175784 w 418990"/>
                <a:gd name="connsiteY209" fmla="*/ 417924 h 521731"/>
                <a:gd name="connsiteX210" fmla="*/ 181249 w 418990"/>
                <a:gd name="connsiteY210" fmla="*/ 406567 h 521731"/>
                <a:gd name="connsiteX211" fmla="*/ 192682 w 418990"/>
                <a:gd name="connsiteY211" fmla="*/ 404464 h 521731"/>
                <a:gd name="connsiteX212" fmla="*/ 195120 w 418990"/>
                <a:gd name="connsiteY212" fmla="*/ 404464 h 521731"/>
                <a:gd name="connsiteX213" fmla="*/ 197726 w 418990"/>
                <a:gd name="connsiteY213" fmla="*/ 405305 h 521731"/>
                <a:gd name="connsiteX214" fmla="*/ 199239 w 418990"/>
                <a:gd name="connsiteY214" fmla="*/ 406904 h 521731"/>
                <a:gd name="connsiteX215" fmla="*/ 199659 w 418990"/>
                <a:gd name="connsiteY215" fmla="*/ 409091 h 521731"/>
                <a:gd name="connsiteX216" fmla="*/ 198735 w 418990"/>
                <a:gd name="connsiteY216" fmla="*/ 422635 h 521731"/>
                <a:gd name="connsiteX217" fmla="*/ 195120 w 418990"/>
                <a:gd name="connsiteY217" fmla="*/ 433907 h 521731"/>
                <a:gd name="connsiteX218" fmla="*/ 192766 w 418990"/>
                <a:gd name="connsiteY218" fmla="*/ 438618 h 521731"/>
                <a:gd name="connsiteX219" fmla="*/ 192850 w 418990"/>
                <a:gd name="connsiteY219" fmla="*/ 447451 h 521731"/>
                <a:gd name="connsiteX220" fmla="*/ 408734 w 418990"/>
                <a:gd name="connsiteY220" fmla="*/ 152179 h 521731"/>
                <a:gd name="connsiteX221" fmla="*/ 405960 w 418990"/>
                <a:gd name="connsiteY221" fmla="*/ 151842 h 521731"/>
                <a:gd name="connsiteX222" fmla="*/ 399739 w 418990"/>
                <a:gd name="connsiteY222" fmla="*/ 147468 h 521731"/>
                <a:gd name="connsiteX223" fmla="*/ 397889 w 418990"/>
                <a:gd name="connsiteY223" fmla="*/ 145953 h 521731"/>
                <a:gd name="connsiteX224" fmla="*/ 373090 w 418990"/>
                <a:gd name="connsiteY224" fmla="*/ 125259 h 521731"/>
                <a:gd name="connsiteX225" fmla="*/ 371576 w 418990"/>
                <a:gd name="connsiteY225" fmla="*/ 121053 h 521731"/>
                <a:gd name="connsiteX226" fmla="*/ 371240 w 418990"/>
                <a:gd name="connsiteY226" fmla="*/ 118782 h 521731"/>
                <a:gd name="connsiteX227" fmla="*/ 368886 w 418990"/>
                <a:gd name="connsiteY227" fmla="*/ 102294 h 521731"/>
                <a:gd name="connsiteX228" fmla="*/ 366616 w 418990"/>
                <a:gd name="connsiteY228" fmla="*/ 67299 h 521731"/>
                <a:gd name="connsiteX229" fmla="*/ 367205 w 418990"/>
                <a:gd name="connsiteY229" fmla="*/ 64775 h 521731"/>
                <a:gd name="connsiteX230" fmla="*/ 368634 w 418990"/>
                <a:gd name="connsiteY230" fmla="*/ 62924 h 521731"/>
                <a:gd name="connsiteX231" fmla="*/ 370736 w 418990"/>
                <a:gd name="connsiteY231" fmla="*/ 62167 h 521731"/>
                <a:gd name="connsiteX232" fmla="*/ 374939 w 418990"/>
                <a:gd name="connsiteY232" fmla="*/ 64775 h 521731"/>
                <a:gd name="connsiteX233" fmla="*/ 377966 w 418990"/>
                <a:gd name="connsiteY233" fmla="*/ 70664 h 521731"/>
                <a:gd name="connsiteX234" fmla="*/ 385448 w 418990"/>
                <a:gd name="connsiteY234" fmla="*/ 97331 h 521731"/>
                <a:gd name="connsiteX235" fmla="*/ 396796 w 418990"/>
                <a:gd name="connsiteY235" fmla="*/ 132999 h 521731"/>
                <a:gd name="connsiteX236" fmla="*/ 403438 w 418990"/>
                <a:gd name="connsiteY236" fmla="*/ 135522 h 521731"/>
                <a:gd name="connsiteX237" fmla="*/ 411340 w 418990"/>
                <a:gd name="connsiteY237" fmla="*/ 148562 h 521731"/>
                <a:gd name="connsiteX238" fmla="*/ 410752 w 418990"/>
                <a:gd name="connsiteY238" fmla="*/ 151085 h 521731"/>
                <a:gd name="connsiteX239" fmla="*/ 408734 w 418990"/>
                <a:gd name="connsiteY239" fmla="*/ 152179 h 5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18990" h="521731">
                  <a:moveTo>
                    <a:pt x="145604" y="10936"/>
                  </a:moveTo>
                  <a:lnTo>
                    <a:pt x="150144" y="6309"/>
                  </a:lnTo>
                  <a:lnTo>
                    <a:pt x="152077" y="5216"/>
                  </a:lnTo>
                  <a:lnTo>
                    <a:pt x="177466" y="84"/>
                  </a:lnTo>
                  <a:lnTo>
                    <a:pt x="185200" y="0"/>
                  </a:lnTo>
                  <a:lnTo>
                    <a:pt x="190328" y="1514"/>
                  </a:lnTo>
                  <a:lnTo>
                    <a:pt x="197137" y="5047"/>
                  </a:lnTo>
                  <a:lnTo>
                    <a:pt x="203022" y="11189"/>
                  </a:lnTo>
                  <a:lnTo>
                    <a:pt x="206132" y="14469"/>
                  </a:lnTo>
                  <a:lnTo>
                    <a:pt x="207730" y="18759"/>
                  </a:lnTo>
                  <a:lnTo>
                    <a:pt x="206553" y="21031"/>
                  </a:lnTo>
                  <a:lnTo>
                    <a:pt x="204872" y="22545"/>
                  </a:lnTo>
                  <a:lnTo>
                    <a:pt x="197137" y="26835"/>
                  </a:lnTo>
                  <a:lnTo>
                    <a:pt x="195540" y="28434"/>
                  </a:lnTo>
                  <a:lnTo>
                    <a:pt x="195624" y="30957"/>
                  </a:lnTo>
                  <a:lnTo>
                    <a:pt x="196801" y="39454"/>
                  </a:lnTo>
                  <a:lnTo>
                    <a:pt x="197221" y="41809"/>
                  </a:lnTo>
                  <a:lnTo>
                    <a:pt x="201593" y="54596"/>
                  </a:lnTo>
                  <a:lnTo>
                    <a:pt x="202770" y="56447"/>
                  </a:lnTo>
                  <a:lnTo>
                    <a:pt x="206973" y="61578"/>
                  </a:lnTo>
                  <a:lnTo>
                    <a:pt x="208907" y="62924"/>
                  </a:lnTo>
                  <a:lnTo>
                    <a:pt x="213446" y="65280"/>
                  </a:lnTo>
                  <a:lnTo>
                    <a:pt x="215716" y="66373"/>
                  </a:lnTo>
                  <a:lnTo>
                    <a:pt x="224207" y="68392"/>
                  </a:lnTo>
                  <a:lnTo>
                    <a:pt x="226308" y="67551"/>
                  </a:lnTo>
                  <a:lnTo>
                    <a:pt x="226224" y="65027"/>
                  </a:lnTo>
                  <a:lnTo>
                    <a:pt x="225048" y="60653"/>
                  </a:lnTo>
                  <a:lnTo>
                    <a:pt x="223450" y="56363"/>
                  </a:lnTo>
                  <a:lnTo>
                    <a:pt x="223114" y="54091"/>
                  </a:lnTo>
                  <a:lnTo>
                    <a:pt x="223030" y="48960"/>
                  </a:lnTo>
                  <a:lnTo>
                    <a:pt x="223787" y="45931"/>
                  </a:lnTo>
                  <a:lnTo>
                    <a:pt x="224711" y="43155"/>
                  </a:lnTo>
                  <a:lnTo>
                    <a:pt x="233622" y="32471"/>
                  </a:lnTo>
                  <a:lnTo>
                    <a:pt x="249007" y="23975"/>
                  </a:lnTo>
                  <a:lnTo>
                    <a:pt x="257497" y="20862"/>
                  </a:lnTo>
                  <a:lnTo>
                    <a:pt x="259851" y="20526"/>
                  </a:lnTo>
                  <a:lnTo>
                    <a:pt x="270107" y="20358"/>
                  </a:lnTo>
                  <a:lnTo>
                    <a:pt x="272882" y="20694"/>
                  </a:lnTo>
                  <a:lnTo>
                    <a:pt x="274815" y="22040"/>
                  </a:lnTo>
                  <a:lnTo>
                    <a:pt x="276329" y="23639"/>
                  </a:lnTo>
                  <a:lnTo>
                    <a:pt x="277505" y="25490"/>
                  </a:lnTo>
                  <a:lnTo>
                    <a:pt x="282549" y="37940"/>
                  </a:lnTo>
                  <a:lnTo>
                    <a:pt x="306256" y="85637"/>
                  </a:lnTo>
                  <a:lnTo>
                    <a:pt x="330215" y="131232"/>
                  </a:lnTo>
                  <a:lnTo>
                    <a:pt x="343246" y="134092"/>
                  </a:lnTo>
                  <a:lnTo>
                    <a:pt x="344675" y="132242"/>
                  </a:lnTo>
                  <a:lnTo>
                    <a:pt x="346777" y="131400"/>
                  </a:lnTo>
                  <a:lnTo>
                    <a:pt x="353754" y="130307"/>
                  </a:lnTo>
                  <a:lnTo>
                    <a:pt x="379983" y="134765"/>
                  </a:lnTo>
                  <a:lnTo>
                    <a:pt x="381833" y="136111"/>
                  </a:lnTo>
                  <a:lnTo>
                    <a:pt x="383346" y="140317"/>
                  </a:lnTo>
                  <a:lnTo>
                    <a:pt x="387465" y="154618"/>
                  </a:lnTo>
                  <a:lnTo>
                    <a:pt x="411508" y="176743"/>
                  </a:lnTo>
                  <a:lnTo>
                    <a:pt x="417477" y="180696"/>
                  </a:lnTo>
                  <a:lnTo>
                    <a:pt x="418990" y="182463"/>
                  </a:lnTo>
                  <a:lnTo>
                    <a:pt x="418654" y="185155"/>
                  </a:lnTo>
                  <a:lnTo>
                    <a:pt x="416973" y="186669"/>
                  </a:lnTo>
                  <a:lnTo>
                    <a:pt x="412853" y="188183"/>
                  </a:lnTo>
                  <a:lnTo>
                    <a:pt x="407725" y="188183"/>
                  </a:lnTo>
                  <a:lnTo>
                    <a:pt x="402009" y="187090"/>
                  </a:lnTo>
                  <a:lnTo>
                    <a:pt x="388642" y="183473"/>
                  </a:lnTo>
                  <a:lnTo>
                    <a:pt x="383766" y="181369"/>
                  </a:lnTo>
                  <a:lnTo>
                    <a:pt x="381917" y="180024"/>
                  </a:lnTo>
                  <a:lnTo>
                    <a:pt x="378554" y="176911"/>
                  </a:lnTo>
                  <a:lnTo>
                    <a:pt x="370315" y="169171"/>
                  </a:lnTo>
                  <a:lnTo>
                    <a:pt x="367289" y="165975"/>
                  </a:lnTo>
                  <a:lnTo>
                    <a:pt x="362749" y="158488"/>
                  </a:lnTo>
                  <a:lnTo>
                    <a:pt x="356360" y="149571"/>
                  </a:lnTo>
                  <a:lnTo>
                    <a:pt x="354091" y="148478"/>
                  </a:lnTo>
                  <a:lnTo>
                    <a:pt x="353754" y="151253"/>
                  </a:lnTo>
                  <a:lnTo>
                    <a:pt x="353838" y="153861"/>
                  </a:lnTo>
                  <a:lnTo>
                    <a:pt x="372081" y="195586"/>
                  </a:lnTo>
                  <a:lnTo>
                    <a:pt x="377797" y="204924"/>
                  </a:lnTo>
                  <a:lnTo>
                    <a:pt x="396881" y="220318"/>
                  </a:lnTo>
                  <a:lnTo>
                    <a:pt x="397049" y="226796"/>
                  </a:lnTo>
                  <a:lnTo>
                    <a:pt x="383766" y="291487"/>
                  </a:lnTo>
                  <a:lnTo>
                    <a:pt x="367205" y="347933"/>
                  </a:lnTo>
                  <a:lnTo>
                    <a:pt x="363338" y="354242"/>
                  </a:lnTo>
                  <a:lnTo>
                    <a:pt x="357789" y="356178"/>
                  </a:lnTo>
                  <a:lnTo>
                    <a:pt x="348794" y="361056"/>
                  </a:lnTo>
                  <a:lnTo>
                    <a:pt x="318614" y="378554"/>
                  </a:lnTo>
                  <a:lnTo>
                    <a:pt x="310039" y="384779"/>
                  </a:lnTo>
                  <a:lnTo>
                    <a:pt x="304155" y="400931"/>
                  </a:lnTo>
                  <a:lnTo>
                    <a:pt x="300288" y="404969"/>
                  </a:lnTo>
                  <a:lnTo>
                    <a:pt x="275404" y="418513"/>
                  </a:lnTo>
                  <a:lnTo>
                    <a:pt x="270864" y="420952"/>
                  </a:lnTo>
                  <a:lnTo>
                    <a:pt x="261196" y="425327"/>
                  </a:lnTo>
                  <a:lnTo>
                    <a:pt x="229503" y="435674"/>
                  </a:lnTo>
                  <a:lnTo>
                    <a:pt x="226224" y="436347"/>
                  </a:lnTo>
                  <a:lnTo>
                    <a:pt x="223618" y="423560"/>
                  </a:lnTo>
                  <a:lnTo>
                    <a:pt x="222862" y="421457"/>
                  </a:lnTo>
                  <a:lnTo>
                    <a:pt x="221433" y="420868"/>
                  </a:lnTo>
                  <a:lnTo>
                    <a:pt x="220340" y="423055"/>
                  </a:lnTo>
                  <a:lnTo>
                    <a:pt x="218490" y="428187"/>
                  </a:lnTo>
                  <a:lnTo>
                    <a:pt x="219331" y="432729"/>
                  </a:lnTo>
                  <a:lnTo>
                    <a:pt x="219751" y="433991"/>
                  </a:lnTo>
                  <a:lnTo>
                    <a:pt x="208739" y="427009"/>
                  </a:lnTo>
                  <a:lnTo>
                    <a:pt x="207057" y="428355"/>
                  </a:lnTo>
                  <a:lnTo>
                    <a:pt x="207225" y="412540"/>
                  </a:lnTo>
                  <a:lnTo>
                    <a:pt x="202181" y="383433"/>
                  </a:lnTo>
                  <a:lnTo>
                    <a:pt x="201425" y="381330"/>
                  </a:lnTo>
                  <a:lnTo>
                    <a:pt x="193859" y="373338"/>
                  </a:lnTo>
                  <a:lnTo>
                    <a:pt x="192429" y="374348"/>
                  </a:lnTo>
                  <a:lnTo>
                    <a:pt x="172085" y="407240"/>
                  </a:lnTo>
                  <a:lnTo>
                    <a:pt x="161325" y="425579"/>
                  </a:lnTo>
                  <a:lnTo>
                    <a:pt x="160652" y="430963"/>
                  </a:lnTo>
                  <a:lnTo>
                    <a:pt x="175280" y="469996"/>
                  </a:lnTo>
                  <a:lnTo>
                    <a:pt x="177550" y="473529"/>
                  </a:lnTo>
                  <a:lnTo>
                    <a:pt x="179063" y="475127"/>
                  </a:lnTo>
                  <a:lnTo>
                    <a:pt x="180912" y="476558"/>
                  </a:lnTo>
                  <a:lnTo>
                    <a:pt x="182510" y="476221"/>
                  </a:lnTo>
                  <a:lnTo>
                    <a:pt x="190496" y="485222"/>
                  </a:lnTo>
                  <a:lnTo>
                    <a:pt x="191084" y="489849"/>
                  </a:lnTo>
                  <a:lnTo>
                    <a:pt x="188142" y="493382"/>
                  </a:lnTo>
                  <a:lnTo>
                    <a:pt x="183098" y="492036"/>
                  </a:lnTo>
                  <a:lnTo>
                    <a:pt x="172926" y="490858"/>
                  </a:lnTo>
                  <a:lnTo>
                    <a:pt x="170740" y="489681"/>
                  </a:lnTo>
                  <a:lnTo>
                    <a:pt x="161073" y="483203"/>
                  </a:lnTo>
                  <a:lnTo>
                    <a:pt x="159223" y="481858"/>
                  </a:lnTo>
                  <a:lnTo>
                    <a:pt x="145688" y="462341"/>
                  </a:lnTo>
                  <a:lnTo>
                    <a:pt x="144595" y="460490"/>
                  </a:lnTo>
                  <a:lnTo>
                    <a:pt x="144175" y="458135"/>
                  </a:lnTo>
                  <a:lnTo>
                    <a:pt x="144091" y="455695"/>
                  </a:lnTo>
                  <a:lnTo>
                    <a:pt x="147538" y="441899"/>
                  </a:lnTo>
                  <a:lnTo>
                    <a:pt x="146949" y="440216"/>
                  </a:lnTo>
                  <a:lnTo>
                    <a:pt x="145184" y="441478"/>
                  </a:lnTo>
                  <a:lnTo>
                    <a:pt x="138206" y="454433"/>
                  </a:lnTo>
                  <a:lnTo>
                    <a:pt x="140224" y="461752"/>
                  </a:lnTo>
                  <a:lnTo>
                    <a:pt x="144091" y="471847"/>
                  </a:lnTo>
                  <a:lnTo>
                    <a:pt x="151321" y="484886"/>
                  </a:lnTo>
                  <a:lnTo>
                    <a:pt x="152077" y="486989"/>
                  </a:lnTo>
                  <a:lnTo>
                    <a:pt x="152498" y="489260"/>
                  </a:lnTo>
                  <a:lnTo>
                    <a:pt x="154852" y="511384"/>
                  </a:lnTo>
                  <a:lnTo>
                    <a:pt x="154936" y="513824"/>
                  </a:lnTo>
                  <a:lnTo>
                    <a:pt x="154599" y="516516"/>
                  </a:lnTo>
                  <a:lnTo>
                    <a:pt x="152834" y="521732"/>
                  </a:lnTo>
                  <a:lnTo>
                    <a:pt x="150396" y="521732"/>
                  </a:lnTo>
                  <a:lnTo>
                    <a:pt x="134087" y="513487"/>
                  </a:lnTo>
                  <a:lnTo>
                    <a:pt x="119964" y="506337"/>
                  </a:lnTo>
                  <a:lnTo>
                    <a:pt x="118450" y="504739"/>
                  </a:lnTo>
                  <a:lnTo>
                    <a:pt x="102898" y="491363"/>
                  </a:lnTo>
                  <a:lnTo>
                    <a:pt x="87766" y="487325"/>
                  </a:lnTo>
                  <a:lnTo>
                    <a:pt x="76837" y="489176"/>
                  </a:lnTo>
                  <a:lnTo>
                    <a:pt x="75492" y="491027"/>
                  </a:lnTo>
                  <a:lnTo>
                    <a:pt x="68683" y="492373"/>
                  </a:lnTo>
                  <a:lnTo>
                    <a:pt x="65993" y="492036"/>
                  </a:lnTo>
                  <a:lnTo>
                    <a:pt x="50608" y="489260"/>
                  </a:lnTo>
                  <a:lnTo>
                    <a:pt x="48423" y="488167"/>
                  </a:lnTo>
                  <a:lnTo>
                    <a:pt x="31777" y="471258"/>
                  </a:lnTo>
                  <a:lnTo>
                    <a:pt x="25304" y="431131"/>
                  </a:lnTo>
                  <a:lnTo>
                    <a:pt x="22950" y="424317"/>
                  </a:lnTo>
                  <a:lnTo>
                    <a:pt x="12610" y="405221"/>
                  </a:lnTo>
                  <a:lnTo>
                    <a:pt x="6641" y="401267"/>
                  </a:lnTo>
                  <a:lnTo>
                    <a:pt x="84" y="393696"/>
                  </a:lnTo>
                  <a:lnTo>
                    <a:pt x="0" y="389154"/>
                  </a:lnTo>
                  <a:lnTo>
                    <a:pt x="2942" y="381835"/>
                  </a:lnTo>
                  <a:lnTo>
                    <a:pt x="14544" y="359795"/>
                  </a:lnTo>
                  <a:lnTo>
                    <a:pt x="27406" y="353990"/>
                  </a:lnTo>
                  <a:lnTo>
                    <a:pt x="46069" y="349700"/>
                  </a:lnTo>
                  <a:lnTo>
                    <a:pt x="50020" y="350289"/>
                  </a:lnTo>
                  <a:lnTo>
                    <a:pt x="61958" y="362403"/>
                  </a:lnTo>
                  <a:lnTo>
                    <a:pt x="66329" y="363748"/>
                  </a:lnTo>
                  <a:lnTo>
                    <a:pt x="74988" y="355000"/>
                  </a:lnTo>
                  <a:lnTo>
                    <a:pt x="80284" y="346167"/>
                  </a:lnTo>
                  <a:lnTo>
                    <a:pt x="83731" y="336745"/>
                  </a:lnTo>
                  <a:lnTo>
                    <a:pt x="83983" y="312433"/>
                  </a:lnTo>
                  <a:lnTo>
                    <a:pt x="103571" y="286187"/>
                  </a:lnTo>
                  <a:lnTo>
                    <a:pt x="120888" y="274241"/>
                  </a:lnTo>
                  <a:lnTo>
                    <a:pt x="124755" y="270288"/>
                  </a:lnTo>
                  <a:lnTo>
                    <a:pt x="128791" y="263474"/>
                  </a:lnTo>
                  <a:lnTo>
                    <a:pt x="133078" y="239835"/>
                  </a:lnTo>
                  <a:lnTo>
                    <a:pt x="134087" y="232180"/>
                  </a:lnTo>
                  <a:lnTo>
                    <a:pt x="139215" y="189950"/>
                  </a:lnTo>
                  <a:lnTo>
                    <a:pt x="133919" y="186501"/>
                  </a:lnTo>
                  <a:lnTo>
                    <a:pt x="119039" y="179687"/>
                  </a:lnTo>
                  <a:lnTo>
                    <a:pt x="114667" y="174724"/>
                  </a:lnTo>
                  <a:lnTo>
                    <a:pt x="104243" y="158825"/>
                  </a:lnTo>
                  <a:lnTo>
                    <a:pt x="102814" y="156133"/>
                  </a:lnTo>
                  <a:lnTo>
                    <a:pt x="101973" y="154534"/>
                  </a:lnTo>
                  <a:lnTo>
                    <a:pt x="102478" y="148898"/>
                  </a:lnTo>
                  <a:lnTo>
                    <a:pt x="103907" y="141916"/>
                  </a:lnTo>
                  <a:lnTo>
                    <a:pt x="105000" y="135186"/>
                  </a:lnTo>
                  <a:lnTo>
                    <a:pt x="105925" y="130980"/>
                  </a:lnTo>
                  <a:lnTo>
                    <a:pt x="104663" y="124671"/>
                  </a:lnTo>
                  <a:lnTo>
                    <a:pt x="100124" y="117268"/>
                  </a:lnTo>
                  <a:lnTo>
                    <a:pt x="101385" y="112557"/>
                  </a:lnTo>
                  <a:lnTo>
                    <a:pt x="104243" y="109192"/>
                  </a:lnTo>
                  <a:lnTo>
                    <a:pt x="107690" y="105070"/>
                  </a:lnTo>
                  <a:lnTo>
                    <a:pt x="111389" y="99854"/>
                  </a:lnTo>
                  <a:lnTo>
                    <a:pt x="115929" y="96405"/>
                  </a:lnTo>
                  <a:lnTo>
                    <a:pt x="117105" y="95480"/>
                  </a:lnTo>
                  <a:lnTo>
                    <a:pt x="122654" y="93040"/>
                  </a:lnTo>
                  <a:lnTo>
                    <a:pt x="125428" y="89002"/>
                  </a:lnTo>
                  <a:lnTo>
                    <a:pt x="126689" y="84039"/>
                  </a:lnTo>
                  <a:lnTo>
                    <a:pt x="129379" y="71925"/>
                  </a:lnTo>
                  <a:lnTo>
                    <a:pt x="138122" y="38108"/>
                  </a:lnTo>
                  <a:lnTo>
                    <a:pt x="139383" y="30116"/>
                  </a:lnTo>
                  <a:lnTo>
                    <a:pt x="141821" y="20947"/>
                  </a:lnTo>
                  <a:lnTo>
                    <a:pt x="145604" y="10936"/>
                  </a:lnTo>
                  <a:close/>
                  <a:moveTo>
                    <a:pt x="192850" y="447451"/>
                  </a:moveTo>
                  <a:lnTo>
                    <a:pt x="184779" y="454601"/>
                  </a:lnTo>
                  <a:lnTo>
                    <a:pt x="181417" y="459480"/>
                  </a:lnTo>
                  <a:lnTo>
                    <a:pt x="179483" y="464276"/>
                  </a:lnTo>
                  <a:lnTo>
                    <a:pt x="177718" y="459733"/>
                  </a:lnTo>
                  <a:lnTo>
                    <a:pt x="176373" y="447871"/>
                  </a:lnTo>
                  <a:lnTo>
                    <a:pt x="175868" y="440637"/>
                  </a:lnTo>
                  <a:lnTo>
                    <a:pt x="174860" y="426084"/>
                  </a:lnTo>
                  <a:lnTo>
                    <a:pt x="174775" y="423644"/>
                  </a:lnTo>
                  <a:lnTo>
                    <a:pt x="175112" y="420952"/>
                  </a:lnTo>
                  <a:lnTo>
                    <a:pt x="175784" y="417924"/>
                  </a:lnTo>
                  <a:lnTo>
                    <a:pt x="181249" y="406567"/>
                  </a:lnTo>
                  <a:lnTo>
                    <a:pt x="192682" y="404464"/>
                  </a:lnTo>
                  <a:lnTo>
                    <a:pt x="195120" y="404464"/>
                  </a:lnTo>
                  <a:lnTo>
                    <a:pt x="197726" y="405305"/>
                  </a:lnTo>
                  <a:lnTo>
                    <a:pt x="199239" y="406904"/>
                  </a:lnTo>
                  <a:lnTo>
                    <a:pt x="199659" y="409091"/>
                  </a:lnTo>
                  <a:lnTo>
                    <a:pt x="198735" y="422635"/>
                  </a:lnTo>
                  <a:lnTo>
                    <a:pt x="195120" y="433907"/>
                  </a:lnTo>
                  <a:lnTo>
                    <a:pt x="192766" y="438618"/>
                  </a:lnTo>
                  <a:lnTo>
                    <a:pt x="192850" y="447451"/>
                  </a:lnTo>
                  <a:close/>
                  <a:moveTo>
                    <a:pt x="408734" y="152179"/>
                  </a:moveTo>
                  <a:lnTo>
                    <a:pt x="405960" y="151842"/>
                  </a:lnTo>
                  <a:lnTo>
                    <a:pt x="399739" y="147468"/>
                  </a:lnTo>
                  <a:lnTo>
                    <a:pt x="397889" y="145953"/>
                  </a:lnTo>
                  <a:lnTo>
                    <a:pt x="373090" y="125259"/>
                  </a:lnTo>
                  <a:lnTo>
                    <a:pt x="371576" y="121053"/>
                  </a:lnTo>
                  <a:lnTo>
                    <a:pt x="371240" y="118782"/>
                  </a:lnTo>
                  <a:lnTo>
                    <a:pt x="368886" y="102294"/>
                  </a:lnTo>
                  <a:lnTo>
                    <a:pt x="366616" y="67299"/>
                  </a:lnTo>
                  <a:lnTo>
                    <a:pt x="367205" y="64775"/>
                  </a:lnTo>
                  <a:lnTo>
                    <a:pt x="368634" y="62924"/>
                  </a:lnTo>
                  <a:lnTo>
                    <a:pt x="370736" y="62167"/>
                  </a:lnTo>
                  <a:lnTo>
                    <a:pt x="374939" y="64775"/>
                  </a:lnTo>
                  <a:lnTo>
                    <a:pt x="377966" y="70664"/>
                  </a:lnTo>
                  <a:lnTo>
                    <a:pt x="385448" y="97331"/>
                  </a:lnTo>
                  <a:lnTo>
                    <a:pt x="396796" y="132999"/>
                  </a:lnTo>
                  <a:lnTo>
                    <a:pt x="403438" y="135522"/>
                  </a:lnTo>
                  <a:lnTo>
                    <a:pt x="411340" y="148562"/>
                  </a:lnTo>
                  <a:lnTo>
                    <a:pt x="410752" y="151085"/>
                  </a:lnTo>
                  <a:lnTo>
                    <a:pt x="408734" y="152179"/>
                  </a:lnTo>
                  <a:close/>
                </a:path>
              </a:pathLst>
            </a:custGeom>
            <a:grpFill/>
            <a:ln w="12700" cap="flat">
              <a:solidFill>
                <a:srgbClr val="103140"/>
              </a:solidFill>
              <a:prstDash val="solid"/>
              <a:miter/>
            </a:ln>
          </p:spPr>
          <p:txBody>
            <a:bodyPr rtlCol="0" anchor="ctr"/>
            <a:lstStyle/>
            <a:p>
              <a:endParaRPr lang="sv-SE"/>
            </a:p>
          </p:txBody>
        </p:sp>
        <p:sp>
          <p:nvSpPr>
            <p:cNvPr id="28" name="Frihandsfigur 27">
              <a:extLst>
                <a:ext uri="{FF2B5EF4-FFF2-40B4-BE49-F238E27FC236}">
                  <a16:creationId xmlns:a16="http://schemas.microsoft.com/office/drawing/2014/main" id="{E7CF4C14-3686-28B6-F59B-8D1E6C6F7D36}"/>
                </a:ext>
              </a:extLst>
            </p:cNvPr>
            <p:cNvSpPr/>
            <p:nvPr/>
          </p:nvSpPr>
          <p:spPr>
            <a:xfrm>
              <a:off x="2118121" y="1699961"/>
              <a:ext cx="1624343" cy="1513459"/>
            </a:xfrm>
            <a:custGeom>
              <a:avLst/>
              <a:gdLst>
                <a:gd name="connsiteX0" fmla="*/ 254975 w 1624343"/>
                <a:gd name="connsiteY0" fmla="*/ 0 h 1513459"/>
                <a:gd name="connsiteX1" fmla="*/ 271705 w 1624343"/>
                <a:gd name="connsiteY1" fmla="*/ 6898 h 1513459"/>
                <a:gd name="connsiteX2" fmla="*/ 308946 w 1624343"/>
                <a:gd name="connsiteY2" fmla="*/ 22882 h 1513459"/>
                <a:gd name="connsiteX3" fmla="*/ 322733 w 1624343"/>
                <a:gd name="connsiteY3" fmla="*/ 29780 h 1513459"/>
                <a:gd name="connsiteX4" fmla="*/ 410667 w 1624343"/>
                <a:gd name="connsiteY4" fmla="*/ 94134 h 1513459"/>
                <a:gd name="connsiteX5" fmla="*/ 449170 w 1624343"/>
                <a:gd name="connsiteY5" fmla="*/ 122736 h 1513459"/>
                <a:gd name="connsiteX6" fmla="*/ 462789 w 1624343"/>
                <a:gd name="connsiteY6" fmla="*/ 133672 h 1513459"/>
                <a:gd name="connsiteX7" fmla="*/ 480527 w 1624343"/>
                <a:gd name="connsiteY7" fmla="*/ 149487 h 1513459"/>
                <a:gd name="connsiteX8" fmla="*/ 519787 w 1624343"/>
                <a:gd name="connsiteY8" fmla="*/ 156806 h 1513459"/>
                <a:gd name="connsiteX9" fmla="*/ 528950 w 1624343"/>
                <a:gd name="connsiteY9" fmla="*/ 158909 h 1513459"/>
                <a:gd name="connsiteX10" fmla="*/ 549967 w 1624343"/>
                <a:gd name="connsiteY10" fmla="*/ 165134 h 1513459"/>
                <a:gd name="connsiteX11" fmla="*/ 560643 w 1624343"/>
                <a:gd name="connsiteY11" fmla="*/ 172116 h 1513459"/>
                <a:gd name="connsiteX12" fmla="*/ 576868 w 1624343"/>
                <a:gd name="connsiteY12" fmla="*/ 184987 h 1513459"/>
                <a:gd name="connsiteX13" fmla="*/ 592673 w 1624343"/>
                <a:gd name="connsiteY13" fmla="*/ 199540 h 1513459"/>
                <a:gd name="connsiteX14" fmla="*/ 610999 w 1624343"/>
                <a:gd name="connsiteY14" fmla="*/ 220823 h 1513459"/>
                <a:gd name="connsiteX15" fmla="*/ 640339 w 1624343"/>
                <a:gd name="connsiteY15" fmla="*/ 251360 h 1513459"/>
                <a:gd name="connsiteX16" fmla="*/ 674050 w 1624343"/>
                <a:gd name="connsiteY16" fmla="*/ 285514 h 1513459"/>
                <a:gd name="connsiteX17" fmla="*/ 695487 w 1624343"/>
                <a:gd name="connsiteY17" fmla="*/ 309237 h 1513459"/>
                <a:gd name="connsiteX18" fmla="*/ 723145 w 1624343"/>
                <a:gd name="connsiteY18" fmla="*/ 344148 h 1513459"/>
                <a:gd name="connsiteX19" fmla="*/ 735587 w 1624343"/>
                <a:gd name="connsiteY19" fmla="*/ 357776 h 1513459"/>
                <a:gd name="connsiteX20" fmla="*/ 751475 w 1624343"/>
                <a:gd name="connsiteY20" fmla="*/ 375105 h 1513459"/>
                <a:gd name="connsiteX21" fmla="*/ 804690 w 1624343"/>
                <a:gd name="connsiteY21" fmla="*/ 397987 h 1513459"/>
                <a:gd name="connsiteX22" fmla="*/ 843277 w 1624343"/>
                <a:gd name="connsiteY22" fmla="*/ 408250 h 1513459"/>
                <a:gd name="connsiteX23" fmla="*/ 850506 w 1624343"/>
                <a:gd name="connsiteY23" fmla="*/ 406147 h 1513459"/>
                <a:gd name="connsiteX24" fmla="*/ 857064 w 1624343"/>
                <a:gd name="connsiteY24" fmla="*/ 406735 h 1513459"/>
                <a:gd name="connsiteX25" fmla="*/ 862696 w 1624343"/>
                <a:gd name="connsiteY25" fmla="*/ 407829 h 1513459"/>
                <a:gd name="connsiteX26" fmla="*/ 870682 w 1624343"/>
                <a:gd name="connsiteY26" fmla="*/ 417755 h 1513459"/>
                <a:gd name="connsiteX27" fmla="*/ 873373 w 1624343"/>
                <a:gd name="connsiteY27" fmla="*/ 425327 h 1513459"/>
                <a:gd name="connsiteX28" fmla="*/ 878753 w 1624343"/>
                <a:gd name="connsiteY28" fmla="*/ 434244 h 1513459"/>
                <a:gd name="connsiteX29" fmla="*/ 882452 w 1624343"/>
                <a:gd name="connsiteY29" fmla="*/ 438113 h 1513459"/>
                <a:gd name="connsiteX30" fmla="*/ 884638 w 1624343"/>
                <a:gd name="connsiteY30" fmla="*/ 439712 h 1513459"/>
                <a:gd name="connsiteX31" fmla="*/ 936843 w 1624343"/>
                <a:gd name="connsiteY31" fmla="*/ 474791 h 1513459"/>
                <a:gd name="connsiteX32" fmla="*/ 939702 w 1624343"/>
                <a:gd name="connsiteY32" fmla="*/ 476389 h 1513459"/>
                <a:gd name="connsiteX33" fmla="*/ 945670 w 1624343"/>
                <a:gd name="connsiteY33" fmla="*/ 478492 h 1513459"/>
                <a:gd name="connsiteX34" fmla="*/ 956515 w 1624343"/>
                <a:gd name="connsiteY34" fmla="*/ 481184 h 1513459"/>
                <a:gd name="connsiteX35" fmla="*/ 990226 w 1624343"/>
                <a:gd name="connsiteY35" fmla="*/ 497841 h 1513459"/>
                <a:gd name="connsiteX36" fmla="*/ 991991 w 1624343"/>
                <a:gd name="connsiteY36" fmla="*/ 502972 h 1513459"/>
                <a:gd name="connsiteX37" fmla="*/ 995606 w 1624343"/>
                <a:gd name="connsiteY37" fmla="*/ 506842 h 1513459"/>
                <a:gd name="connsiteX38" fmla="*/ 1001575 w 1624343"/>
                <a:gd name="connsiteY38" fmla="*/ 511889 h 1513459"/>
                <a:gd name="connsiteX39" fmla="*/ 1004181 w 1624343"/>
                <a:gd name="connsiteY39" fmla="*/ 513824 h 1513459"/>
                <a:gd name="connsiteX40" fmla="*/ 1021415 w 1624343"/>
                <a:gd name="connsiteY40" fmla="*/ 524676 h 1513459"/>
                <a:gd name="connsiteX41" fmla="*/ 1046298 w 1624343"/>
                <a:gd name="connsiteY41" fmla="*/ 540155 h 1513459"/>
                <a:gd name="connsiteX42" fmla="*/ 1072780 w 1624343"/>
                <a:gd name="connsiteY42" fmla="*/ 555297 h 1513459"/>
                <a:gd name="connsiteX43" fmla="*/ 1079757 w 1624343"/>
                <a:gd name="connsiteY43" fmla="*/ 560092 h 1513459"/>
                <a:gd name="connsiteX44" fmla="*/ 1083624 w 1624343"/>
                <a:gd name="connsiteY44" fmla="*/ 563541 h 1513459"/>
                <a:gd name="connsiteX45" fmla="*/ 1093376 w 1624343"/>
                <a:gd name="connsiteY45" fmla="*/ 572963 h 1513459"/>
                <a:gd name="connsiteX46" fmla="*/ 1095394 w 1624343"/>
                <a:gd name="connsiteY46" fmla="*/ 575234 h 1513459"/>
                <a:gd name="connsiteX47" fmla="*/ 1097832 w 1624343"/>
                <a:gd name="connsiteY47" fmla="*/ 579440 h 1513459"/>
                <a:gd name="connsiteX48" fmla="*/ 1098588 w 1624343"/>
                <a:gd name="connsiteY48" fmla="*/ 584908 h 1513459"/>
                <a:gd name="connsiteX49" fmla="*/ 1097748 w 1624343"/>
                <a:gd name="connsiteY49" fmla="*/ 591133 h 1513459"/>
                <a:gd name="connsiteX50" fmla="*/ 1097748 w 1624343"/>
                <a:gd name="connsiteY50" fmla="*/ 594667 h 1513459"/>
                <a:gd name="connsiteX51" fmla="*/ 1098168 w 1624343"/>
                <a:gd name="connsiteY51" fmla="*/ 597274 h 1513459"/>
                <a:gd name="connsiteX52" fmla="*/ 1099009 w 1624343"/>
                <a:gd name="connsiteY52" fmla="*/ 599882 h 1513459"/>
                <a:gd name="connsiteX53" fmla="*/ 1100270 w 1624343"/>
                <a:gd name="connsiteY53" fmla="*/ 602153 h 1513459"/>
                <a:gd name="connsiteX54" fmla="*/ 1133560 w 1624343"/>
                <a:gd name="connsiteY54" fmla="*/ 640261 h 1513459"/>
                <a:gd name="connsiteX55" fmla="*/ 1148020 w 1624343"/>
                <a:gd name="connsiteY55" fmla="*/ 640514 h 1513459"/>
                <a:gd name="connsiteX56" fmla="*/ 1153400 w 1624343"/>
                <a:gd name="connsiteY56" fmla="*/ 637738 h 1513459"/>
                <a:gd name="connsiteX57" fmla="*/ 1171643 w 1624343"/>
                <a:gd name="connsiteY57" fmla="*/ 624278 h 1513459"/>
                <a:gd name="connsiteX58" fmla="*/ 1175678 w 1624343"/>
                <a:gd name="connsiteY58" fmla="*/ 618810 h 1513459"/>
                <a:gd name="connsiteX59" fmla="*/ 1179965 w 1624343"/>
                <a:gd name="connsiteY59" fmla="*/ 612164 h 1513459"/>
                <a:gd name="connsiteX60" fmla="*/ 1183328 w 1624343"/>
                <a:gd name="connsiteY60" fmla="*/ 604677 h 1513459"/>
                <a:gd name="connsiteX61" fmla="*/ 1188624 w 1624343"/>
                <a:gd name="connsiteY61" fmla="*/ 595087 h 1513459"/>
                <a:gd name="connsiteX62" fmla="*/ 1199385 w 1624343"/>
                <a:gd name="connsiteY62" fmla="*/ 578767 h 1513459"/>
                <a:gd name="connsiteX63" fmla="*/ 1218216 w 1624343"/>
                <a:gd name="connsiteY63" fmla="*/ 551932 h 1513459"/>
                <a:gd name="connsiteX64" fmla="*/ 1239485 w 1624343"/>
                <a:gd name="connsiteY64" fmla="*/ 523162 h 1513459"/>
                <a:gd name="connsiteX65" fmla="*/ 1245369 w 1624343"/>
                <a:gd name="connsiteY65" fmla="*/ 516348 h 1513459"/>
                <a:gd name="connsiteX66" fmla="*/ 1255626 w 1624343"/>
                <a:gd name="connsiteY66" fmla="*/ 517694 h 1513459"/>
                <a:gd name="connsiteX67" fmla="*/ 1266638 w 1624343"/>
                <a:gd name="connsiteY67" fmla="*/ 522573 h 1513459"/>
                <a:gd name="connsiteX68" fmla="*/ 1307579 w 1624343"/>
                <a:gd name="connsiteY68" fmla="*/ 542089 h 1513459"/>
                <a:gd name="connsiteX69" fmla="*/ 1354488 w 1624343"/>
                <a:gd name="connsiteY69" fmla="*/ 566569 h 1513459"/>
                <a:gd name="connsiteX70" fmla="*/ 1377102 w 1624343"/>
                <a:gd name="connsiteY70" fmla="*/ 578683 h 1513459"/>
                <a:gd name="connsiteX71" fmla="*/ 1393664 w 1624343"/>
                <a:gd name="connsiteY71" fmla="*/ 586675 h 1513459"/>
                <a:gd name="connsiteX72" fmla="*/ 1448980 w 1624343"/>
                <a:gd name="connsiteY72" fmla="*/ 611659 h 1513459"/>
                <a:gd name="connsiteX73" fmla="*/ 1462094 w 1624343"/>
                <a:gd name="connsiteY73" fmla="*/ 616959 h 1513459"/>
                <a:gd name="connsiteX74" fmla="*/ 1488407 w 1624343"/>
                <a:gd name="connsiteY74" fmla="*/ 622427 h 1513459"/>
                <a:gd name="connsiteX75" fmla="*/ 1496646 w 1624343"/>
                <a:gd name="connsiteY75" fmla="*/ 623605 h 1513459"/>
                <a:gd name="connsiteX76" fmla="*/ 1519764 w 1624343"/>
                <a:gd name="connsiteY76" fmla="*/ 626549 h 1513459"/>
                <a:gd name="connsiteX77" fmla="*/ 1542546 w 1624343"/>
                <a:gd name="connsiteY77" fmla="*/ 629914 h 1513459"/>
                <a:gd name="connsiteX78" fmla="*/ 1568187 w 1624343"/>
                <a:gd name="connsiteY78" fmla="*/ 648085 h 1513459"/>
                <a:gd name="connsiteX79" fmla="*/ 1607110 w 1624343"/>
                <a:gd name="connsiteY79" fmla="*/ 681061 h 1513459"/>
                <a:gd name="connsiteX80" fmla="*/ 1598367 w 1624343"/>
                <a:gd name="connsiteY80" fmla="*/ 679799 h 1513459"/>
                <a:gd name="connsiteX81" fmla="*/ 1595929 w 1624343"/>
                <a:gd name="connsiteY81" fmla="*/ 680556 h 1513459"/>
                <a:gd name="connsiteX82" fmla="*/ 1593659 w 1624343"/>
                <a:gd name="connsiteY82" fmla="*/ 681902 h 1513459"/>
                <a:gd name="connsiteX83" fmla="*/ 1592650 w 1624343"/>
                <a:gd name="connsiteY83" fmla="*/ 685435 h 1513459"/>
                <a:gd name="connsiteX84" fmla="*/ 1592482 w 1624343"/>
                <a:gd name="connsiteY84" fmla="*/ 688380 h 1513459"/>
                <a:gd name="connsiteX85" fmla="*/ 1593155 w 1624343"/>
                <a:gd name="connsiteY85" fmla="*/ 693932 h 1513459"/>
                <a:gd name="connsiteX86" fmla="*/ 1595256 w 1624343"/>
                <a:gd name="connsiteY86" fmla="*/ 695698 h 1513459"/>
                <a:gd name="connsiteX87" fmla="*/ 1573231 w 1624343"/>
                <a:gd name="connsiteY87" fmla="*/ 726908 h 1513459"/>
                <a:gd name="connsiteX88" fmla="*/ 1560957 w 1624343"/>
                <a:gd name="connsiteY88" fmla="*/ 735236 h 1513459"/>
                <a:gd name="connsiteX89" fmla="*/ 1555493 w 1624343"/>
                <a:gd name="connsiteY89" fmla="*/ 735993 h 1513459"/>
                <a:gd name="connsiteX90" fmla="*/ 1545321 w 1624343"/>
                <a:gd name="connsiteY90" fmla="*/ 738601 h 1513459"/>
                <a:gd name="connsiteX91" fmla="*/ 1542883 w 1624343"/>
                <a:gd name="connsiteY91" fmla="*/ 739442 h 1513459"/>
                <a:gd name="connsiteX92" fmla="*/ 1534308 w 1624343"/>
                <a:gd name="connsiteY92" fmla="*/ 768801 h 1513459"/>
                <a:gd name="connsiteX93" fmla="*/ 1534644 w 1624343"/>
                <a:gd name="connsiteY93" fmla="*/ 771577 h 1513459"/>
                <a:gd name="connsiteX94" fmla="*/ 1535149 w 1624343"/>
                <a:gd name="connsiteY94" fmla="*/ 784028 h 1513459"/>
                <a:gd name="connsiteX95" fmla="*/ 1529432 w 1624343"/>
                <a:gd name="connsiteY95" fmla="*/ 801021 h 1513459"/>
                <a:gd name="connsiteX96" fmla="*/ 1517999 w 1624343"/>
                <a:gd name="connsiteY96" fmla="*/ 806825 h 1513459"/>
                <a:gd name="connsiteX97" fmla="*/ 1516065 w 1624343"/>
                <a:gd name="connsiteY97" fmla="*/ 807246 h 1513459"/>
                <a:gd name="connsiteX98" fmla="*/ 1513039 w 1624343"/>
                <a:gd name="connsiteY98" fmla="*/ 806068 h 1513459"/>
                <a:gd name="connsiteX99" fmla="*/ 1510433 w 1624343"/>
                <a:gd name="connsiteY99" fmla="*/ 804470 h 1513459"/>
                <a:gd name="connsiteX100" fmla="*/ 1509172 w 1624343"/>
                <a:gd name="connsiteY100" fmla="*/ 802282 h 1513459"/>
                <a:gd name="connsiteX101" fmla="*/ 1507659 w 1624343"/>
                <a:gd name="connsiteY101" fmla="*/ 797403 h 1513459"/>
                <a:gd name="connsiteX102" fmla="*/ 1507911 w 1624343"/>
                <a:gd name="connsiteY102" fmla="*/ 791430 h 1513459"/>
                <a:gd name="connsiteX103" fmla="*/ 1507070 w 1624343"/>
                <a:gd name="connsiteY103" fmla="*/ 788991 h 1513459"/>
                <a:gd name="connsiteX104" fmla="*/ 1504968 w 1624343"/>
                <a:gd name="connsiteY104" fmla="*/ 787224 h 1513459"/>
                <a:gd name="connsiteX105" fmla="*/ 1502194 w 1624343"/>
                <a:gd name="connsiteY105" fmla="*/ 787561 h 1513459"/>
                <a:gd name="connsiteX106" fmla="*/ 1498747 w 1624343"/>
                <a:gd name="connsiteY106" fmla="*/ 791767 h 1513459"/>
                <a:gd name="connsiteX107" fmla="*/ 1497486 w 1624343"/>
                <a:gd name="connsiteY107" fmla="*/ 794795 h 1513459"/>
                <a:gd name="connsiteX108" fmla="*/ 1496898 w 1624343"/>
                <a:gd name="connsiteY108" fmla="*/ 797992 h 1513459"/>
                <a:gd name="connsiteX109" fmla="*/ 1496730 w 1624343"/>
                <a:gd name="connsiteY109" fmla="*/ 803965 h 1513459"/>
                <a:gd name="connsiteX110" fmla="*/ 1497486 w 1624343"/>
                <a:gd name="connsiteY110" fmla="*/ 806404 h 1513459"/>
                <a:gd name="connsiteX111" fmla="*/ 1498747 w 1624343"/>
                <a:gd name="connsiteY111" fmla="*/ 808760 h 1513459"/>
                <a:gd name="connsiteX112" fmla="*/ 1507070 w 1624343"/>
                <a:gd name="connsiteY112" fmla="*/ 822640 h 1513459"/>
                <a:gd name="connsiteX113" fmla="*/ 1508751 w 1624343"/>
                <a:gd name="connsiteY113" fmla="*/ 824659 h 1513459"/>
                <a:gd name="connsiteX114" fmla="*/ 1510433 w 1624343"/>
                <a:gd name="connsiteY114" fmla="*/ 826510 h 1513459"/>
                <a:gd name="connsiteX115" fmla="*/ 1512534 w 1624343"/>
                <a:gd name="connsiteY115" fmla="*/ 828276 h 1513459"/>
                <a:gd name="connsiteX116" fmla="*/ 1516654 w 1624343"/>
                <a:gd name="connsiteY116" fmla="*/ 829286 h 1513459"/>
                <a:gd name="connsiteX117" fmla="*/ 1518587 w 1624343"/>
                <a:gd name="connsiteY117" fmla="*/ 829622 h 1513459"/>
                <a:gd name="connsiteX118" fmla="*/ 1524220 w 1624343"/>
                <a:gd name="connsiteY118" fmla="*/ 829454 h 1513459"/>
                <a:gd name="connsiteX119" fmla="*/ 1536578 w 1624343"/>
                <a:gd name="connsiteY119" fmla="*/ 825669 h 1513459"/>
                <a:gd name="connsiteX120" fmla="*/ 1539772 w 1624343"/>
                <a:gd name="connsiteY120" fmla="*/ 826089 h 1513459"/>
                <a:gd name="connsiteX121" fmla="*/ 1546161 w 1624343"/>
                <a:gd name="connsiteY121" fmla="*/ 828361 h 1513459"/>
                <a:gd name="connsiteX122" fmla="*/ 1553811 w 1624343"/>
                <a:gd name="connsiteY122" fmla="*/ 832819 h 1513459"/>
                <a:gd name="connsiteX123" fmla="*/ 1555913 w 1624343"/>
                <a:gd name="connsiteY123" fmla="*/ 834586 h 1513459"/>
                <a:gd name="connsiteX124" fmla="*/ 1557174 w 1624343"/>
                <a:gd name="connsiteY124" fmla="*/ 836773 h 1513459"/>
                <a:gd name="connsiteX125" fmla="*/ 1557846 w 1624343"/>
                <a:gd name="connsiteY125" fmla="*/ 842241 h 1513459"/>
                <a:gd name="connsiteX126" fmla="*/ 1556586 w 1624343"/>
                <a:gd name="connsiteY126" fmla="*/ 888424 h 1513459"/>
                <a:gd name="connsiteX127" fmla="*/ 1553223 w 1624343"/>
                <a:gd name="connsiteY127" fmla="*/ 887415 h 1513459"/>
                <a:gd name="connsiteX128" fmla="*/ 1550701 w 1624343"/>
                <a:gd name="connsiteY128" fmla="*/ 885985 h 1513459"/>
                <a:gd name="connsiteX129" fmla="*/ 1548515 w 1624343"/>
                <a:gd name="connsiteY129" fmla="*/ 884218 h 1513459"/>
                <a:gd name="connsiteX130" fmla="*/ 1541874 w 1624343"/>
                <a:gd name="connsiteY130" fmla="*/ 876311 h 1513459"/>
                <a:gd name="connsiteX131" fmla="*/ 1524808 w 1624343"/>
                <a:gd name="connsiteY131" fmla="*/ 856794 h 1513459"/>
                <a:gd name="connsiteX132" fmla="*/ 1520773 w 1624343"/>
                <a:gd name="connsiteY132" fmla="*/ 855953 h 1513459"/>
                <a:gd name="connsiteX133" fmla="*/ 1519092 w 1624343"/>
                <a:gd name="connsiteY133" fmla="*/ 855448 h 1513459"/>
                <a:gd name="connsiteX134" fmla="*/ 1515897 w 1624343"/>
                <a:gd name="connsiteY134" fmla="*/ 855869 h 1513459"/>
                <a:gd name="connsiteX135" fmla="*/ 1512198 w 1624343"/>
                <a:gd name="connsiteY135" fmla="*/ 856794 h 1513459"/>
                <a:gd name="connsiteX136" fmla="*/ 1512030 w 1624343"/>
                <a:gd name="connsiteY136" fmla="*/ 859823 h 1513459"/>
                <a:gd name="connsiteX137" fmla="*/ 1513711 w 1624343"/>
                <a:gd name="connsiteY137" fmla="*/ 873282 h 1513459"/>
                <a:gd name="connsiteX138" fmla="*/ 1515225 w 1624343"/>
                <a:gd name="connsiteY138" fmla="*/ 878330 h 1513459"/>
                <a:gd name="connsiteX139" fmla="*/ 1518587 w 1624343"/>
                <a:gd name="connsiteY139" fmla="*/ 882199 h 1513459"/>
                <a:gd name="connsiteX140" fmla="*/ 1549104 w 1624343"/>
                <a:gd name="connsiteY140" fmla="*/ 912568 h 1513459"/>
                <a:gd name="connsiteX141" fmla="*/ 1568103 w 1624343"/>
                <a:gd name="connsiteY141" fmla="*/ 925186 h 1513459"/>
                <a:gd name="connsiteX142" fmla="*/ 1569112 w 1624343"/>
                <a:gd name="connsiteY142" fmla="*/ 921905 h 1513459"/>
                <a:gd name="connsiteX143" fmla="*/ 1570373 w 1624343"/>
                <a:gd name="connsiteY143" fmla="*/ 918877 h 1513459"/>
                <a:gd name="connsiteX144" fmla="*/ 1571802 w 1624343"/>
                <a:gd name="connsiteY144" fmla="*/ 917699 h 1513459"/>
                <a:gd name="connsiteX145" fmla="*/ 1592230 w 1624343"/>
                <a:gd name="connsiteY145" fmla="*/ 933094 h 1513459"/>
                <a:gd name="connsiteX146" fmla="*/ 1611986 w 1624343"/>
                <a:gd name="connsiteY146" fmla="*/ 955386 h 1513459"/>
                <a:gd name="connsiteX147" fmla="*/ 1611397 w 1624343"/>
                <a:gd name="connsiteY147" fmla="*/ 957405 h 1513459"/>
                <a:gd name="connsiteX148" fmla="*/ 1609464 w 1624343"/>
                <a:gd name="connsiteY148" fmla="*/ 959004 h 1513459"/>
                <a:gd name="connsiteX149" fmla="*/ 1605260 w 1624343"/>
                <a:gd name="connsiteY149" fmla="*/ 961864 h 1513459"/>
                <a:gd name="connsiteX150" fmla="*/ 1602822 w 1624343"/>
                <a:gd name="connsiteY150" fmla="*/ 962621 h 1513459"/>
                <a:gd name="connsiteX151" fmla="*/ 1581133 w 1624343"/>
                <a:gd name="connsiteY151" fmla="*/ 958499 h 1513459"/>
                <a:gd name="connsiteX152" fmla="*/ 1569700 w 1624343"/>
                <a:gd name="connsiteY152" fmla="*/ 954377 h 1513459"/>
                <a:gd name="connsiteX153" fmla="*/ 1566758 w 1624343"/>
                <a:gd name="connsiteY153" fmla="*/ 953199 h 1513459"/>
                <a:gd name="connsiteX154" fmla="*/ 1565244 w 1624343"/>
                <a:gd name="connsiteY154" fmla="*/ 954461 h 1513459"/>
                <a:gd name="connsiteX155" fmla="*/ 1566421 w 1624343"/>
                <a:gd name="connsiteY155" fmla="*/ 956732 h 1513459"/>
                <a:gd name="connsiteX156" fmla="*/ 1572138 w 1624343"/>
                <a:gd name="connsiteY156" fmla="*/ 965061 h 1513459"/>
                <a:gd name="connsiteX157" fmla="*/ 1573735 w 1624343"/>
                <a:gd name="connsiteY157" fmla="*/ 967080 h 1513459"/>
                <a:gd name="connsiteX158" fmla="*/ 1575837 w 1624343"/>
                <a:gd name="connsiteY158" fmla="*/ 968762 h 1513459"/>
                <a:gd name="connsiteX159" fmla="*/ 1597190 w 1624343"/>
                <a:gd name="connsiteY159" fmla="*/ 980623 h 1513459"/>
                <a:gd name="connsiteX160" fmla="*/ 1618879 w 1624343"/>
                <a:gd name="connsiteY160" fmla="*/ 983652 h 1513459"/>
                <a:gd name="connsiteX161" fmla="*/ 1620981 w 1624343"/>
                <a:gd name="connsiteY161" fmla="*/ 985334 h 1513459"/>
                <a:gd name="connsiteX162" fmla="*/ 1622578 w 1624343"/>
                <a:gd name="connsiteY162" fmla="*/ 987353 h 1513459"/>
                <a:gd name="connsiteX163" fmla="*/ 1623335 w 1624343"/>
                <a:gd name="connsiteY163" fmla="*/ 989793 h 1513459"/>
                <a:gd name="connsiteX164" fmla="*/ 1624344 w 1624343"/>
                <a:gd name="connsiteY164" fmla="*/ 997953 h 1513459"/>
                <a:gd name="connsiteX165" fmla="*/ 1623923 w 1624343"/>
                <a:gd name="connsiteY165" fmla="*/ 1001822 h 1513459"/>
                <a:gd name="connsiteX166" fmla="*/ 1590801 w 1624343"/>
                <a:gd name="connsiteY166" fmla="*/ 1043632 h 1513459"/>
                <a:gd name="connsiteX167" fmla="*/ 1575837 w 1624343"/>
                <a:gd name="connsiteY167" fmla="*/ 1056839 h 1513459"/>
                <a:gd name="connsiteX168" fmla="*/ 1560621 w 1624343"/>
                <a:gd name="connsiteY168" fmla="*/ 1069794 h 1513459"/>
                <a:gd name="connsiteX169" fmla="*/ 1558687 w 1624343"/>
                <a:gd name="connsiteY169" fmla="*/ 1071392 h 1513459"/>
                <a:gd name="connsiteX170" fmla="*/ 1552634 w 1624343"/>
                <a:gd name="connsiteY170" fmla="*/ 1075767 h 1513459"/>
                <a:gd name="connsiteX171" fmla="*/ 1550449 w 1624343"/>
                <a:gd name="connsiteY171" fmla="*/ 1077029 h 1513459"/>
                <a:gd name="connsiteX172" fmla="*/ 1548515 w 1624343"/>
                <a:gd name="connsiteY172" fmla="*/ 1077449 h 1513459"/>
                <a:gd name="connsiteX173" fmla="*/ 1546834 w 1624343"/>
                <a:gd name="connsiteY173" fmla="*/ 1075598 h 1513459"/>
                <a:gd name="connsiteX174" fmla="*/ 1546498 w 1624343"/>
                <a:gd name="connsiteY174" fmla="*/ 1072906 h 1513459"/>
                <a:gd name="connsiteX175" fmla="*/ 1545741 w 1624343"/>
                <a:gd name="connsiteY175" fmla="*/ 1070467 h 1513459"/>
                <a:gd name="connsiteX176" fmla="*/ 1543051 w 1624343"/>
                <a:gd name="connsiteY176" fmla="*/ 1069626 h 1513459"/>
                <a:gd name="connsiteX177" fmla="*/ 1541285 w 1624343"/>
                <a:gd name="connsiteY177" fmla="*/ 1071729 h 1513459"/>
                <a:gd name="connsiteX178" fmla="*/ 1482775 w 1624343"/>
                <a:gd name="connsiteY178" fmla="*/ 1152150 h 1513459"/>
                <a:gd name="connsiteX179" fmla="*/ 1479664 w 1624343"/>
                <a:gd name="connsiteY179" fmla="*/ 1156777 h 1513459"/>
                <a:gd name="connsiteX180" fmla="*/ 1478908 w 1624343"/>
                <a:gd name="connsiteY180" fmla="*/ 1159469 h 1513459"/>
                <a:gd name="connsiteX181" fmla="*/ 1467979 w 1624343"/>
                <a:gd name="connsiteY181" fmla="*/ 1202540 h 1513459"/>
                <a:gd name="connsiteX182" fmla="*/ 1465877 w 1624343"/>
                <a:gd name="connsiteY182" fmla="*/ 1226347 h 1513459"/>
                <a:gd name="connsiteX183" fmla="*/ 1443263 w 1624343"/>
                <a:gd name="connsiteY183" fmla="*/ 1285065 h 1513459"/>
                <a:gd name="connsiteX184" fmla="*/ 1439648 w 1624343"/>
                <a:gd name="connsiteY184" fmla="*/ 1293730 h 1513459"/>
                <a:gd name="connsiteX185" fmla="*/ 1437967 w 1624343"/>
                <a:gd name="connsiteY185" fmla="*/ 1295833 h 1513459"/>
                <a:gd name="connsiteX186" fmla="*/ 1428720 w 1624343"/>
                <a:gd name="connsiteY186" fmla="*/ 1304329 h 1513459"/>
                <a:gd name="connsiteX187" fmla="*/ 1415689 w 1624343"/>
                <a:gd name="connsiteY187" fmla="*/ 1313246 h 1513459"/>
                <a:gd name="connsiteX188" fmla="*/ 1403247 w 1624343"/>
                <a:gd name="connsiteY188" fmla="*/ 1320229 h 1513459"/>
                <a:gd name="connsiteX189" fmla="*/ 1385677 w 1624343"/>
                <a:gd name="connsiteY189" fmla="*/ 1328893 h 1513459"/>
                <a:gd name="connsiteX190" fmla="*/ 1379708 w 1624343"/>
                <a:gd name="connsiteY190" fmla="*/ 1318294 h 1513459"/>
                <a:gd name="connsiteX191" fmla="*/ 1377859 w 1624343"/>
                <a:gd name="connsiteY191" fmla="*/ 1317032 h 1513459"/>
                <a:gd name="connsiteX192" fmla="*/ 1376598 w 1624343"/>
                <a:gd name="connsiteY192" fmla="*/ 1318883 h 1513459"/>
                <a:gd name="connsiteX193" fmla="*/ 1366258 w 1624343"/>
                <a:gd name="connsiteY193" fmla="*/ 1349419 h 1513459"/>
                <a:gd name="connsiteX194" fmla="*/ 1359616 w 1624343"/>
                <a:gd name="connsiteY194" fmla="*/ 1379788 h 1513459"/>
                <a:gd name="connsiteX195" fmla="*/ 1358692 w 1624343"/>
                <a:gd name="connsiteY195" fmla="*/ 1383153 h 1513459"/>
                <a:gd name="connsiteX196" fmla="*/ 1352807 w 1624343"/>
                <a:gd name="connsiteY196" fmla="*/ 1391649 h 1513459"/>
                <a:gd name="connsiteX197" fmla="*/ 1333219 w 1624343"/>
                <a:gd name="connsiteY197" fmla="*/ 1405529 h 1513459"/>
                <a:gd name="connsiteX198" fmla="*/ 1325485 w 1624343"/>
                <a:gd name="connsiteY198" fmla="*/ 1395771 h 1513459"/>
                <a:gd name="connsiteX199" fmla="*/ 1289084 w 1624343"/>
                <a:gd name="connsiteY199" fmla="*/ 1400818 h 1513459"/>
                <a:gd name="connsiteX200" fmla="*/ 1269497 w 1624343"/>
                <a:gd name="connsiteY200" fmla="*/ 1410829 h 1513459"/>
                <a:gd name="connsiteX201" fmla="*/ 1244529 w 1624343"/>
                <a:gd name="connsiteY201" fmla="*/ 1424120 h 1513459"/>
                <a:gd name="connsiteX202" fmla="*/ 1243100 w 1624343"/>
                <a:gd name="connsiteY202" fmla="*/ 1425551 h 1513459"/>
                <a:gd name="connsiteX203" fmla="*/ 1216955 w 1624343"/>
                <a:gd name="connsiteY203" fmla="*/ 1461976 h 1513459"/>
                <a:gd name="connsiteX204" fmla="*/ 1211154 w 1624343"/>
                <a:gd name="connsiteY204" fmla="*/ 1470304 h 1513459"/>
                <a:gd name="connsiteX205" fmla="*/ 1210734 w 1624343"/>
                <a:gd name="connsiteY205" fmla="*/ 1473333 h 1513459"/>
                <a:gd name="connsiteX206" fmla="*/ 1211070 w 1624343"/>
                <a:gd name="connsiteY206" fmla="*/ 1475940 h 1513459"/>
                <a:gd name="connsiteX207" fmla="*/ 1212247 w 1624343"/>
                <a:gd name="connsiteY207" fmla="*/ 1478043 h 1513459"/>
                <a:gd name="connsiteX208" fmla="*/ 1213928 w 1624343"/>
                <a:gd name="connsiteY208" fmla="*/ 1479978 h 1513459"/>
                <a:gd name="connsiteX209" fmla="*/ 1215526 w 1624343"/>
                <a:gd name="connsiteY209" fmla="*/ 1484689 h 1513459"/>
                <a:gd name="connsiteX210" fmla="*/ 1217795 w 1624343"/>
                <a:gd name="connsiteY210" fmla="*/ 1497223 h 1513459"/>
                <a:gd name="connsiteX211" fmla="*/ 1216366 w 1624343"/>
                <a:gd name="connsiteY211" fmla="*/ 1499663 h 1513459"/>
                <a:gd name="connsiteX212" fmla="*/ 1201318 w 1624343"/>
                <a:gd name="connsiteY212" fmla="*/ 1512366 h 1513459"/>
                <a:gd name="connsiteX213" fmla="*/ 1196442 w 1624343"/>
                <a:gd name="connsiteY213" fmla="*/ 1513459 h 1513459"/>
                <a:gd name="connsiteX214" fmla="*/ 1193080 w 1624343"/>
                <a:gd name="connsiteY214" fmla="*/ 1512618 h 1513459"/>
                <a:gd name="connsiteX215" fmla="*/ 1187111 w 1624343"/>
                <a:gd name="connsiteY215" fmla="*/ 1507066 h 1513459"/>
                <a:gd name="connsiteX216" fmla="*/ 1185934 w 1624343"/>
                <a:gd name="connsiteY216" fmla="*/ 1504963 h 1513459"/>
                <a:gd name="connsiteX217" fmla="*/ 1186859 w 1624343"/>
                <a:gd name="connsiteY217" fmla="*/ 1498738 h 1513459"/>
                <a:gd name="connsiteX218" fmla="*/ 1187531 w 1624343"/>
                <a:gd name="connsiteY218" fmla="*/ 1496130 h 1513459"/>
                <a:gd name="connsiteX219" fmla="*/ 1187615 w 1624343"/>
                <a:gd name="connsiteY219" fmla="*/ 1493354 h 1513459"/>
                <a:gd name="connsiteX220" fmla="*/ 1186775 w 1624343"/>
                <a:gd name="connsiteY220" fmla="*/ 1490998 h 1513459"/>
                <a:gd name="connsiteX221" fmla="*/ 1181563 w 1624343"/>
                <a:gd name="connsiteY221" fmla="*/ 1481072 h 1513459"/>
                <a:gd name="connsiteX222" fmla="*/ 1156090 w 1624343"/>
                <a:gd name="connsiteY222" fmla="*/ 1453816 h 1513459"/>
                <a:gd name="connsiteX223" fmla="*/ 1150290 w 1624343"/>
                <a:gd name="connsiteY223" fmla="*/ 1448684 h 1513459"/>
                <a:gd name="connsiteX224" fmla="*/ 1147599 w 1624343"/>
                <a:gd name="connsiteY224" fmla="*/ 1448012 h 1513459"/>
                <a:gd name="connsiteX225" fmla="*/ 1145245 w 1624343"/>
                <a:gd name="connsiteY225" fmla="*/ 1448853 h 1513459"/>
                <a:gd name="connsiteX226" fmla="*/ 1139697 w 1624343"/>
                <a:gd name="connsiteY226" fmla="*/ 1453816 h 1513459"/>
                <a:gd name="connsiteX227" fmla="*/ 1138520 w 1624343"/>
                <a:gd name="connsiteY227" fmla="*/ 1455583 h 1513459"/>
                <a:gd name="connsiteX228" fmla="*/ 1138856 w 1624343"/>
                <a:gd name="connsiteY228" fmla="*/ 1458190 h 1513459"/>
                <a:gd name="connsiteX229" fmla="*/ 1149785 w 1624343"/>
                <a:gd name="connsiteY229" fmla="*/ 1501682 h 1513459"/>
                <a:gd name="connsiteX230" fmla="*/ 1143900 w 1624343"/>
                <a:gd name="connsiteY230" fmla="*/ 1507991 h 1513459"/>
                <a:gd name="connsiteX231" fmla="*/ 1125826 w 1624343"/>
                <a:gd name="connsiteY231" fmla="*/ 1510599 h 1513459"/>
                <a:gd name="connsiteX232" fmla="*/ 1122716 w 1624343"/>
                <a:gd name="connsiteY232" fmla="*/ 1510431 h 1513459"/>
                <a:gd name="connsiteX233" fmla="*/ 1115318 w 1624343"/>
                <a:gd name="connsiteY233" fmla="*/ 1503533 h 1513459"/>
                <a:gd name="connsiteX234" fmla="*/ 1114057 w 1624343"/>
                <a:gd name="connsiteY234" fmla="*/ 1501430 h 1513459"/>
                <a:gd name="connsiteX235" fmla="*/ 1113300 w 1624343"/>
                <a:gd name="connsiteY235" fmla="*/ 1496298 h 1513459"/>
                <a:gd name="connsiteX236" fmla="*/ 1111282 w 1624343"/>
                <a:gd name="connsiteY236" fmla="*/ 1484521 h 1513459"/>
                <a:gd name="connsiteX237" fmla="*/ 1108844 w 1624343"/>
                <a:gd name="connsiteY237" fmla="*/ 1478043 h 1513459"/>
                <a:gd name="connsiteX238" fmla="*/ 1074713 w 1624343"/>
                <a:gd name="connsiteY238" fmla="*/ 1414362 h 1513459"/>
                <a:gd name="connsiteX239" fmla="*/ 1031167 w 1624343"/>
                <a:gd name="connsiteY239" fmla="*/ 1349672 h 1513459"/>
                <a:gd name="connsiteX240" fmla="*/ 1021835 w 1624343"/>
                <a:gd name="connsiteY240" fmla="*/ 1340082 h 1513459"/>
                <a:gd name="connsiteX241" fmla="*/ 1014017 w 1624343"/>
                <a:gd name="connsiteY241" fmla="*/ 1343278 h 1513459"/>
                <a:gd name="connsiteX242" fmla="*/ 1009477 w 1624343"/>
                <a:gd name="connsiteY242" fmla="*/ 1343110 h 1513459"/>
                <a:gd name="connsiteX243" fmla="*/ 1002836 w 1624343"/>
                <a:gd name="connsiteY243" fmla="*/ 1341175 h 1513459"/>
                <a:gd name="connsiteX244" fmla="*/ 943569 w 1624343"/>
                <a:gd name="connsiteY244" fmla="*/ 1317537 h 1513459"/>
                <a:gd name="connsiteX245" fmla="*/ 939029 w 1624343"/>
                <a:gd name="connsiteY245" fmla="*/ 1315602 h 1513459"/>
                <a:gd name="connsiteX246" fmla="*/ 934489 w 1624343"/>
                <a:gd name="connsiteY246" fmla="*/ 1312826 h 1513459"/>
                <a:gd name="connsiteX247" fmla="*/ 929866 w 1624343"/>
                <a:gd name="connsiteY247" fmla="*/ 1308788 h 1513459"/>
                <a:gd name="connsiteX248" fmla="*/ 926251 w 1624343"/>
                <a:gd name="connsiteY248" fmla="*/ 1302899 h 1513459"/>
                <a:gd name="connsiteX249" fmla="*/ 921291 w 1624343"/>
                <a:gd name="connsiteY249" fmla="*/ 1287757 h 1513459"/>
                <a:gd name="connsiteX250" fmla="*/ 919946 w 1624343"/>
                <a:gd name="connsiteY250" fmla="*/ 1283130 h 1513459"/>
                <a:gd name="connsiteX251" fmla="*/ 918685 w 1624343"/>
                <a:gd name="connsiteY251" fmla="*/ 1272783 h 1513459"/>
                <a:gd name="connsiteX252" fmla="*/ 919441 w 1624343"/>
                <a:gd name="connsiteY252" fmla="*/ 1265885 h 1513459"/>
                <a:gd name="connsiteX253" fmla="*/ 922132 w 1624343"/>
                <a:gd name="connsiteY253" fmla="*/ 1260838 h 1513459"/>
                <a:gd name="connsiteX254" fmla="*/ 925746 w 1624343"/>
                <a:gd name="connsiteY254" fmla="*/ 1251836 h 1513459"/>
                <a:gd name="connsiteX255" fmla="*/ 925158 w 1624343"/>
                <a:gd name="connsiteY255" fmla="*/ 1246368 h 1513459"/>
                <a:gd name="connsiteX256" fmla="*/ 923645 w 1624343"/>
                <a:gd name="connsiteY256" fmla="*/ 1240900 h 1513459"/>
                <a:gd name="connsiteX257" fmla="*/ 919441 w 1624343"/>
                <a:gd name="connsiteY257" fmla="*/ 1237704 h 1513459"/>
                <a:gd name="connsiteX258" fmla="*/ 914902 w 1624343"/>
                <a:gd name="connsiteY258" fmla="*/ 1235432 h 1513459"/>
                <a:gd name="connsiteX259" fmla="*/ 907336 w 1624343"/>
                <a:gd name="connsiteY259" fmla="*/ 1236442 h 1513459"/>
                <a:gd name="connsiteX260" fmla="*/ 893885 w 1624343"/>
                <a:gd name="connsiteY260" fmla="*/ 1241069 h 1513459"/>
                <a:gd name="connsiteX261" fmla="*/ 813181 w 1624343"/>
                <a:gd name="connsiteY261" fmla="*/ 1278924 h 1513459"/>
                <a:gd name="connsiteX262" fmla="*/ 778965 w 1624343"/>
                <a:gd name="connsiteY262" fmla="*/ 1292131 h 1513459"/>
                <a:gd name="connsiteX263" fmla="*/ 742060 w 1624343"/>
                <a:gd name="connsiteY263" fmla="*/ 1290028 h 1513459"/>
                <a:gd name="connsiteX264" fmla="*/ 707004 w 1624343"/>
                <a:gd name="connsiteY264" fmla="*/ 1286832 h 1513459"/>
                <a:gd name="connsiteX265" fmla="*/ 666315 w 1624343"/>
                <a:gd name="connsiteY265" fmla="*/ 1280691 h 1513459"/>
                <a:gd name="connsiteX266" fmla="*/ 653621 w 1624343"/>
                <a:gd name="connsiteY266" fmla="*/ 1278419 h 1513459"/>
                <a:gd name="connsiteX267" fmla="*/ 629830 w 1624343"/>
                <a:gd name="connsiteY267" fmla="*/ 1273204 h 1513459"/>
                <a:gd name="connsiteX268" fmla="*/ 595699 w 1624343"/>
                <a:gd name="connsiteY268" fmla="*/ 1266053 h 1513459"/>
                <a:gd name="connsiteX269" fmla="*/ 568461 w 1624343"/>
                <a:gd name="connsiteY269" fmla="*/ 1262268 h 1513459"/>
                <a:gd name="connsiteX270" fmla="*/ 563333 w 1624343"/>
                <a:gd name="connsiteY270" fmla="*/ 1258903 h 1513459"/>
                <a:gd name="connsiteX271" fmla="*/ 543157 w 1624343"/>
                <a:gd name="connsiteY271" fmla="*/ 1238124 h 1513459"/>
                <a:gd name="connsiteX272" fmla="*/ 535675 w 1624343"/>
                <a:gd name="connsiteY272" fmla="*/ 1227609 h 1513459"/>
                <a:gd name="connsiteX273" fmla="*/ 512136 w 1624343"/>
                <a:gd name="connsiteY273" fmla="*/ 1199596 h 1513459"/>
                <a:gd name="connsiteX274" fmla="*/ 493137 w 1624343"/>
                <a:gd name="connsiteY274" fmla="*/ 1177892 h 1513459"/>
                <a:gd name="connsiteX275" fmla="*/ 427061 w 1624343"/>
                <a:gd name="connsiteY275" fmla="*/ 1103191 h 1513459"/>
                <a:gd name="connsiteX276" fmla="*/ 419495 w 1624343"/>
                <a:gd name="connsiteY276" fmla="*/ 1102349 h 1513459"/>
                <a:gd name="connsiteX277" fmla="*/ 404447 w 1624343"/>
                <a:gd name="connsiteY277" fmla="*/ 1105462 h 1513459"/>
                <a:gd name="connsiteX278" fmla="*/ 398562 w 1624343"/>
                <a:gd name="connsiteY278" fmla="*/ 1107733 h 1513459"/>
                <a:gd name="connsiteX279" fmla="*/ 388894 w 1624343"/>
                <a:gd name="connsiteY279" fmla="*/ 1108575 h 1513459"/>
                <a:gd name="connsiteX280" fmla="*/ 383514 w 1624343"/>
                <a:gd name="connsiteY280" fmla="*/ 1107565 h 1513459"/>
                <a:gd name="connsiteX281" fmla="*/ 382925 w 1624343"/>
                <a:gd name="connsiteY281" fmla="*/ 1098732 h 1513459"/>
                <a:gd name="connsiteX282" fmla="*/ 380656 w 1624343"/>
                <a:gd name="connsiteY282" fmla="*/ 1076187 h 1513459"/>
                <a:gd name="connsiteX283" fmla="*/ 377377 w 1624343"/>
                <a:gd name="connsiteY283" fmla="*/ 1066513 h 1513459"/>
                <a:gd name="connsiteX284" fmla="*/ 358042 w 1624343"/>
                <a:gd name="connsiteY284" fmla="*/ 1053390 h 1513459"/>
                <a:gd name="connsiteX285" fmla="*/ 338622 w 1624343"/>
                <a:gd name="connsiteY285" fmla="*/ 1040098 h 1513459"/>
                <a:gd name="connsiteX286" fmla="*/ 290620 w 1624343"/>
                <a:gd name="connsiteY286" fmla="*/ 1004430 h 1513459"/>
                <a:gd name="connsiteX287" fmla="*/ 281204 w 1624343"/>
                <a:gd name="connsiteY287" fmla="*/ 980371 h 1513459"/>
                <a:gd name="connsiteX288" fmla="*/ 278262 w 1624343"/>
                <a:gd name="connsiteY288" fmla="*/ 969183 h 1513459"/>
                <a:gd name="connsiteX289" fmla="*/ 274731 w 1624343"/>
                <a:gd name="connsiteY289" fmla="*/ 962284 h 1513459"/>
                <a:gd name="connsiteX290" fmla="*/ 266745 w 1624343"/>
                <a:gd name="connsiteY290" fmla="*/ 949834 h 1513459"/>
                <a:gd name="connsiteX291" fmla="*/ 255228 w 1624343"/>
                <a:gd name="connsiteY291" fmla="*/ 938478 h 1513459"/>
                <a:gd name="connsiteX292" fmla="*/ 249679 w 1624343"/>
                <a:gd name="connsiteY292" fmla="*/ 934440 h 1513459"/>
                <a:gd name="connsiteX293" fmla="*/ 230764 w 1624343"/>
                <a:gd name="connsiteY293" fmla="*/ 903230 h 1513459"/>
                <a:gd name="connsiteX294" fmla="*/ 226645 w 1624343"/>
                <a:gd name="connsiteY294" fmla="*/ 891453 h 1513459"/>
                <a:gd name="connsiteX295" fmla="*/ 195624 w 1624343"/>
                <a:gd name="connsiteY295" fmla="*/ 861589 h 1513459"/>
                <a:gd name="connsiteX296" fmla="*/ 190916 w 1624343"/>
                <a:gd name="connsiteY296" fmla="*/ 857719 h 1513459"/>
                <a:gd name="connsiteX297" fmla="*/ 172421 w 1624343"/>
                <a:gd name="connsiteY297" fmla="*/ 849223 h 1513459"/>
                <a:gd name="connsiteX298" fmla="*/ 167966 w 1624343"/>
                <a:gd name="connsiteY298" fmla="*/ 845942 h 1513459"/>
                <a:gd name="connsiteX299" fmla="*/ 164856 w 1624343"/>
                <a:gd name="connsiteY299" fmla="*/ 840895 h 1513459"/>
                <a:gd name="connsiteX300" fmla="*/ 160820 w 1624343"/>
                <a:gd name="connsiteY300" fmla="*/ 830884 h 1513459"/>
                <a:gd name="connsiteX301" fmla="*/ 158971 w 1624343"/>
                <a:gd name="connsiteY301" fmla="*/ 820032 h 1513459"/>
                <a:gd name="connsiteX302" fmla="*/ 154515 w 1624343"/>
                <a:gd name="connsiteY302" fmla="*/ 812377 h 1513459"/>
                <a:gd name="connsiteX303" fmla="*/ 99619 w 1624343"/>
                <a:gd name="connsiteY303" fmla="*/ 750799 h 1513459"/>
                <a:gd name="connsiteX304" fmla="*/ 69187 w 1624343"/>
                <a:gd name="connsiteY304" fmla="*/ 723543 h 1513459"/>
                <a:gd name="connsiteX305" fmla="*/ 55736 w 1624343"/>
                <a:gd name="connsiteY305" fmla="*/ 714542 h 1513459"/>
                <a:gd name="connsiteX306" fmla="*/ 12526 w 1624343"/>
                <a:gd name="connsiteY306" fmla="*/ 672060 h 1513459"/>
                <a:gd name="connsiteX307" fmla="*/ 0 w 1624343"/>
                <a:gd name="connsiteY307" fmla="*/ 657927 h 1513459"/>
                <a:gd name="connsiteX308" fmla="*/ 2774 w 1624343"/>
                <a:gd name="connsiteY308" fmla="*/ 651029 h 1513459"/>
                <a:gd name="connsiteX309" fmla="*/ 5128 w 1624343"/>
                <a:gd name="connsiteY309" fmla="*/ 643206 h 1513459"/>
                <a:gd name="connsiteX310" fmla="*/ 7314 w 1624343"/>
                <a:gd name="connsiteY310" fmla="*/ 632774 h 1513459"/>
                <a:gd name="connsiteX311" fmla="*/ 13283 w 1624343"/>
                <a:gd name="connsiteY311" fmla="*/ 601649 h 1513459"/>
                <a:gd name="connsiteX312" fmla="*/ 16141 w 1624343"/>
                <a:gd name="connsiteY312" fmla="*/ 581459 h 1513459"/>
                <a:gd name="connsiteX313" fmla="*/ 43715 w 1624343"/>
                <a:gd name="connsiteY313" fmla="*/ 545959 h 1513459"/>
                <a:gd name="connsiteX314" fmla="*/ 44051 w 1624343"/>
                <a:gd name="connsiteY314" fmla="*/ 521900 h 1513459"/>
                <a:gd name="connsiteX315" fmla="*/ 43883 w 1624343"/>
                <a:gd name="connsiteY315" fmla="*/ 512562 h 1513459"/>
                <a:gd name="connsiteX316" fmla="*/ 44219 w 1624343"/>
                <a:gd name="connsiteY316" fmla="*/ 475212 h 1513459"/>
                <a:gd name="connsiteX317" fmla="*/ 44640 w 1624343"/>
                <a:gd name="connsiteY317" fmla="*/ 437945 h 1513459"/>
                <a:gd name="connsiteX318" fmla="*/ 45396 w 1624343"/>
                <a:gd name="connsiteY318" fmla="*/ 400510 h 1513459"/>
                <a:gd name="connsiteX319" fmla="*/ 52458 w 1624343"/>
                <a:gd name="connsiteY319" fmla="*/ 341119 h 1513459"/>
                <a:gd name="connsiteX320" fmla="*/ 53046 w 1624343"/>
                <a:gd name="connsiteY320" fmla="*/ 337502 h 1513459"/>
                <a:gd name="connsiteX321" fmla="*/ 54055 w 1624343"/>
                <a:gd name="connsiteY321" fmla="*/ 334221 h 1513459"/>
                <a:gd name="connsiteX322" fmla="*/ 59772 w 1624343"/>
                <a:gd name="connsiteY322" fmla="*/ 319331 h 1513459"/>
                <a:gd name="connsiteX323" fmla="*/ 64816 w 1624343"/>
                <a:gd name="connsiteY323" fmla="*/ 308227 h 1513459"/>
                <a:gd name="connsiteX324" fmla="*/ 68347 w 1624343"/>
                <a:gd name="connsiteY324" fmla="*/ 299394 h 1513459"/>
                <a:gd name="connsiteX325" fmla="*/ 72214 w 1624343"/>
                <a:gd name="connsiteY325" fmla="*/ 286439 h 1513459"/>
                <a:gd name="connsiteX326" fmla="*/ 74483 w 1624343"/>
                <a:gd name="connsiteY326" fmla="*/ 275924 h 1513459"/>
                <a:gd name="connsiteX327" fmla="*/ 75156 w 1624343"/>
                <a:gd name="connsiteY327" fmla="*/ 270372 h 1513459"/>
                <a:gd name="connsiteX328" fmla="*/ 69439 w 1624343"/>
                <a:gd name="connsiteY328" fmla="*/ 243537 h 1513459"/>
                <a:gd name="connsiteX329" fmla="*/ 63050 w 1624343"/>
                <a:gd name="connsiteY329" fmla="*/ 213757 h 1513459"/>
                <a:gd name="connsiteX330" fmla="*/ 60612 w 1624343"/>
                <a:gd name="connsiteY330" fmla="*/ 203746 h 1513459"/>
                <a:gd name="connsiteX331" fmla="*/ 54223 w 1624343"/>
                <a:gd name="connsiteY331" fmla="*/ 172116 h 1513459"/>
                <a:gd name="connsiteX332" fmla="*/ 52962 w 1624343"/>
                <a:gd name="connsiteY332" fmla="*/ 162442 h 1513459"/>
                <a:gd name="connsiteX333" fmla="*/ 49515 w 1624343"/>
                <a:gd name="connsiteY333" fmla="*/ 133083 h 1513459"/>
                <a:gd name="connsiteX334" fmla="*/ 47330 w 1624343"/>
                <a:gd name="connsiteY334" fmla="*/ 113482 h 1513459"/>
                <a:gd name="connsiteX335" fmla="*/ 46405 w 1624343"/>
                <a:gd name="connsiteY335" fmla="*/ 103724 h 1513459"/>
                <a:gd name="connsiteX336" fmla="*/ 93651 w 1624343"/>
                <a:gd name="connsiteY336" fmla="*/ 99265 h 1513459"/>
                <a:gd name="connsiteX337" fmla="*/ 152245 w 1624343"/>
                <a:gd name="connsiteY337" fmla="*/ 94554 h 1513459"/>
                <a:gd name="connsiteX338" fmla="*/ 161997 w 1624343"/>
                <a:gd name="connsiteY338" fmla="*/ 94134 h 1513459"/>
                <a:gd name="connsiteX339" fmla="*/ 260356 w 1624343"/>
                <a:gd name="connsiteY339" fmla="*/ 20442 h 1513459"/>
                <a:gd name="connsiteX340" fmla="*/ 254975 w 1624343"/>
                <a:gd name="connsiteY340" fmla="*/ 0 h 151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1624343" h="1513459">
                  <a:moveTo>
                    <a:pt x="254975" y="0"/>
                  </a:moveTo>
                  <a:lnTo>
                    <a:pt x="271705" y="6898"/>
                  </a:lnTo>
                  <a:lnTo>
                    <a:pt x="308946" y="22882"/>
                  </a:lnTo>
                  <a:lnTo>
                    <a:pt x="322733" y="29780"/>
                  </a:lnTo>
                  <a:lnTo>
                    <a:pt x="410667" y="94134"/>
                  </a:lnTo>
                  <a:lnTo>
                    <a:pt x="449170" y="122736"/>
                  </a:lnTo>
                  <a:lnTo>
                    <a:pt x="462789" y="133672"/>
                  </a:lnTo>
                  <a:lnTo>
                    <a:pt x="480527" y="149487"/>
                  </a:lnTo>
                  <a:lnTo>
                    <a:pt x="519787" y="156806"/>
                  </a:lnTo>
                  <a:lnTo>
                    <a:pt x="528950" y="158909"/>
                  </a:lnTo>
                  <a:lnTo>
                    <a:pt x="549967" y="165134"/>
                  </a:lnTo>
                  <a:lnTo>
                    <a:pt x="560643" y="172116"/>
                  </a:lnTo>
                  <a:lnTo>
                    <a:pt x="576868" y="184987"/>
                  </a:lnTo>
                  <a:lnTo>
                    <a:pt x="592673" y="199540"/>
                  </a:lnTo>
                  <a:lnTo>
                    <a:pt x="610999" y="220823"/>
                  </a:lnTo>
                  <a:lnTo>
                    <a:pt x="640339" y="251360"/>
                  </a:lnTo>
                  <a:lnTo>
                    <a:pt x="674050" y="285514"/>
                  </a:lnTo>
                  <a:lnTo>
                    <a:pt x="695487" y="309237"/>
                  </a:lnTo>
                  <a:lnTo>
                    <a:pt x="723145" y="344148"/>
                  </a:lnTo>
                  <a:lnTo>
                    <a:pt x="735587" y="357776"/>
                  </a:lnTo>
                  <a:lnTo>
                    <a:pt x="751475" y="375105"/>
                  </a:lnTo>
                  <a:lnTo>
                    <a:pt x="804690" y="397987"/>
                  </a:lnTo>
                  <a:lnTo>
                    <a:pt x="843277" y="408250"/>
                  </a:lnTo>
                  <a:lnTo>
                    <a:pt x="850506" y="406147"/>
                  </a:lnTo>
                  <a:lnTo>
                    <a:pt x="857064" y="406735"/>
                  </a:lnTo>
                  <a:lnTo>
                    <a:pt x="862696" y="407829"/>
                  </a:lnTo>
                  <a:lnTo>
                    <a:pt x="870682" y="417755"/>
                  </a:lnTo>
                  <a:lnTo>
                    <a:pt x="873373" y="425327"/>
                  </a:lnTo>
                  <a:lnTo>
                    <a:pt x="878753" y="434244"/>
                  </a:lnTo>
                  <a:lnTo>
                    <a:pt x="882452" y="438113"/>
                  </a:lnTo>
                  <a:lnTo>
                    <a:pt x="884638" y="439712"/>
                  </a:lnTo>
                  <a:lnTo>
                    <a:pt x="936843" y="474791"/>
                  </a:lnTo>
                  <a:lnTo>
                    <a:pt x="939702" y="476389"/>
                  </a:lnTo>
                  <a:lnTo>
                    <a:pt x="945670" y="478492"/>
                  </a:lnTo>
                  <a:lnTo>
                    <a:pt x="956515" y="481184"/>
                  </a:lnTo>
                  <a:lnTo>
                    <a:pt x="990226" y="497841"/>
                  </a:lnTo>
                  <a:lnTo>
                    <a:pt x="991991" y="502972"/>
                  </a:lnTo>
                  <a:lnTo>
                    <a:pt x="995606" y="506842"/>
                  </a:lnTo>
                  <a:lnTo>
                    <a:pt x="1001575" y="511889"/>
                  </a:lnTo>
                  <a:lnTo>
                    <a:pt x="1004181" y="513824"/>
                  </a:lnTo>
                  <a:lnTo>
                    <a:pt x="1021415" y="524676"/>
                  </a:lnTo>
                  <a:lnTo>
                    <a:pt x="1046298" y="540155"/>
                  </a:lnTo>
                  <a:lnTo>
                    <a:pt x="1072780" y="555297"/>
                  </a:lnTo>
                  <a:lnTo>
                    <a:pt x="1079757" y="560092"/>
                  </a:lnTo>
                  <a:lnTo>
                    <a:pt x="1083624" y="563541"/>
                  </a:lnTo>
                  <a:lnTo>
                    <a:pt x="1093376" y="572963"/>
                  </a:lnTo>
                  <a:lnTo>
                    <a:pt x="1095394" y="575234"/>
                  </a:lnTo>
                  <a:lnTo>
                    <a:pt x="1097832" y="579440"/>
                  </a:lnTo>
                  <a:lnTo>
                    <a:pt x="1098588" y="584908"/>
                  </a:lnTo>
                  <a:lnTo>
                    <a:pt x="1097748" y="591133"/>
                  </a:lnTo>
                  <a:lnTo>
                    <a:pt x="1097748" y="594667"/>
                  </a:lnTo>
                  <a:lnTo>
                    <a:pt x="1098168" y="597274"/>
                  </a:lnTo>
                  <a:lnTo>
                    <a:pt x="1099009" y="599882"/>
                  </a:lnTo>
                  <a:lnTo>
                    <a:pt x="1100270" y="602153"/>
                  </a:lnTo>
                  <a:lnTo>
                    <a:pt x="1133560" y="640261"/>
                  </a:lnTo>
                  <a:lnTo>
                    <a:pt x="1148020" y="640514"/>
                  </a:lnTo>
                  <a:lnTo>
                    <a:pt x="1153400" y="637738"/>
                  </a:lnTo>
                  <a:lnTo>
                    <a:pt x="1171643" y="624278"/>
                  </a:lnTo>
                  <a:lnTo>
                    <a:pt x="1175678" y="618810"/>
                  </a:lnTo>
                  <a:lnTo>
                    <a:pt x="1179965" y="612164"/>
                  </a:lnTo>
                  <a:lnTo>
                    <a:pt x="1183328" y="604677"/>
                  </a:lnTo>
                  <a:lnTo>
                    <a:pt x="1188624" y="595087"/>
                  </a:lnTo>
                  <a:lnTo>
                    <a:pt x="1199385" y="578767"/>
                  </a:lnTo>
                  <a:lnTo>
                    <a:pt x="1218216" y="551932"/>
                  </a:lnTo>
                  <a:lnTo>
                    <a:pt x="1239485" y="523162"/>
                  </a:lnTo>
                  <a:lnTo>
                    <a:pt x="1245369" y="516348"/>
                  </a:lnTo>
                  <a:lnTo>
                    <a:pt x="1255626" y="517694"/>
                  </a:lnTo>
                  <a:lnTo>
                    <a:pt x="1266638" y="522573"/>
                  </a:lnTo>
                  <a:lnTo>
                    <a:pt x="1307579" y="542089"/>
                  </a:lnTo>
                  <a:lnTo>
                    <a:pt x="1354488" y="566569"/>
                  </a:lnTo>
                  <a:lnTo>
                    <a:pt x="1377102" y="578683"/>
                  </a:lnTo>
                  <a:lnTo>
                    <a:pt x="1393664" y="586675"/>
                  </a:lnTo>
                  <a:lnTo>
                    <a:pt x="1448980" y="611659"/>
                  </a:lnTo>
                  <a:lnTo>
                    <a:pt x="1462094" y="616959"/>
                  </a:lnTo>
                  <a:lnTo>
                    <a:pt x="1488407" y="622427"/>
                  </a:lnTo>
                  <a:lnTo>
                    <a:pt x="1496646" y="623605"/>
                  </a:lnTo>
                  <a:lnTo>
                    <a:pt x="1519764" y="626549"/>
                  </a:lnTo>
                  <a:lnTo>
                    <a:pt x="1542546" y="629914"/>
                  </a:lnTo>
                  <a:lnTo>
                    <a:pt x="1568187" y="648085"/>
                  </a:lnTo>
                  <a:lnTo>
                    <a:pt x="1607110" y="681061"/>
                  </a:lnTo>
                  <a:lnTo>
                    <a:pt x="1598367" y="679799"/>
                  </a:lnTo>
                  <a:lnTo>
                    <a:pt x="1595929" y="680556"/>
                  </a:lnTo>
                  <a:lnTo>
                    <a:pt x="1593659" y="681902"/>
                  </a:lnTo>
                  <a:lnTo>
                    <a:pt x="1592650" y="685435"/>
                  </a:lnTo>
                  <a:lnTo>
                    <a:pt x="1592482" y="688380"/>
                  </a:lnTo>
                  <a:lnTo>
                    <a:pt x="1593155" y="693932"/>
                  </a:lnTo>
                  <a:lnTo>
                    <a:pt x="1595256" y="695698"/>
                  </a:lnTo>
                  <a:lnTo>
                    <a:pt x="1573231" y="726908"/>
                  </a:lnTo>
                  <a:lnTo>
                    <a:pt x="1560957" y="735236"/>
                  </a:lnTo>
                  <a:lnTo>
                    <a:pt x="1555493" y="735993"/>
                  </a:lnTo>
                  <a:lnTo>
                    <a:pt x="1545321" y="738601"/>
                  </a:lnTo>
                  <a:lnTo>
                    <a:pt x="1542883" y="739442"/>
                  </a:lnTo>
                  <a:lnTo>
                    <a:pt x="1534308" y="768801"/>
                  </a:lnTo>
                  <a:lnTo>
                    <a:pt x="1534644" y="771577"/>
                  </a:lnTo>
                  <a:lnTo>
                    <a:pt x="1535149" y="784028"/>
                  </a:lnTo>
                  <a:lnTo>
                    <a:pt x="1529432" y="801021"/>
                  </a:lnTo>
                  <a:lnTo>
                    <a:pt x="1517999" y="806825"/>
                  </a:lnTo>
                  <a:lnTo>
                    <a:pt x="1516065" y="807246"/>
                  </a:lnTo>
                  <a:lnTo>
                    <a:pt x="1513039" y="806068"/>
                  </a:lnTo>
                  <a:lnTo>
                    <a:pt x="1510433" y="804470"/>
                  </a:lnTo>
                  <a:lnTo>
                    <a:pt x="1509172" y="802282"/>
                  </a:lnTo>
                  <a:lnTo>
                    <a:pt x="1507659" y="797403"/>
                  </a:lnTo>
                  <a:lnTo>
                    <a:pt x="1507911" y="791430"/>
                  </a:lnTo>
                  <a:lnTo>
                    <a:pt x="1507070" y="788991"/>
                  </a:lnTo>
                  <a:lnTo>
                    <a:pt x="1504968" y="787224"/>
                  </a:lnTo>
                  <a:lnTo>
                    <a:pt x="1502194" y="787561"/>
                  </a:lnTo>
                  <a:lnTo>
                    <a:pt x="1498747" y="791767"/>
                  </a:lnTo>
                  <a:lnTo>
                    <a:pt x="1497486" y="794795"/>
                  </a:lnTo>
                  <a:lnTo>
                    <a:pt x="1496898" y="797992"/>
                  </a:lnTo>
                  <a:lnTo>
                    <a:pt x="1496730" y="803965"/>
                  </a:lnTo>
                  <a:lnTo>
                    <a:pt x="1497486" y="806404"/>
                  </a:lnTo>
                  <a:lnTo>
                    <a:pt x="1498747" y="808760"/>
                  </a:lnTo>
                  <a:lnTo>
                    <a:pt x="1507070" y="822640"/>
                  </a:lnTo>
                  <a:lnTo>
                    <a:pt x="1508751" y="824659"/>
                  </a:lnTo>
                  <a:lnTo>
                    <a:pt x="1510433" y="826510"/>
                  </a:lnTo>
                  <a:lnTo>
                    <a:pt x="1512534" y="828276"/>
                  </a:lnTo>
                  <a:lnTo>
                    <a:pt x="1516654" y="829286"/>
                  </a:lnTo>
                  <a:lnTo>
                    <a:pt x="1518587" y="829622"/>
                  </a:lnTo>
                  <a:lnTo>
                    <a:pt x="1524220" y="829454"/>
                  </a:lnTo>
                  <a:lnTo>
                    <a:pt x="1536578" y="825669"/>
                  </a:lnTo>
                  <a:lnTo>
                    <a:pt x="1539772" y="826089"/>
                  </a:lnTo>
                  <a:lnTo>
                    <a:pt x="1546161" y="828361"/>
                  </a:lnTo>
                  <a:lnTo>
                    <a:pt x="1553811" y="832819"/>
                  </a:lnTo>
                  <a:lnTo>
                    <a:pt x="1555913" y="834586"/>
                  </a:lnTo>
                  <a:lnTo>
                    <a:pt x="1557174" y="836773"/>
                  </a:lnTo>
                  <a:lnTo>
                    <a:pt x="1557846" y="842241"/>
                  </a:lnTo>
                  <a:lnTo>
                    <a:pt x="1556586" y="888424"/>
                  </a:lnTo>
                  <a:lnTo>
                    <a:pt x="1553223" y="887415"/>
                  </a:lnTo>
                  <a:lnTo>
                    <a:pt x="1550701" y="885985"/>
                  </a:lnTo>
                  <a:lnTo>
                    <a:pt x="1548515" y="884218"/>
                  </a:lnTo>
                  <a:lnTo>
                    <a:pt x="1541874" y="876311"/>
                  </a:lnTo>
                  <a:lnTo>
                    <a:pt x="1524808" y="856794"/>
                  </a:lnTo>
                  <a:lnTo>
                    <a:pt x="1520773" y="855953"/>
                  </a:lnTo>
                  <a:lnTo>
                    <a:pt x="1519092" y="855448"/>
                  </a:lnTo>
                  <a:lnTo>
                    <a:pt x="1515897" y="855869"/>
                  </a:lnTo>
                  <a:lnTo>
                    <a:pt x="1512198" y="856794"/>
                  </a:lnTo>
                  <a:lnTo>
                    <a:pt x="1512030" y="859823"/>
                  </a:lnTo>
                  <a:lnTo>
                    <a:pt x="1513711" y="873282"/>
                  </a:lnTo>
                  <a:lnTo>
                    <a:pt x="1515225" y="878330"/>
                  </a:lnTo>
                  <a:lnTo>
                    <a:pt x="1518587" y="882199"/>
                  </a:lnTo>
                  <a:lnTo>
                    <a:pt x="1549104" y="912568"/>
                  </a:lnTo>
                  <a:lnTo>
                    <a:pt x="1568103" y="925186"/>
                  </a:lnTo>
                  <a:lnTo>
                    <a:pt x="1569112" y="921905"/>
                  </a:lnTo>
                  <a:lnTo>
                    <a:pt x="1570373" y="918877"/>
                  </a:lnTo>
                  <a:lnTo>
                    <a:pt x="1571802" y="917699"/>
                  </a:lnTo>
                  <a:lnTo>
                    <a:pt x="1592230" y="933094"/>
                  </a:lnTo>
                  <a:lnTo>
                    <a:pt x="1611986" y="955386"/>
                  </a:lnTo>
                  <a:lnTo>
                    <a:pt x="1611397" y="957405"/>
                  </a:lnTo>
                  <a:lnTo>
                    <a:pt x="1609464" y="959004"/>
                  </a:lnTo>
                  <a:lnTo>
                    <a:pt x="1605260" y="961864"/>
                  </a:lnTo>
                  <a:lnTo>
                    <a:pt x="1602822" y="962621"/>
                  </a:lnTo>
                  <a:lnTo>
                    <a:pt x="1581133" y="958499"/>
                  </a:lnTo>
                  <a:lnTo>
                    <a:pt x="1569700" y="954377"/>
                  </a:lnTo>
                  <a:lnTo>
                    <a:pt x="1566758" y="953199"/>
                  </a:lnTo>
                  <a:lnTo>
                    <a:pt x="1565244" y="954461"/>
                  </a:lnTo>
                  <a:lnTo>
                    <a:pt x="1566421" y="956732"/>
                  </a:lnTo>
                  <a:lnTo>
                    <a:pt x="1572138" y="965061"/>
                  </a:lnTo>
                  <a:lnTo>
                    <a:pt x="1573735" y="967080"/>
                  </a:lnTo>
                  <a:lnTo>
                    <a:pt x="1575837" y="968762"/>
                  </a:lnTo>
                  <a:lnTo>
                    <a:pt x="1597190" y="980623"/>
                  </a:lnTo>
                  <a:lnTo>
                    <a:pt x="1618879" y="983652"/>
                  </a:lnTo>
                  <a:lnTo>
                    <a:pt x="1620981" y="985334"/>
                  </a:lnTo>
                  <a:lnTo>
                    <a:pt x="1622578" y="987353"/>
                  </a:lnTo>
                  <a:lnTo>
                    <a:pt x="1623335" y="989793"/>
                  </a:lnTo>
                  <a:lnTo>
                    <a:pt x="1624344" y="997953"/>
                  </a:lnTo>
                  <a:lnTo>
                    <a:pt x="1623923" y="1001822"/>
                  </a:lnTo>
                  <a:lnTo>
                    <a:pt x="1590801" y="1043632"/>
                  </a:lnTo>
                  <a:lnTo>
                    <a:pt x="1575837" y="1056839"/>
                  </a:lnTo>
                  <a:lnTo>
                    <a:pt x="1560621" y="1069794"/>
                  </a:lnTo>
                  <a:lnTo>
                    <a:pt x="1558687" y="1071392"/>
                  </a:lnTo>
                  <a:lnTo>
                    <a:pt x="1552634" y="1075767"/>
                  </a:lnTo>
                  <a:lnTo>
                    <a:pt x="1550449" y="1077029"/>
                  </a:lnTo>
                  <a:lnTo>
                    <a:pt x="1548515" y="1077449"/>
                  </a:lnTo>
                  <a:lnTo>
                    <a:pt x="1546834" y="1075598"/>
                  </a:lnTo>
                  <a:lnTo>
                    <a:pt x="1546498" y="1072906"/>
                  </a:lnTo>
                  <a:lnTo>
                    <a:pt x="1545741" y="1070467"/>
                  </a:lnTo>
                  <a:lnTo>
                    <a:pt x="1543051" y="1069626"/>
                  </a:lnTo>
                  <a:lnTo>
                    <a:pt x="1541285" y="1071729"/>
                  </a:lnTo>
                  <a:lnTo>
                    <a:pt x="1482775" y="1152150"/>
                  </a:lnTo>
                  <a:lnTo>
                    <a:pt x="1479664" y="1156777"/>
                  </a:lnTo>
                  <a:lnTo>
                    <a:pt x="1478908" y="1159469"/>
                  </a:lnTo>
                  <a:lnTo>
                    <a:pt x="1467979" y="1202540"/>
                  </a:lnTo>
                  <a:lnTo>
                    <a:pt x="1465877" y="1226347"/>
                  </a:lnTo>
                  <a:lnTo>
                    <a:pt x="1443263" y="1285065"/>
                  </a:lnTo>
                  <a:lnTo>
                    <a:pt x="1439648" y="1293730"/>
                  </a:lnTo>
                  <a:lnTo>
                    <a:pt x="1437967" y="1295833"/>
                  </a:lnTo>
                  <a:lnTo>
                    <a:pt x="1428720" y="1304329"/>
                  </a:lnTo>
                  <a:lnTo>
                    <a:pt x="1415689" y="1313246"/>
                  </a:lnTo>
                  <a:lnTo>
                    <a:pt x="1403247" y="1320229"/>
                  </a:lnTo>
                  <a:lnTo>
                    <a:pt x="1385677" y="1328893"/>
                  </a:lnTo>
                  <a:lnTo>
                    <a:pt x="1379708" y="1318294"/>
                  </a:lnTo>
                  <a:lnTo>
                    <a:pt x="1377859" y="1317032"/>
                  </a:lnTo>
                  <a:lnTo>
                    <a:pt x="1376598" y="1318883"/>
                  </a:lnTo>
                  <a:lnTo>
                    <a:pt x="1366258" y="1349419"/>
                  </a:lnTo>
                  <a:lnTo>
                    <a:pt x="1359616" y="1379788"/>
                  </a:lnTo>
                  <a:lnTo>
                    <a:pt x="1358692" y="1383153"/>
                  </a:lnTo>
                  <a:lnTo>
                    <a:pt x="1352807" y="1391649"/>
                  </a:lnTo>
                  <a:lnTo>
                    <a:pt x="1333219" y="1405529"/>
                  </a:lnTo>
                  <a:lnTo>
                    <a:pt x="1325485" y="1395771"/>
                  </a:lnTo>
                  <a:lnTo>
                    <a:pt x="1289084" y="1400818"/>
                  </a:lnTo>
                  <a:lnTo>
                    <a:pt x="1269497" y="1410829"/>
                  </a:lnTo>
                  <a:lnTo>
                    <a:pt x="1244529" y="1424120"/>
                  </a:lnTo>
                  <a:lnTo>
                    <a:pt x="1243100" y="1425551"/>
                  </a:lnTo>
                  <a:lnTo>
                    <a:pt x="1216955" y="1461976"/>
                  </a:lnTo>
                  <a:lnTo>
                    <a:pt x="1211154" y="1470304"/>
                  </a:lnTo>
                  <a:lnTo>
                    <a:pt x="1210734" y="1473333"/>
                  </a:lnTo>
                  <a:lnTo>
                    <a:pt x="1211070" y="1475940"/>
                  </a:lnTo>
                  <a:lnTo>
                    <a:pt x="1212247" y="1478043"/>
                  </a:lnTo>
                  <a:lnTo>
                    <a:pt x="1213928" y="1479978"/>
                  </a:lnTo>
                  <a:lnTo>
                    <a:pt x="1215526" y="1484689"/>
                  </a:lnTo>
                  <a:lnTo>
                    <a:pt x="1217795" y="1497223"/>
                  </a:lnTo>
                  <a:lnTo>
                    <a:pt x="1216366" y="1499663"/>
                  </a:lnTo>
                  <a:lnTo>
                    <a:pt x="1201318" y="1512366"/>
                  </a:lnTo>
                  <a:lnTo>
                    <a:pt x="1196442" y="1513459"/>
                  </a:lnTo>
                  <a:lnTo>
                    <a:pt x="1193080" y="1512618"/>
                  </a:lnTo>
                  <a:lnTo>
                    <a:pt x="1187111" y="1507066"/>
                  </a:lnTo>
                  <a:lnTo>
                    <a:pt x="1185934" y="1504963"/>
                  </a:lnTo>
                  <a:lnTo>
                    <a:pt x="1186859" y="1498738"/>
                  </a:lnTo>
                  <a:lnTo>
                    <a:pt x="1187531" y="1496130"/>
                  </a:lnTo>
                  <a:lnTo>
                    <a:pt x="1187615" y="1493354"/>
                  </a:lnTo>
                  <a:lnTo>
                    <a:pt x="1186775" y="1490998"/>
                  </a:lnTo>
                  <a:lnTo>
                    <a:pt x="1181563" y="1481072"/>
                  </a:lnTo>
                  <a:lnTo>
                    <a:pt x="1156090" y="1453816"/>
                  </a:lnTo>
                  <a:lnTo>
                    <a:pt x="1150290" y="1448684"/>
                  </a:lnTo>
                  <a:lnTo>
                    <a:pt x="1147599" y="1448012"/>
                  </a:lnTo>
                  <a:lnTo>
                    <a:pt x="1145245" y="1448853"/>
                  </a:lnTo>
                  <a:lnTo>
                    <a:pt x="1139697" y="1453816"/>
                  </a:lnTo>
                  <a:lnTo>
                    <a:pt x="1138520" y="1455583"/>
                  </a:lnTo>
                  <a:lnTo>
                    <a:pt x="1138856" y="1458190"/>
                  </a:lnTo>
                  <a:lnTo>
                    <a:pt x="1149785" y="1501682"/>
                  </a:lnTo>
                  <a:lnTo>
                    <a:pt x="1143900" y="1507991"/>
                  </a:lnTo>
                  <a:lnTo>
                    <a:pt x="1125826" y="1510599"/>
                  </a:lnTo>
                  <a:lnTo>
                    <a:pt x="1122716" y="1510431"/>
                  </a:lnTo>
                  <a:lnTo>
                    <a:pt x="1115318" y="1503533"/>
                  </a:lnTo>
                  <a:lnTo>
                    <a:pt x="1114057" y="1501430"/>
                  </a:lnTo>
                  <a:lnTo>
                    <a:pt x="1113300" y="1496298"/>
                  </a:lnTo>
                  <a:lnTo>
                    <a:pt x="1111282" y="1484521"/>
                  </a:lnTo>
                  <a:lnTo>
                    <a:pt x="1108844" y="1478043"/>
                  </a:lnTo>
                  <a:lnTo>
                    <a:pt x="1074713" y="1414362"/>
                  </a:lnTo>
                  <a:lnTo>
                    <a:pt x="1031167" y="1349672"/>
                  </a:lnTo>
                  <a:lnTo>
                    <a:pt x="1021835" y="1340082"/>
                  </a:lnTo>
                  <a:lnTo>
                    <a:pt x="1014017" y="1343278"/>
                  </a:lnTo>
                  <a:lnTo>
                    <a:pt x="1009477" y="1343110"/>
                  </a:lnTo>
                  <a:lnTo>
                    <a:pt x="1002836" y="1341175"/>
                  </a:lnTo>
                  <a:lnTo>
                    <a:pt x="943569" y="1317537"/>
                  </a:lnTo>
                  <a:lnTo>
                    <a:pt x="939029" y="1315602"/>
                  </a:lnTo>
                  <a:lnTo>
                    <a:pt x="934489" y="1312826"/>
                  </a:lnTo>
                  <a:lnTo>
                    <a:pt x="929866" y="1308788"/>
                  </a:lnTo>
                  <a:lnTo>
                    <a:pt x="926251" y="1302899"/>
                  </a:lnTo>
                  <a:lnTo>
                    <a:pt x="921291" y="1287757"/>
                  </a:lnTo>
                  <a:lnTo>
                    <a:pt x="919946" y="1283130"/>
                  </a:lnTo>
                  <a:lnTo>
                    <a:pt x="918685" y="1272783"/>
                  </a:lnTo>
                  <a:lnTo>
                    <a:pt x="919441" y="1265885"/>
                  </a:lnTo>
                  <a:lnTo>
                    <a:pt x="922132" y="1260838"/>
                  </a:lnTo>
                  <a:lnTo>
                    <a:pt x="925746" y="1251836"/>
                  </a:lnTo>
                  <a:lnTo>
                    <a:pt x="925158" y="1246368"/>
                  </a:lnTo>
                  <a:lnTo>
                    <a:pt x="923645" y="1240900"/>
                  </a:lnTo>
                  <a:lnTo>
                    <a:pt x="919441" y="1237704"/>
                  </a:lnTo>
                  <a:lnTo>
                    <a:pt x="914902" y="1235432"/>
                  </a:lnTo>
                  <a:lnTo>
                    <a:pt x="907336" y="1236442"/>
                  </a:lnTo>
                  <a:lnTo>
                    <a:pt x="893885" y="1241069"/>
                  </a:lnTo>
                  <a:lnTo>
                    <a:pt x="813181" y="1278924"/>
                  </a:lnTo>
                  <a:lnTo>
                    <a:pt x="778965" y="1292131"/>
                  </a:lnTo>
                  <a:lnTo>
                    <a:pt x="742060" y="1290028"/>
                  </a:lnTo>
                  <a:lnTo>
                    <a:pt x="707004" y="1286832"/>
                  </a:lnTo>
                  <a:lnTo>
                    <a:pt x="666315" y="1280691"/>
                  </a:lnTo>
                  <a:lnTo>
                    <a:pt x="653621" y="1278419"/>
                  </a:lnTo>
                  <a:lnTo>
                    <a:pt x="629830" y="1273204"/>
                  </a:lnTo>
                  <a:lnTo>
                    <a:pt x="595699" y="1266053"/>
                  </a:lnTo>
                  <a:lnTo>
                    <a:pt x="568461" y="1262268"/>
                  </a:lnTo>
                  <a:lnTo>
                    <a:pt x="563333" y="1258903"/>
                  </a:lnTo>
                  <a:lnTo>
                    <a:pt x="543157" y="1238124"/>
                  </a:lnTo>
                  <a:lnTo>
                    <a:pt x="535675" y="1227609"/>
                  </a:lnTo>
                  <a:lnTo>
                    <a:pt x="512136" y="1199596"/>
                  </a:lnTo>
                  <a:lnTo>
                    <a:pt x="493137" y="1177892"/>
                  </a:lnTo>
                  <a:lnTo>
                    <a:pt x="427061" y="1103191"/>
                  </a:lnTo>
                  <a:lnTo>
                    <a:pt x="419495" y="1102349"/>
                  </a:lnTo>
                  <a:lnTo>
                    <a:pt x="404447" y="1105462"/>
                  </a:lnTo>
                  <a:lnTo>
                    <a:pt x="398562" y="1107733"/>
                  </a:lnTo>
                  <a:lnTo>
                    <a:pt x="388894" y="1108575"/>
                  </a:lnTo>
                  <a:lnTo>
                    <a:pt x="383514" y="1107565"/>
                  </a:lnTo>
                  <a:lnTo>
                    <a:pt x="382925" y="1098732"/>
                  </a:lnTo>
                  <a:lnTo>
                    <a:pt x="380656" y="1076187"/>
                  </a:lnTo>
                  <a:lnTo>
                    <a:pt x="377377" y="1066513"/>
                  </a:lnTo>
                  <a:lnTo>
                    <a:pt x="358042" y="1053390"/>
                  </a:lnTo>
                  <a:lnTo>
                    <a:pt x="338622" y="1040098"/>
                  </a:lnTo>
                  <a:lnTo>
                    <a:pt x="290620" y="1004430"/>
                  </a:lnTo>
                  <a:lnTo>
                    <a:pt x="281204" y="980371"/>
                  </a:lnTo>
                  <a:lnTo>
                    <a:pt x="278262" y="969183"/>
                  </a:lnTo>
                  <a:lnTo>
                    <a:pt x="274731" y="962284"/>
                  </a:lnTo>
                  <a:lnTo>
                    <a:pt x="266745" y="949834"/>
                  </a:lnTo>
                  <a:lnTo>
                    <a:pt x="255228" y="938478"/>
                  </a:lnTo>
                  <a:lnTo>
                    <a:pt x="249679" y="934440"/>
                  </a:lnTo>
                  <a:lnTo>
                    <a:pt x="230764" y="903230"/>
                  </a:lnTo>
                  <a:lnTo>
                    <a:pt x="226645" y="891453"/>
                  </a:lnTo>
                  <a:lnTo>
                    <a:pt x="195624" y="861589"/>
                  </a:lnTo>
                  <a:lnTo>
                    <a:pt x="190916" y="857719"/>
                  </a:lnTo>
                  <a:lnTo>
                    <a:pt x="172421" y="849223"/>
                  </a:lnTo>
                  <a:lnTo>
                    <a:pt x="167966" y="845942"/>
                  </a:lnTo>
                  <a:lnTo>
                    <a:pt x="164856" y="840895"/>
                  </a:lnTo>
                  <a:lnTo>
                    <a:pt x="160820" y="830884"/>
                  </a:lnTo>
                  <a:lnTo>
                    <a:pt x="158971" y="820032"/>
                  </a:lnTo>
                  <a:lnTo>
                    <a:pt x="154515" y="812377"/>
                  </a:lnTo>
                  <a:lnTo>
                    <a:pt x="99619" y="750799"/>
                  </a:lnTo>
                  <a:lnTo>
                    <a:pt x="69187" y="723543"/>
                  </a:lnTo>
                  <a:lnTo>
                    <a:pt x="55736" y="714542"/>
                  </a:lnTo>
                  <a:lnTo>
                    <a:pt x="12526" y="672060"/>
                  </a:lnTo>
                  <a:lnTo>
                    <a:pt x="0" y="657927"/>
                  </a:lnTo>
                  <a:lnTo>
                    <a:pt x="2774" y="651029"/>
                  </a:lnTo>
                  <a:lnTo>
                    <a:pt x="5128" y="643206"/>
                  </a:lnTo>
                  <a:lnTo>
                    <a:pt x="7314" y="632774"/>
                  </a:lnTo>
                  <a:lnTo>
                    <a:pt x="13283" y="601649"/>
                  </a:lnTo>
                  <a:lnTo>
                    <a:pt x="16141" y="581459"/>
                  </a:lnTo>
                  <a:lnTo>
                    <a:pt x="43715" y="545959"/>
                  </a:lnTo>
                  <a:lnTo>
                    <a:pt x="44051" y="521900"/>
                  </a:lnTo>
                  <a:lnTo>
                    <a:pt x="43883" y="512562"/>
                  </a:lnTo>
                  <a:lnTo>
                    <a:pt x="44219" y="475212"/>
                  </a:lnTo>
                  <a:lnTo>
                    <a:pt x="44640" y="437945"/>
                  </a:lnTo>
                  <a:lnTo>
                    <a:pt x="45396" y="400510"/>
                  </a:lnTo>
                  <a:lnTo>
                    <a:pt x="52458" y="341119"/>
                  </a:lnTo>
                  <a:lnTo>
                    <a:pt x="53046" y="337502"/>
                  </a:lnTo>
                  <a:lnTo>
                    <a:pt x="54055" y="334221"/>
                  </a:lnTo>
                  <a:lnTo>
                    <a:pt x="59772" y="319331"/>
                  </a:lnTo>
                  <a:lnTo>
                    <a:pt x="64816" y="308227"/>
                  </a:lnTo>
                  <a:lnTo>
                    <a:pt x="68347" y="299394"/>
                  </a:lnTo>
                  <a:lnTo>
                    <a:pt x="72214" y="286439"/>
                  </a:lnTo>
                  <a:lnTo>
                    <a:pt x="74483" y="275924"/>
                  </a:lnTo>
                  <a:lnTo>
                    <a:pt x="75156" y="270372"/>
                  </a:lnTo>
                  <a:lnTo>
                    <a:pt x="69439" y="243537"/>
                  </a:lnTo>
                  <a:lnTo>
                    <a:pt x="63050" y="213757"/>
                  </a:lnTo>
                  <a:lnTo>
                    <a:pt x="60612" y="203746"/>
                  </a:lnTo>
                  <a:lnTo>
                    <a:pt x="54223" y="172116"/>
                  </a:lnTo>
                  <a:lnTo>
                    <a:pt x="52962" y="162442"/>
                  </a:lnTo>
                  <a:lnTo>
                    <a:pt x="49515" y="133083"/>
                  </a:lnTo>
                  <a:lnTo>
                    <a:pt x="47330" y="113482"/>
                  </a:lnTo>
                  <a:lnTo>
                    <a:pt x="46405" y="103724"/>
                  </a:lnTo>
                  <a:lnTo>
                    <a:pt x="93651" y="99265"/>
                  </a:lnTo>
                  <a:lnTo>
                    <a:pt x="152245" y="94554"/>
                  </a:lnTo>
                  <a:lnTo>
                    <a:pt x="161997" y="94134"/>
                  </a:lnTo>
                  <a:lnTo>
                    <a:pt x="260356" y="20442"/>
                  </a:lnTo>
                  <a:lnTo>
                    <a:pt x="254975" y="0"/>
                  </a:lnTo>
                  <a:close/>
                </a:path>
              </a:pathLst>
            </a:custGeom>
            <a:grpFill/>
            <a:ln w="12700" cap="flat">
              <a:solidFill>
                <a:srgbClr val="103140"/>
              </a:solidFill>
              <a:prstDash val="solid"/>
              <a:miter/>
            </a:ln>
          </p:spPr>
          <p:txBody>
            <a:bodyPr rtlCol="0" anchor="ctr"/>
            <a:lstStyle/>
            <a:p>
              <a:endParaRPr lang="sv-SE"/>
            </a:p>
          </p:txBody>
        </p:sp>
        <p:sp>
          <p:nvSpPr>
            <p:cNvPr id="29" name="Frihandsfigur 28">
              <a:extLst>
                <a:ext uri="{FF2B5EF4-FFF2-40B4-BE49-F238E27FC236}">
                  <a16:creationId xmlns:a16="http://schemas.microsoft.com/office/drawing/2014/main" id="{B76C0457-5EFE-D59F-E3AD-0414BB350FB2}"/>
                </a:ext>
              </a:extLst>
            </p:cNvPr>
            <p:cNvSpPr/>
            <p:nvPr/>
          </p:nvSpPr>
          <p:spPr>
            <a:xfrm>
              <a:off x="1409100" y="5157085"/>
              <a:ext cx="817215" cy="887667"/>
            </a:xfrm>
            <a:custGeom>
              <a:avLst/>
              <a:gdLst>
                <a:gd name="connsiteX0" fmla="*/ 108278 w 817215"/>
                <a:gd name="connsiteY0" fmla="*/ 554792 h 887667"/>
                <a:gd name="connsiteX1" fmla="*/ 106177 w 817215"/>
                <a:gd name="connsiteY1" fmla="*/ 555465 h 887667"/>
                <a:gd name="connsiteX2" fmla="*/ 103907 w 817215"/>
                <a:gd name="connsiteY2" fmla="*/ 555128 h 887667"/>
                <a:gd name="connsiteX3" fmla="*/ 93567 w 817215"/>
                <a:gd name="connsiteY3" fmla="*/ 548315 h 887667"/>
                <a:gd name="connsiteX4" fmla="*/ 92306 w 817215"/>
                <a:gd name="connsiteY4" fmla="*/ 546716 h 887667"/>
                <a:gd name="connsiteX5" fmla="*/ 91297 w 817215"/>
                <a:gd name="connsiteY5" fmla="*/ 534687 h 887667"/>
                <a:gd name="connsiteX6" fmla="*/ 89447 w 817215"/>
                <a:gd name="connsiteY6" fmla="*/ 530901 h 887667"/>
                <a:gd name="connsiteX7" fmla="*/ 86925 w 817215"/>
                <a:gd name="connsiteY7" fmla="*/ 523666 h 887667"/>
                <a:gd name="connsiteX8" fmla="*/ 86673 w 817215"/>
                <a:gd name="connsiteY8" fmla="*/ 521227 h 887667"/>
                <a:gd name="connsiteX9" fmla="*/ 86841 w 817215"/>
                <a:gd name="connsiteY9" fmla="*/ 513404 h 887667"/>
                <a:gd name="connsiteX10" fmla="*/ 87682 w 817215"/>
                <a:gd name="connsiteY10" fmla="*/ 511216 h 887667"/>
                <a:gd name="connsiteX11" fmla="*/ 91801 w 817215"/>
                <a:gd name="connsiteY11" fmla="*/ 506589 h 887667"/>
                <a:gd name="connsiteX12" fmla="*/ 93903 w 817215"/>
                <a:gd name="connsiteY12" fmla="*/ 506001 h 887667"/>
                <a:gd name="connsiteX13" fmla="*/ 139635 w 817215"/>
                <a:gd name="connsiteY13" fmla="*/ 509113 h 887667"/>
                <a:gd name="connsiteX14" fmla="*/ 140812 w 817215"/>
                <a:gd name="connsiteY14" fmla="*/ 513824 h 887667"/>
                <a:gd name="connsiteX15" fmla="*/ 141065 w 817215"/>
                <a:gd name="connsiteY15" fmla="*/ 516179 h 887667"/>
                <a:gd name="connsiteX16" fmla="*/ 139888 w 817215"/>
                <a:gd name="connsiteY16" fmla="*/ 524760 h 887667"/>
                <a:gd name="connsiteX17" fmla="*/ 139299 w 817215"/>
                <a:gd name="connsiteY17" fmla="*/ 527200 h 887667"/>
                <a:gd name="connsiteX18" fmla="*/ 138206 w 817215"/>
                <a:gd name="connsiteY18" fmla="*/ 529135 h 887667"/>
                <a:gd name="connsiteX19" fmla="*/ 136777 w 817215"/>
                <a:gd name="connsiteY19" fmla="*/ 530649 h 887667"/>
                <a:gd name="connsiteX20" fmla="*/ 122738 w 817215"/>
                <a:gd name="connsiteY20" fmla="*/ 544361 h 887667"/>
                <a:gd name="connsiteX21" fmla="*/ 119796 w 817215"/>
                <a:gd name="connsiteY21" fmla="*/ 547137 h 887667"/>
                <a:gd name="connsiteX22" fmla="*/ 108278 w 817215"/>
                <a:gd name="connsiteY22" fmla="*/ 554792 h 887667"/>
                <a:gd name="connsiteX23" fmla="*/ 155356 w 817215"/>
                <a:gd name="connsiteY23" fmla="*/ 475969 h 887667"/>
                <a:gd name="connsiteX24" fmla="*/ 154011 w 817215"/>
                <a:gd name="connsiteY24" fmla="*/ 477483 h 887667"/>
                <a:gd name="connsiteX25" fmla="*/ 135012 w 817215"/>
                <a:gd name="connsiteY25" fmla="*/ 484129 h 887667"/>
                <a:gd name="connsiteX26" fmla="*/ 126521 w 817215"/>
                <a:gd name="connsiteY26" fmla="*/ 485054 h 887667"/>
                <a:gd name="connsiteX27" fmla="*/ 115004 w 817215"/>
                <a:gd name="connsiteY27" fmla="*/ 481437 h 887667"/>
                <a:gd name="connsiteX28" fmla="*/ 114752 w 817215"/>
                <a:gd name="connsiteY28" fmla="*/ 479081 h 887667"/>
                <a:gd name="connsiteX29" fmla="*/ 110969 w 817215"/>
                <a:gd name="connsiteY29" fmla="*/ 476726 h 887667"/>
                <a:gd name="connsiteX30" fmla="*/ 105756 w 817215"/>
                <a:gd name="connsiteY30" fmla="*/ 476641 h 887667"/>
                <a:gd name="connsiteX31" fmla="*/ 99115 w 817215"/>
                <a:gd name="connsiteY31" fmla="*/ 478156 h 887667"/>
                <a:gd name="connsiteX32" fmla="*/ 80032 w 817215"/>
                <a:gd name="connsiteY32" fmla="*/ 483961 h 887667"/>
                <a:gd name="connsiteX33" fmla="*/ 79696 w 817215"/>
                <a:gd name="connsiteY33" fmla="*/ 486316 h 887667"/>
                <a:gd name="connsiteX34" fmla="*/ 79191 w 817215"/>
                <a:gd name="connsiteY34" fmla="*/ 496495 h 887667"/>
                <a:gd name="connsiteX35" fmla="*/ 79527 w 817215"/>
                <a:gd name="connsiteY35" fmla="*/ 498850 h 887667"/>
                <a:gd name="connsiteX36" fmla="*/ 77258 w 817215"/>
                <a:gd name="connsiteY36" fmla="*/ 496158 h 887667"/>
                <a:gd name="connsiteX37" fmla="*/ 76333 w 817215"/>
                <a:gd name="connsiteY37" fmla="*/ 494308 h 887667"/>
                <a:gd name="connsiteX38" fmla="*/ 65320 w 817215"/>
                <a:gd name="connsiteY38" fmla="*/ 471931 h 887667"/>
                <a:gd name="connsiteX39" fmla="*/ 65656 w 817215"/>
                <a:gd name="connsiteY39" fmla="*/ 469155 h 887667"/>
                <a:gd name="connsiteX40" fmla="*/ 67422 w 817215"/>
                <a:gd name="connsiteY40" fmla="*/ 464696 h 887667"/>
                <a:gd name="connsiteX41" fmla="*/ 124840 w 817215"/>
                <a:gd name="connsiteY41" fmla="*/ 406988 h 887667"/>
                <a:gd name="connsiteX42" fmla="*/ 126773 w 817215"/>
                <a:gd name="connsiteY42" fmla="*/ 406063 h 887667"/>
                <a:gd name="connsiteX43" fmla="*/ 133751 w 817215"/>
                <a:gd name="connsiteY43" fmla="*/ 406399 h 887667"/>
                <a:gd name="connsiteX44" fmla="*/ 136609 w 817215"/>
                <a:gd name="connsiteY44" fmla="*/ 406904 h 887667"/>
                <a:gd name="connsiteX45" fmla="*/ 139972 w 817215"/>
                <a:gd name="connsiteY45" fmla="*/ 408166 h 887667"/>
                <a:gd name="connsiteX46" fmla="*/ 151068 w 817215"/>
                <a:gd name="connsiteY46" fmla="*/ 423392 h 887667"/>
                <a:gd name="connsiteX47" fmla="*/ 156281 w 817215"/>
                <a:gd name="connsiteY47" fmla="*/ 432309 h 887667"/>
                <a:gd name="connsiteX48" fmla="*/ 156869 w 817215"/>
                <a:gd name="connsiteY48" fmla="*/ 434496 h 887667"/>
                <a:gd name="connsiteX49" fmla="*/ 157121 w 817215"/>
                <a:gd name="connsiteY49" fmla="*/ 436851 h 887667"/>
                <a:gd name="connsiteX50" fmla="*/ 157626 w 817215"/>
                <a:gd name="connsiteY50" fmla="*/ 454349 h 887667"/>
                <a:gd name="connsiteX51" fmla="*/ 157374 w 817215"/>
                <a:gd name="connsiteY51" fmla="*/ 464780 h 887667"/>
                <a:gd name="connsiteX52" fmla="*/ 156533 w 817215"/>
                <a:gd name="connsiteY52" fmla="*/ 470501 h 887667"/>
                <a:gd name="connsiteX53" fmla="*/ 155356 w 817215"/>
                <a:gd name="connsiteY53" fmla="*/ 475969 h 887667"/>
                <a:gd name="connsiteX54" fmla="*/ 253294 w 817215"/>
                <a:gd name="connsiteY54" fmla="*/ 24648 h 887667"/>
                <a:gd name="connsiteX55" fmla="*/ 292385 w 817215"/>
                <a:gd name="connsiteY55" fmla="*/ 53166 h 887667"/>
                <a:gd name="connsiteX56" fmla="*/ 297177 w 817215"/>
                <a:gd name="connsiteY56" fmla="*/ 54933 h 887667"/>
                <a:gd name="connsiteX57" fmla="*/ 321725 w 817215"/>
                <a:gd name="connsiteY57" fmla="*/ 56530 h 887667"/>
                <a:gd name="connsiteX58" fmla="*/ 324667 w 817215"/>
                <a:gd name="connsiteY58" fmla="*/ 51736 h 887667"/>
                <a:gd name="connsiteX59" fmla="*/ 324835 w 817215"/>
                <a:gd name="connsiteY59" fmla="*/ 42230 h 887667"/>
                <a:gd name="connsiteX60" fmla="*/ 326516 w 817215"/>
                <a:gd name="connsiteY60" fmla="*/ 36257 h 887667"/>
                <a:gd name="connsiteX61" fmla="*/ 330972 w 817215"/>
                <a:gd name="connsiteY61" fmla="*/ 34322 h 887667"/>
                <a:gd name="connsiteX62" fmla="*/ 340808 w 817215"/>
                <a:gd name="connsiteY62" fmla="*/ 35668 h 887667"/>
                <a:gd name="connsiteX63" fmla="*/ 347449 w 817215"/>
                <a:gd name="connsiteY63" fmla="*/ 39622 h 887667"/>
                <a:gd name="connsiteX64" fmla="*/ 352157 w 817215"/>
                <a:gd name="connsiteY64" fmla="*/ 44922 h 887667"/>
                <a:gd name="connsiteX65" fmla="*/ 375948 w 817215"/>
                <a:gd name="connsiteY65" fmla="*/ 106163 h 887667"/>
                <a:gd name="connsiteX66" fmla="*/ 378050 w 817215"/>
                <a:gd name="connsiteY66" fmla="*/ 112893 h 887667"/>
                <a:gd name="connsiteX67" fmla="*/ 388642 w 817215"/>
                <a:gd name="connsiteY67" fmla="*/ 151674 h 887667"/>
                <a:gd name="connsiteX68" fmla="*/ 389483 w 817215"/>
                <a:gd name="connsiteY68" fmla="*/ 156553 h 887667"/>
                <a:gd name="connsiteX69" fmla="*/ 391248 w 817215"/>
                <a:gd name="connsiteY69" fmla="*/ 169171 h 887667"/>
                <a:gd name="connsiteX70" fmla="*/ 394947 w 817215"/>
                <a:gd name="connsiteY70" fmla="*/ 183136 h 887667"/>
                <a:gd name="connsiteX71" fmla="*/ 400075 w 817215"/>
                <a:gd name="connsiteY71" fmla="*/ 192810 h 887667"/>
                <a:gd name="connsiteX72" fmla="*/ 417813 w 817215"/>
                <a:gd name="connsiteY72" fmla="*/ 202653 h 887667"/>
                <a:gd name="connsiteX73" fmla="*/ 437653 w 817215"/>
                <a:gd name="connsiteY73" fmla="*/ 213505 h 887667"/>
                <a:gd name="connsiteX74" fmla="*/ 471616 w 817215"/>
                <a:gd name="connsiteY74" fmla="*/ 230750 h 887667"/>
                <a:gd name="connsiteX75" fmla="*/ 476744 w 817215"/>
                <a:gd name="connsiteY75" fmla="*/ 230834 h 887667"/>
                <a:gd name="connsiteX76" fmla="*/ 488682 w 817215"/>
                <a:gd name="connsiteY76" fmla="*/ 227132 h 887667"/>
                <a:gd name="connsiteX77" fmla="*/ 502385 w 817215"/>
                <a:gd name="connsiteY77" fmla="*/ 221160 h 887667"/>
                <a:gd name="connsiteX78" fmla="*/ 509194 w 817215"/>
                <a:gd name="connsiteY78" fmla="*/ 217038 h 887667"/>
                <a:gd name="connsiteX79" fmla="*/ 506000 w 817215"/>
                <a:gd name="connsiteY79" fmla="*/ 212075 h 887667"/>
                <a:gd name="connsiteX80" fmla="*/ 499358 w 817215"/>
                <a:gd name="connsiteY80" fmla="*/ 203494 h 887667"/>
                <a:gd name="connsiteX81" fmla="*/ 494398 w 817215"/>
                <a:gd name="connsiteY81" fmla="*/ 191969 h 887667"/>
                <a:gd name="connsiteX82" fmla="*/ 494482 w 817215"/>
                <a:gd name="connsiteY82" fmla="*/ 187931 h 887667"/>
                <a:gd name="connsiteX83" fmla="*/ 495491 w 817215"/>
                <a:gd name="connsiteY83" fmla="*/ 181538 h 887667"/>
                <a:gd name="connsiteX84" fmla="*/ 499442 w 817215"/>
                <a:gd name="connsiteY84" fmla="*/ 164040 h 887667"/>
                <a:gd name="connsiteX85" fmla="*/ 502973 w 817215"/>
                <a:gd name="connsiteY85" fmla="*/ 150581 h 887667"/>
                <a:gd name="connsiteX86" fmla="*/ 504150 w 817215"/>
                <a:gd name="connsiteY86" fmla="*/ 146290 h 887667"/>
                <a:gd name="connsiteX87" fmla="*/ 509699 w 817215"/>
                <a:gd name="connsiteY87" fmla="*/ 126437 h 887667"/>
                <a:gd name="connsiteX88" fmla="*/ 511464 w 817215"/>
                <a:gd name="connsiteY88" fmla="*/ 121979 h 887667"/>
                <a:gd name="connsiteX89" fmla="*/ 513397 w 817215"/>
                <a:gd name="connsiteY89" fmla="*/ 118277 h 887667"/>
                <a:gd name="connsiteX90" fmla="*/ 520627 w 817215"/>
                <a:gd name="connsiteY90" fmla="*/ 110285 h 887667"/>
                <a:gd name="connsiteX91" fmla="*/ 526764 w 817215"/>
                <a:gd name="connsiteY91" fmla="*/ 104060 h 887667"/>
                <a:gd name="connsiteX92" fmla="*/ 546772 w 817215"/>
                <a:gd name="connsiteY92" fmla="*/ 85721 h 887667"/>
                <a:gd name="connsiteX93" fmla="*/ 559971 w 817215"/>
                <a:gd name="connsiteY93" fmla="*/ 85385 h 887667"/>
                <a:gd name="connsiteX94" fmla="*/ 586284 w 817215"/>
                <a:gd name="connsiteY94" fmla="*/ 85637 h 887667"/>
                <a:gd name="connsiteX95" fmla="*/ 612513 w 817215"/>
                <a:gd name="connsiteY95" fmla="*/ 87825 h 887667"/>
                <a:gd name="connsiteX96" fmla="*/ 652276 w 817215"/>
                <a:gd name="connsiteY96" fmla="*/ 88161 h 887667"/>
                <a:gd name="connsiteX97" fmla="*/ 656732 w 817215"/>
                <a:gd name="connsiteY97" fmla="*/ 87320 h 887667"/>
                <a:gd name="connsiteX98" fmla="*/ 662196 w 817215"/>
                <a:gd name="connsiteY98" fmla="*/ 86731 h 887667"/>
                <a:gd name="connsiteX99" fmla="*/ 666063 w 817215"/>
                <a:gd name="connsiteY99" fmla="*/ 87488 h 887667"/>
                <a:gd name="connsiteX100" fmla="*/ 683970 w 817215"/>
                <a:gd name="connsiteY100" fmla="*/ 92115 h 887667"/>
                <a:gd name="connsiteX101" fmla="*/ 689938 w 817215"/>
                <a:gd name="connsiteY101" fmla="*/ 95984 h 887667"/>
                <a:gd name="connsiteX102" fmla="*/ 694646 w 817215"/>
                <a:gd name="connsiteY102" fmla="*/ 100611 h 887667"/>
                <a:gd name="connsiteX103" fmla="*/ 695739 w 817215"/>
                <a:gd name="connsiteY103" fmla="*/ 102798 h 887667"/>
                <a:gd name="connsiteX104" fmla="*/ 700699 w 817215"/>
                <a:gd name="connsiteY104" fmla="*/ 119118 h 887667"/>
                <a:gd name="connsiteX105" fmla="*/ 719866 w 817215"/>
                <a:gd name="connsiteY105" fmla="*/ 175818 h 887667"/>
                <a:gd name="connsiteX106" fmla="*/ 725499 w 817215"/>
                <a:gd name="connsiteY106" fmla="*/ 192221 h 887667"/>
                <a:gd name="connsiteX107" fmla="*/ 741724 w 817215"/>
                <a:gd name="connsiteY107" fmla="*/ 227469 h 887667"/>
                <a:gd name="connsiteX108" fmla="*/ 762236 w 817215"/>
                <a:gd name="connsiteY108" fmla="*/ 236975 h 887667"/>
                <a:gd name="connsiteX109" fmla="*/ 772997 w 817215"/>
                <a:gd name="connsiteY109" fmla="*/ 236049 h 887667"/>
                <a:gd name="connsiteX110" fmla="*/ 779806 w 817215"/>
                <a:gd name="connsiteY110" fmla="*/ 233189 h 887667"/>
                <a:gd name="connsiteX111" fmla="*/ 792248 w 817215"/>
                <a:gd name="connsiteY111" fmla="*/ 230834 h 887667"/>
                <a:gd name="connsiteX112" fmla="*/ 807464 w 817215"/>
                <a:gd name="connsiteY112" fmla="*/ 242359 h 887667"/>
                <a:gd name="connsiteX113" fmla="*/ 817216 w 817215"/>
                <a:gd name="connsiteY113" fmla="*/ 247238 h 887667"/>
                <a:gd name="connsiteX114" fmla="*/ 813265 w 817215"/>
                <a:gd name="connsiteY114" fmla="*/ 254472 h 887667"/>
                <a:gd name="connsiteX115" fmla="*/ 808473 w 817215"/>
                <a:gd name="connsiteY115" fmla="*/ 263390 h 887667"/>
                <a:gd name="connsiteX116" fmla="*/ 769634 w 817215"/>
                <a:gd name="connsiteY116" fmla="*/ 339773 h 887667"/>
                <a:gd name="connsiteX117" fmla="*/ 759714 w 817215"/>
                <a:gd name="connsiteY117" fmla="*/ 360384 h 887667"/>
                <a:gd name="connsiteX118" fmla="*/ 753829 w 817215"/>
                <a:gd name="connsiteY118" fmla="*/ 373002 h 887667"/>
                <a:gd name="connsiteX119" fmla="*/ 742396 w 817215"/>
                <a:gd name="connsiteY119" fmla="*/ 397987 h 887667"/>
                <a:gd name="connsiteX120" fmla="*/ 734410 w 817215"/>
                <a:gd name="connsiteY120" fmla="*/ 416241 h 887667"/>
                <a:gd name="connsiteX121" fmla="*/ 726507 w 817215"/>
                <a:gd name="connsiteY121" fmla="*/ 438281 h 887667"/>
                <a:gd name="connsiteX122" fmla="*/ 713477 w 817215"/>
                <a:gd name="connsiteY122" fmla="*/ 474118 h 887667"/>
                <a:gd name="connsiteX123" fmla="*/ 710619 w 817215"/>
                <a:gd name="connsiteY123" fmla="*/ 480764 h 887667"/>
                <a:gd name="connsiteX124" fmla="*/ 709694 w 817215"/>
                <a:gd name="connsiteY124" fmla="*/ 484044 h 887667"/>
                <a:gd name="connsiteX125" fmla="*/ 703221 w 817215"/>
                <a:gd name="connsiteY125" fmla="*/ 498850 h 887667"/>
                <a:gd name="connsiteX126" fmla="*/ 683633 w 817215"/>
                <a:gd name="connsiteY126" fmla="*/ 543099 h 887667"/>
                <a:gd name="connsiteX127" fmla="*/ 671780 w 817215"/>
                <a:gd name="connsiteY127" fmla="*/ 566569 h 887667"/>
                <a:gd name="connsiteX128" fmla="*/ 667156 w 817215"/>
                <a:gd name="connsiteY128" fmla="*/ 575486 h 887667"/>
                <a:gd name="connsiteX129" fmla="*/ 637144 w 817215"/>
                <a:gd name="connsiteY129" fmla="*/ 616538 h 887667"/>
                <a:gd name="connsiteX130" fmla="*/ 632184 w 817215"/>
                <a:gd name="connsiteY130" fmla="*/ 614604 h 887667"/>
                <a:gd name="connsiteX131" fmla="*/ 625543 w 817215"/>
                <a:gd name="connsiteY131" fmla="*/ 606612 h 887667"/>
                <a:gd name="connsiteX132" fmla="*/ 615707 w 817215"/>
                <a:gd name="connsiteY132" fmla="*/ 597443 h 887667"/>
                <a:gd name="connsiteX133" fmla="*/ 606292 w 817215"/>
                <a:gd name="connsiteY133" fmla="*/ 600807 h 887667"/>
                <a:gd name="connsiteX134" fmla="*/ 602256 w 817215"/>
                <a:gd name="connsiteY134" fmla="*/ 602658 h 887667"/>
                <a:gd name="connsiteX135" fmla="*/ 598305 w 817215"/>
                <a:gd name="connsiteY135" fmla="*/ 607285 h 887667"/>
                <a:gd name="connsiteX136" fmla="*/ 591328 w 817215"/>
                <a:gd name="connsiteY136" fmla="*/ 607537 h 887667"/>
                <a:gd name="connsiteX137" fmla="*/ 581492 w 817215"/>
                <a:gd name="connsiteY137" fmla="*/ 602658 h 887667"/>
                <a:gd name="connsiteX138" fmla="*/ 580651 w 817215"/>
                <a:gd name="connsiteY138" fmla="*/ 601985 h 887667"/>
                <a:gd name="connsiteX139" fmla="*/ 580567 w 817215"/>
                <a:gd name="connsiteY139" fmla="*/ 613089 h 887667"/>
                <a:gd name="connsiteX140" fmla="*/ 580147 w 817215"/>
                <a:gd name="connsiteY140" fmla="*/ 617800 h 887667"/>
                <a:gd name="connsiteX141" fmla="*/ 578381 w 817215"/>
                <a:gd name="connsiteY141" fmla="*/ 631933 h 887667"/>
                <a:gd name="connsiteX142" fmla="*/ 569891 w 817215"/>
                <a:gd name="connsiteY142" fmla="*/ 685519 h 887667"/>
                <a:gd name="connsiteX143" fmla="*/ 565183 w 817215"/>
                <a:gd name="connsiteY143" fmla="*/ 712270 h 887667"/>
                <a:gd name="connsiteX144" fmla="*/ 563165 w 817215"/>
                <a:gd name="connsiteY144" fmla="*/ 720346 h 887667"/>
                <a:gd name="connsiteX145" fmla="*/ 560727 w 817215"/>
                <a:gd name="connsiteY145" fmla="*/ 726992 h 887667"/>
                <a:gd name="connsiteX146" fmla="*/ 531556 w 817215"/>
                <a:gd name="connsiteY146" fmla="*/ 774101 h 887667"/>
                <a:gd name="connsiteX147" fmla="*/ 500367 w 817215"/>
                <a:gd name="connsiteY147" fmla="*/ 805311 h 887667"/>
                <a:gd name="connsiteX148" fmla="*/ 484815 w 817215"/>
                <a:gd name="connsiteY148" fmla="*/ 814060 h 887667"/>
                <a:gd name="connsiteX149" fmla="*/ 461024 w 817215"/>
                <a:gd name="connsiteY149" fmla="*/ 842577 h 887667"/>
                <a:gd name="connsiteX150" fmla="*/ 455307 w 817215"/>
                <a:gd name="connsiteY150" fmla="*/ 853429 h 887667"/>
                <a:gd name="connsiteX151" fmla="*/ 438746 w 817215"/>
                <a:gd name="connsiteY151" fmla="*/ 880685 h 887667"/>
                <a:gd name="connsiteX152" fmla="*/ 432021 w 817215"/>
                <a:gd name="connsiteY152" fmla="*/ 887667 h 887667"/>
                <a:gd name="connsiteX153" fmla="*/ 431096 w 817215"/>
                <a:gd name="connsiteY153" fmla="*/ 885312 h 887667"/>
                <a:gd name="connsiteX154" fmla="*/ 420083 w 817215"/>
                <a:gd name="connsiteY154" fmla="*/ 873955 h 887667"/>
                <a:gd name="connsiteX155" fmla="*/ 397553 w 817215"/>
                <a:gd name="connsiteY155" fmla="*/ 854943 h 887667"/>
                <a:gd name="connsiteX156" fmla="*/ 347281 w 817215"/>
                <a:gd name="connsiteY156" fmla="*/ 812629 h 887667"/>
                <a:gd name="connsiteX157" fmla="*/ 337445 w 817215"/>
                <a:gd name="connsiteY157" fmla="*/ 809685 h 887667"/>
                <a:gd name="connsiteX158" fmla="*/ 319203 w 817215"/>
                <a:gd name="connsiteY158" fmla="*/ 812546 h 887667"/>
                <a:gd name="connsiteX159" fmla="*/ 306424 w 817215"/>
                <a:gd name="connsiteY159" fmla="*/ 822808 h 887667"/>
                <a:gd name="connsiteX160" fmla="*/ 304911 w 817215"/>
                <a:gd name="connsiteY160" fmla="*/ 827099 h 887667"/>
                <a:gd name="connsiteX161" fmla="*/ 302810 w 817215"/>
                <a:gd name="connsiteY161" fmla="*/ 831557 h 887667"/>
                <a:gd name="connsiteX162" fmla="*/ 290199 w 817215"/>
                <a:gd name="connsiteY162" fmla="*/ 835679 h 887667"/>
                <a:gd name="connsiteX163" fmla="*/ 285744 w 817215"/>
                <a:gd name="connsiteY163" fmla="*/ 835090 h 887667"/>
                <a:gd name="connsiteX164" fmla="*/ 279187 w 817215"/>
                <a:gd name="connsiteY164" fmla="*/ 817340 h 887667"/>
                <a:gd name="connsiteX165" fmla="*/ 277589 w 817215"/>
                <a:gd name="connsiteY165" fmla="*/ 812629 h 887667"/>
                <a:gd name="connsiteX166" fmla="*/ 276917 w 817215"/>
                <a:gd name="connsiteY166" fmla="*/ 807918 h 887667"/>
                <a:gd name="connsiteX167" fmla="*/ 277253 w 817215"/>
                <a:gd name="connsiteY167" fmla="*/ 802451 h 887667"/>
                <a:gd name="connsiteX168" fmla="*/ 278094 w 817215"/>
                <a:gd name="connsiteY168" fmla="*/ 794879 h 887667"/>
                <a:gd name="connsiteX169" fmla="*/ 281457 w 817215"/>
                <a:gd name="connsiteY169" fmla="*/ 789495 h 887667"/>
                <a:gd name="connsiteX170" fmla="*/ 281793 w 817215"/>
                <a:gd name="connsiteY170" fmla="*/ 782092 h 887667"/>
                <a:gd name="connsiteX171" fmla="*/ 281709 w 817215"/>
                <a:gd name="connsiteY171" fmla="*/ 777886 h 887667"/>
                <a:gd name="connsiteX172" fmla="*/ 264055 w 817215"/>
                <a:gd name="connsiteY172" fmla="*/ 717823 h 887667"/>
                <a:gd name="connsiteX173" fmla="*/ 255648 w 817215"/>
                <a:gd name="connsiteY173" fmla="*/ 709747 h 887667"/>
                <a:gd name="connsiteX174" fmla="*/ 252537 w 817215"/>
                <a:gd name="connsiteY174" fmla="*/ 706550 h 887667"/>
                <a:gd name="connsiteX175" fmla="*/ 247073 w 817215"/>
                <a:gd name="connsiteY175" fmla="*/ 708148 h 887667"/>
                <a:gd name="connsiteX176" fmla="*/ 241609 w 817215"/>
                <a:gd name="connsiteY176" fmla="*/ 712775 h 887667"/>
                <a:gd name="connsiteX177" fmla="*/ 234547 w 817215"/>
                <a:gd name="connsiteY177" fmla="*/ 717402 h 887667"/>
                <a:gd name="connsiteX178" fmla="*/ 224795 w 817215"/>
                <a:gd name="connsiteY178" fmla="*/ 722702 h 887667"/>
                <a:gd name="connsiteX179" fmla="*/ 216305 w 817215"/>
                <a:gd name="connsiteY179" fmla="*/ 727160 h 887667"/>
                <a:gd name="connsiteX180" fmla="*/ 209579 w 817215"/>
                <a:gd name="connsiteY180" fmla="*/ 729095 h 887667"/>
                <a:gd name="connsiteX181" fmla="*/ 204619 w 817215"/>
                <a:gd name="connsiteY181" fmla="*/ 728506 h 887667"/>
                <a:gd name="connsiteX182" fmla="*/ 199407 w 817215"/>
                <a:gd name="connsiteY182" fmla="*/ 727497 h 887667"/>
                <a:gd name="connsiteX183" fmla="*/ 189992 w 817215"/>
                <a:gd name="connsiteY183" fmla="*/ 723627 h 887667"/>
                <a:gd name="connsiteX184" fmla="*/ 184779 w 817215"/>
                <a:gd name="connsiteY184" fmla="*/ 723291 h 887667"/>
                <a:gd name="connsiteX185" fmla="*/ 178727 w 817215"/>
                <a:gd name="connsiteY185" fmla="*/ 723795 h 887667"/>
                <a:gd name="connsiteX186" fmla="*/ 179231 w 817215"/>
                <a:gd name="connsiteY186" fmla="*/ 722954 h 887667"/>
                <a:gd name="connsiteX187" fmla="*/ 179819 w 817215"/>
                <a:gd name="connsiteY187" fmla="*/ 720515 h 887667"/>
                <a:gd name="connsiteX188" fmla="*/ 181249 w 817215"/>
                <a:gd name="connsiteY188" fmla="*/ 708317 h 887667"/>
                <a:gd name="connsiteX189" fmla="*/ 179315 w 817215"/>
                <a:gd name="connsiteY189" fmla="*/ 687707 h 887667"/>
                <a:gd name="connsiteX190" fmla="*/ 178727 w 817215"/>
                <a:gd name="connsiteY190" fmla="*/ 685604 h 887667"/>
                <a:gd name="connsiteX191" fmla="*/ 177802 w 817215"/>
                <a:gd name="connsiteY191" fmla="*/ 683669 h 887667"/>
                <a:gd name="connsiteX192" fmla="*/ 175868 w 817215"/>
                <a:gd name="connsiteY192" fmla="*/ 683248 h 887667"/>
                <a:gd name="connsiteX193" fmla="*/ 175196 w 817215"/>
                <a:gd name="connsiteY193" fmla="*/ 685772 h 887667"/>
                <a:gd name="connsiteX194" fmla="*/ 175028 w 817215"/>
                <a:gd name="connsiteY194" fmla="*/ 688632 h 887667"/>
                <a:gd name="connsiteX195" fmla="*/ 174271 w 817215"/>
                <a:gd name="connsiteY195" fmla="*/ 691155 h 887667"/>
                <a:gd name="connsiteX196" fmla="*/ 172842 w 817215"/>
                <a:gd name="connsiteY196" fmla="*/ 692502 h 887667"/>
                <a:gd name="connsiteX197" fmla="*/ 170908 w 817215"/>
                <a:gd name="connsiteY197" fmla="*/ 693091 h 887667"/>
                <a:gd name="connsiteX198" fmla="*/ 168639 w 817215"/>
                <a:gd name="connsiteY198" fmla="*/ 692165 h 887667"/>
                <a:gd name="connsiteX199" fmla="*/ 160904 w 817215"/>
                <a:gd name="connsiteY199" fmla="*/ 667854 h 887667"/>
                <a:gd name="connsiteX200" fmla="*/ 169479 w 817215"/>
                <a:gd name="connsiteY200" fmla="*/ 659862 h 887667"/>
                <a:gd name="connsiteX201" fmla="*/ 173767 w 817215"/>
                <a:gd name="connsiteY201" fmla="*/ 654310 h 887667"/>
                <a:gd name="connsiteX202" fmla="*/ 143250 w 817215"/>
                <a:gd name="connsiteY202" fmla="*/ 656413 h 887667"/>
                <a:gd name="connsiteX203" fmla="*/ 141233 w 817215"/>
                <a:gd name="connsiteY203" fmla="*/ 656497 h 887667"/>
                <a:gd name="connsiteX204" fmla="*/ 132994 w 817215"/>
                <a:gd name="connsiteY204" fmla="*/ 654562 h 887667"/>
                <a:gd name="connsiteX205" fmla="*/ 131733 w 817215"/>
                <a:gd name="connsiteY205" fmla="*/ 652964 h 887667"/>
                <a:gd name="connsiteX206" fmla="*/ 131901 w 817215"/>
                <a:gd name="connsiteY206" fmla="*/ 645225 h 887667"/>
                <a:gd name="connsiteX207" fmla="*/ 137113 w 817215"/>
                <a:gd name="connsiteY207" fmla="*/ 607201 h 887667"/>
                <a:gd name="connsiteX208" fmla="*/ 124924 w 817215"/>
                <a:gd name="connsiteY208" fmla="*/ 591133 h 887667"/>
                <a:gd name="connsiteX209" fmla="*/ 129379 w 817215"/>
                <a:gd name="connsiteY209" fmla="*/ 576159 h 887667"/>
                <a:gd name="connsiteX210" fmla="*/ 130724 w 817215"/>
                <a:gd name="connsiteY210" fmla="*/ 574645 h 887667"/>
                <a:gd name="connsiteX211" fmla="*/ 132490 w 817215"/>
                <a:gd name="connsiteY211" fmla="*/ 573804 h 887667"/>
                <a:gd name="connsiteX212" fmla="*/ 134591 w 817215"/>
                <a:gd name="connsiteY212" fmla="*/ 572963 h 887667"/>
                <a:gd name="connsiteX213" fmla="*/ 141233 w 817215"/>
                <a:gd name="connsiteY213" fmla="*/ 571701 h 887667"/>
                <a:gd name="connsiteX214" fmla="*/ 144763 w 817215"/>
                <a:gd name="connsiteY214" fmla="*/ 569598 h 887667"/>
                <a:gd name="connsiteX215" fmla="*/ 153254 w 817215"/>
                <a:gd name="connsiteY215" fmla="*/ 524087 h 887667"/>
                <a:gd name="connsiteX216" fmla="*/ 154515 w 817215"/>
                <a:gd name="connsiteY216" fmla="*/ 515590 h 887667"/>
                <a:gd name="connsiteX217" fmla="*/ 154347 w 817215"/>
                <a:gd name="connsiteY217" fmla="*/ 510712 h 887667"/>
                <a:gd name="connsiteX218" fmla="*/ 154011 w 817215"/>
                <a:gd name="connsiteY218" fmla="*/ 508272 h 887667"/>
                <a:gd name="connsiteX219" fmla="*/ 152750 w 817215"/>
                <a:gd name="connsiteY219" fmla="*/ 506506 h 887667"/>
                <a:gd name="connsiteX220" fmla="*/ 148967 w 817215"/>
                <a:gd name="connsiteY220" fmla="*/ 504402 h 887667"/>
                <a:gd name="connsiteX221" fmla="*/ 148967 w 817215"/>
                <a:gd name="connsiteY221" fmla="*/ 501795 h 887667"/>
                <a:gd name="connsiteX222" fmla="*/ 153254 w 817215"/>
                <a:gd name="connsiteY222" fmla="*/ 486736 h 887667"/>
                <a:gd name="connsiteX223" fmla="*/ 162418 w 817215"/>
                <a:gd name="connsiteY223" fmla="*/ 461752 h 887667"/>
                <a:gd name="connsiteX224" fmla="*/ 169731 w 817215"/>
                <a:gd name="connsiteY224" fmla="*/ 446442 h 887667"/>
                <a:gd name="connsiteX225" fmla="*/ 172085 w 817215"/>
                <a:gd name="connsiteY225" fmla="*/ 442740 h 887667"/>
                <a:gd name="connsiteX226" fmla="*/ 172926 w 817215"/>
                <a:gd name="connsiteY226" fmla="*/ 440553 h 887667"/>
                <a:gd name="connsiteX227" fmla="*/ 173262 w 817215"/>
                <a:gd name="connsiteY227" fmla="*/ 437777 h 887667"/>
                <a:gd name="connsiteX228" fmla="*/ 155104 w 817215"/>
                <a:gd name="connsiteY228" fmla="*/ 399585 h 887667"/>
                <a:gd name="connsiteX229" fmla="*/ 151237 w 817215"/>
                <a:gd name="connsiteY229" fmla="*/ 392939 h 887667"/>
                <a:gd name="connsiteX230" fmla="*/ 139719 w 817215"/>
                <a:gd name="connsiteY230" fmla="*/ 388733 h 887667"/>
                <a:gd name="connsiteX231" fmla="*/ 137113 w 817215"/>
                <a:gd name="connsiteY231" fmla="*/ 388481 h 887667"/>
                <a:gd name="connsiteX232" fmla="*/ 114752 w 817215"/>
                <a:gd name="connsiteY232" fmla="*/ 410773 h 887667"/>
                <a:gd name="connsiteX233" fmla="*/ 111389 w 817215"/>
                <a:gd name="connsiteY233" fmla="*/ 416409 h 887667"/>
                <a:gd name="connsiteX234" fmla="*/ 108531 w 817215"/>
                <a:gd name="connsiteY234" fmla="*/ 419606 h 887667"/>
                <a:gd name="connsiteX235" fmla="*/ 95500 w 817215"/>
                <a:gd name="connsiteY235" fmla="*/ 430122 h 887667"/>
                <a:gd name="connsiteX236" fmla="*/ 93314 w 817215"/>
                <a:gd name="connsiteY236" fmla="*/ 430037 h 887667"/>
                <a:gd name="connsiteX237" fmla="*/ 90961 w 817215"/>
                <a:gd name="connsiteY237" fmla="*/ 429448 h 887667"/>
                <a:gd name="connsiteX238" fmla="*/ 86421 w 817215"/>
                <a:gd name="connsiteY238" fmla="*/ 427682 h 887667"/>
                <a:gd name="connsiteX239" fmla="*/ 85412 w 817215"/>
                <a:gd name="connsiteY239" fmla="*/ 425831 h 887667"/>
                <a:gd name="connsiteX240" fmla="*/ 85496 w 817215"/>
                <a:gd name="connsiteY240" fmla="*/ 423223 h 887667"/>
                <a:gd name="connsiteX241" fmla="*/ 89868 w 817215"/>
                <a:gd name="connsiteY241" fmla="*/ 403455 h 887667"/>
                <a:gd name="connsiteX242" fmla="*/ 90456 w 817215"/>
                <a:gd name="connsiteY242" fmla="*/ 400847 h 887667"/>
                <a:gd name="connsiteX243" fmla="*/ 91465 w 817215"/>
                <a:gd name="connsiteY243" fmla="*/ 398744 h 887667"/>
                <a:gd name="connsiteX244" fmla="*/ 103066 w 817215"/>
                <a:gd name="connsiteY244" fmla="*/ 376787 h 887667"/>
                <a:gd name="connsiteX245" fmla="*/ 111977 w 817215"/>
                <a:gd name="connsiteY245" fmla="*/ 361309 h 887667"/>
                <a:gd name="connsiteX246" fmla="*/ 98611 w 817215"/>
                <a:gd name="connsiteY246" fmla="*/ 359458 h 887667"/>
                <a:gd name="connsiteX247" fmla="*/ 94323 w 817215"/>
                <a:gd name="connsiteY247" fmla="*/ 380993 h 887667"/>
                <a:gd name="connsiteX248" fmla="*/ 92137 w 817215"/>
                <a:gd name="connsiteY248" fmla="*/ 388396 h 887667"/>
                <a:gd name="connsiteX249" fmla="*/ 90120 w 817215"/>
                <a:gd name="connsiteY249" fmla="*/ 392350 h 887667"/>
                <a:gd name="connsiteX250" fmla="*/ 85580 w 817215"/>
                <a:gd name="connsiteY250" fmla="*/ 400005 h 887667"/>
                <a:gd name="connsiteX251" fmla="*/ 83142 w 817215"/>
                <a:gd name="connsiteY251" fmla="*/ 403371 h 887667"/>
                <a:gd name="connsiteX252" fmla="*/ 80957 w 817215"/>
                <a:gd name="connsiteY252" fmla="*/ 406063 h 887667"/>
                <a:gd name="connsiteX253" fmla="*/ 76333 w 817215"/>
                <a:gd name="connsiteY253" fmla="*/ 410184 h 887667"/>
                <a:gd name="connsiteX254" fmla="*/ 66329 w 817215"/>
                <a:gd name="connsiteY254" fmla="*/ 417167 h 887667"/>
                <a:gd name="connsiteX255" fmla="*/ 64816 w 817215"/>
                <a:gd name="connsiteY255" fmla="*/ 418008 h 887667"/>
                <a:gd name="connsiteX256" fmla="*/ 45396 w 817215"/>
                <a:gd name="connsiteY256" fmla="*/ 379984 h 887667"/>
                <a:gd name="connsiteX257" fmla="*/ 29255 w 817215"/>
                <a:gd name="connsiteY257" fmla="*/ 380910 h 887667"/>
                <a:gd name="connsiteX258" fmla="*/ 21017 w 817215"/>
                <a:gd name="connsiteY258" fmla="*/ 358701 h 887667"/>
                <a:gd name="connsiteX259" fmla="*/ 28583 w 817215"/>
                <a:gd name="connsiteY259" fmla="*/ 313863 h 887667"/>
                <a:gd name="connsiteX260" fmla="*/ 32702 w 817215"/>
                <a:gd name="connsiteY260" fmla="*/ 294347 h 887667"/>
                <a:gd name="connsiteX261" fmla="*/ 33375 w 817215"/>
                <a:gd name="connsiteY261" fmla="*/ 291907 h 887667"/>
                <a:gd name="connsiteX262" fmla="*/ 35392 w 817215"/>
                <a:gd name="connsiteY262" fmla="*/ 282317 h 887667"/>
                <a:gd name="connsiteX263" fmla="*/ 34215 w 817215"/>
                <a:gd name="connsiteY263" fmla="*/ 259856 h 887667"/>
                <a:gd name="connsiteX264" fmla="*/ 33879 w 817215"/>
                <a:gd name="connsiteY264" fmla="*/ 257501 h 887667"/>
                <a:gd name="connsiteX265" fmla="*/ 32282 w 817215"/>
                <a:gd name="connsiteY265" fmla="*/ 250939 h 887667"/>
                <a:gd name="connsiteX266" fmla="*/ 31273 w 817215"/>
                <a:gd name="connsiteY266" fmla="*/ 249088 h 887667"/>
                <a:gd name="connsiteX267" fmla="*/ 22950 w 817215"/>
                <a:gd name="connsiteY267" fmla="*/ 239583 h 887667"/>
                <a:gd name="connsiteX268" fmla="*/ 16393 w 817215"/>
                <a:gd name="connsiteY268" fmla="*/ 226964 h 887667"/>
                <a:gd name="connsiteX269" fmla="*/ 15805 w 817215"/>
                <a:gd name="connsiteY269" fmla="*/ 224945 h 887667"/>
                <a:gd name="connsiteX270" fmla="*/ 15552 w 817215"/>
                <a:gd name="connsiteY270" fmla="*/ 217711 h 887667"/>
                <a:gd name="connsiteX271" fmla="*/ 16561 w 817215"/>
                <a:gd name="connsiteY271" fmla="*/ 210476 h 887667"/>
                <a:gd name="connsiteX272" fmla="*/ 20849 w 817215"/>
                <a:gd name="connsiteY272" fmla="*/ 200970 h 887667"/>
                <a:gd name="connsiteX273" fmla="*/ 24632 w 817215"/>
                <a:gd name="connsiteY273" fmla="*/ 194913 h 887667"/>
                <a:gd name="connsiteX274" fmla="*/ 27070 w 817215"/>
                <a:gd name="connsiteY274" fmla="*/ 191464 h 887667"/>
                <a:gd name="connsiteX275" fmla="*/ 28078 w 817215"/>
                <a:gd name="connsiteY275" fmla="*/ 189445 h 887667"/>
                <a:gd name="connsiteX276" fmla="*/ 28583 w 817215"/>
                <a:gd name="connsiteY276" fmla="*/ 186585 h 887667"/>
                <a:gd name="connsiteX277" fmla="*/ 27910 w 817215"/>
                <a:gd name="connsiteY277" fmla="*/ 173967 h 887667"/>
                <a:gd name="connsiteX278" fmla="*/ 27574 w 817215"/>
                <a:gd name="connsiteY278" fmla="*/ 168751 h 887667"/>
                <a:gd name="connsiteX279" fmla="*/ 19335 w 817215"/>
                <a:gd name="connsiteY279" fmla="*/ 137710 h 887667"/>
                <a:gd name="connsiteX280" fmla="*/ 13199 w 817215"/>
                <a:gd name="connsiteY280" fmla="*/ 134681 h 887667"/>
                <a:gd name="connsiteX281" fmla="*/ 5464 w 817215"/>
                <a:gd name="connsiteY281" fmla="*/ 130055 h 887667"/>
                <a:gd name="connsiteX282" fmla="*/ 3531 w 817215"/>
                <a:gd name="connsiteY282" fmla="*/ 128708 h 887667"/>
                <a:gd name="connsiteX283" fmla="*/ 1934 w 817215"/>
                <a:gd name="connsiteY283" fmla="*/ 127363 h 887667"/>
                <a:gd name="connsiteX284" fmla="*/ 0 w 817215"/>
                <a:gd name="connsiteY284" fmla="*/ 123408 h 887667"/>
                <a:gd name="connsiteX285" fmla="*/ 1429 w 817215"/>
                <a:gd name="connsiteY285" fmla="*/ 100359 h 887667"/>
                <a:gd name="connsiteX286" fmla="*/ 2690 w 817215"/>
                <a:gd name="connsiteY286" fmla="*/ 95059 h 887667"/>
                <a:gd name="connsiteX287" fmla="*/ 4540 w 817215"/>
                <a:gd name="connsiteY287" fmla="*/ 90517 h 887667"/>
                <a:gd name="connsiteX288" fmla="*/ 13199 w 817215"/>
                <a:gd name="connsiteY288" fmla="*/ 74112 h 887667"/>
                <a:gd name="connsiteX289" fmla="*/ 14544 w 817215"/>
                <a:gd name="connsiteY289" fmla="*/ 72346 h 887667"/>
                <a:gd name="connsiteX290" fmla="*/ 17654 w 817215"/>
                <a:gd name="connsiteY290" fmla="*/ 69570 h 887667"/>
                <a:gd name="connsiteX291" fmla="*/ 21521 w 817215"/>
                <a:gd name="connsiteY291" fmla="*/ 67635 h 887667"/>
                <a:gd name="connsiteX292" fmla="*/ 35140 w 817215"/>
                <a:gd name="connsiteY292" fmla="*/ 61410 h 887667"/>
                <a:gd name="connsiteX293" fmla="*/ 46153 w 817215"/>
                <a:gd name="connsiteY293" fmla="*/ 58213 h 887667"/>
                <a:gd name="connsiteX294" fmla="*/ 48339 w 817215"/>
                <a:gd name="connsiteY294" fmla="*/ 59139 h 887667"/>
                <a:gd name="connsiteX295" fmla="*/ 51281 w 817215"/>
                <a:gd name="connsiteY295" fmla="*/ 62251 h 887667"/>
                <a:gd name="connsiteX296" fmla="*/ 53887 w 817215"/>
                <a:gd name="connsiteY296" fmla="*/ 65532 h 887667"/>
                <a:gd name="connsiteX297" fmla="*/ 59099 w 817215"/>
                <a:gd name="connsiteY297" fmla="*/ 80001 h 887667"/>
                <a:gd name="connsiteX298" fmla="*/ 65404 w 817215"/>
                <a:gd name="connsiteY298" fmla="*/ 96405 h 887667"/>
                <a:gd name="connsiteX299" fmla="*/ 69355 w 817215"/>
                <a:gd name="connsiteY299" fmla="*/ 106332 h 887667"/>
                <a:gd name="connsiteX300" fmla="*/ 71037 w 817215"/>
                <a:gd name="connsiteY300" fmla="*/ 108014 h 887667"/>
                <a:gd name="connsiteX301" fmla="*/ 71541 w 817215"/>
                <a:gd name="connsiteY301" fmla="*/ 107257 h 887667"/>
                <a:gd name="connsiteX302" fmla="*/ 70196 w 817215"/>
                <a:gd name="connsiteY302" fmla="*/ 133503 h 887667"/>
                <a:gd name="connsiteX303" fmla="*/ 70112 w 817215"/>
                <a:gd name="connsiteY303" fmla="*/ 136280 h 887667"/>
                <a:gd name="connsiteX304" fmla="*/ 70616 w 817215"/>
                <a:gd name="connsiteY304" fmla="*/ 143682 h 887667"/>
                <a:gd name="connsiteX305" fmla="*/ 70869 w 817215"/>
                <a:gd name="connsiteY305" fmla="*/ 146206 h 887667"/>
                <a:gd name="connsiteX306" fmla="*/ 71205 w 817215"/>
                <a:gd name="connsiteY306" fmla="*/ 147973 h 887667"/>
                <a:gd name="connsiteX307" fmla="*/ 72130 w 817215"/>
                <a:gd name="connsiteY307" fmla="*/ 149907 h 887667"/>
                <a:gd name="connsiteX308" fmla="*/ 73727 w 817215"/>
                <a:gd name="connsiteY308" fmla="*/ 151337 h 887667"/>
                <a:gd name="connsiteX309" fmla="*/ 76333 w 817215"/>
                <a:gd name="connsiteY309" fmla="*/ 151926 h 887667"/>
                <a:gd name="connsiteX310" fmla="*/ 79023 w 817215"/>
                <a:gd name="connsiteY310" fmla="*/ 152011 h 887667"/>
                <a:gd name="connsiteX311" fmla="*/ 86505 w 817215"/>
                <a:gd name="connsiteY311" fmla="*/ 151506 h 887667"/>
                <a:gd name="connsiteX312" fmla="*/ 106345 w 817215"/>
                <a:gd name="connsiteY312" fmla="*/ 146374 h 887667"/>
                <a:gd name="connsiteX313" fmla="*/ 109455 w 817215"/>
                <a:gd name="connsiteY313" fmla="*/ 145281 h 887667"/>
                <a:gd name="connsiteX314" fmla="*/ 114247 w 817215"/>
                <a:gd name="connsiteY314" fmla="*/ 142925 h 887667"/>
                <a:gd name="connsiteX315" fmla="*/ 115424 w 817215"/>
                <a:gd name="connsiteY315" fmla="*/ 140990 h 887667"/>
                <a:gd name="connsiteX316" fmla="*/ 143082 w 817215"/>
                <a:gd name="connsiteY316" fmla="*/ 63008 h 887667"/>
                <a:gd name="connsiteX317" fmla="*/ 143502 w 817215"/>
                <a:gd name="connsiteY317" fmla="*/ 59980 h 887667"/>
                <a:gd name="connsiteX318" fmla="*/ 143250 w 817215"/>
                <a:gd name="connsiteY318" fmla="*/ 57540 h 887667"/>
                <a:gd name="connsiteX319" fmla="*/ 141989 w 817215"/>
                <a:gd name="connsiteY319" fmla="*/ 53250 h 887667"/>
                <a:gd name="connsiteX320" fmla="*/ 141065 w 817215"/>
                <a:gd name="connsiteY320" fmla="*/ 51231 h 887667"/>
                <a:gd name="connsiteX321" fmla="*/ 140476 w 817215"/>
                <a:gd name="connsiteY321" fmla="*/ 49044 h 887667"/>
                <a:gd name="connsiteX322" fmla="*/ 140476 w 817215"/>
                <a:gd name="connsiteY322" fmla="*/ 47025 h 887667"/>
                <a:gd name="connsiteX323" fmla="*/ 142998 w 817215"/>
                <a:gd name="connsiteY323" fmla="*/ 26583 h 887667"/>
                <a:gd name="connsiteX324" fmla="*/ 143839 w 817215"/>
                <a:gd name="connsiteY324" fmla="*/ 20694 h 887667"/>
                <a:gd name="connsiteX325" fmla="*/ 144848 w 817215"/>
                <a:gd name="connsiteY325" fmla="*/ 15142 h 887667"/>
                <a:gd name="connsiteX326" fmla="*/ 146109 w 817215"/>
                <a:gd name="connsiteY326" fmla="*/ 10431 h 887667"/>
                <a:gd name="connsiteX327" fmla="*/ 147201 w 817215"/>
                <a:gd name="connsiteY327" fmla="*/ 7908 h 887667"/>
                <a:gd name="connsiteX328" fmla="*/ 160316 w 817215"/>
                <a:gd name="connsiteY328" fmla="*/ 12534 h 887667"/>
                <a:gd name="connsiteX329" fmla="*/ 199491 w 817215"/>
                <a:gd name="connsiteY329" fmla="*/ 24648 h 887667"/>
                <a:gd name="connsiteX330" fmla="*/ 204955 w 817215"/>
                <a:gd name="connsiteY330" fmla="*/ 23891 h 887667"/>
                <a:gd name="connsiteX331" fmla="*/ 204871 w 817215"/>
                <a:gd name="connsiteY331" fmla="*/ 17161 h 887667"/>
                <a:gd name="connsiteX332" fmla="*/ 204367 w 817215"/>
                <a:gd name="connsiteY332" fmla="*/ 10684 h 887667"/>
                <a:gd name="connsiteX333" fmla="*/ 203947 w 817215"/>
                <a:gd name="connsiteY333" fmla="*/ 7234 h 887667"/>
                <a:gd name="connsiteX334" fmla="*/ 205040 w 817215"/>
                <a:gd name="connsiteY334" fmla="*/ 1346 h 887667"/>
                <a:gd name="connsiteX335" fmla="*/ 238750 w 817215"/>
                <a:gd name="connsiteY335" fmla="*/ 0 h 887667"/>
                <a:gd name="connsiteX336" fmla="*/ 242618 w 817215"/>
                <a:gd name="connsiteY336" fmla="*/ 3533 h 887667"/>
                <a:gd name="connsiteX337" fmla="*/ 248250 w 817215"/>
                <a:gd name="connsiteY337" fmla="*/ 16656 h 887667"/>
                <a:gd name="connsiteX338" fmla="*/ 253294 w 817215"/>
                <a:gd name="connsiteY338" fmla="*/ 24648 h 88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817215" h="887667">
                  <a:moveTo>
                    <a:pt x="108278" y="554792"/>
                  </a:moveTo>
                  <a:lnTo>
                    <a:pt x="106177" y="555465"/>
                  </a:lnTo>
                  <a:lnTo>
                    <a:pt x="103907" y="555128"/>
                  </a:lnTo>
                  <a:lnTo>
                    <a:pt x="93567" y="548315"/>
                  </a:lnTo>
                  <a:lnTo>
                    <a:pt x="92306" y="546716"/>
                  </a:lnTo>
                  <a:lnTo>
                    <a:pt x="91297" y="534687"/>
                  </a:lnTo>
                  <a:lnTo>
                    <a:pt x="89447" y="530901"/>
                  </a:lnTo>
                  <a:lnTo>
                    <a:pt x="86925" y="523666"/>
                  </a:lnTo>
                  <a:lnTo>
                    <a:pt x="86673" y="521227"/>
                  </a:lnTo>
                  <a:lnTo>
                    <a:pt x="86841" y="513404"/>
                  </a:lnTo>
                  <a:lnTo>
                    <a:pt x="87682" y="511216"/>
                  </a:lnTo>
                  <a:lnTo>
                    <a:pt x="91801" y="506589"/>
                  </a:lnTo>
                  <a:lnTo>
                    <a:pt x="93903" y="506001"/>
                  </a:lnTo>
                  <a:lnTo>
                    <a:pt x="139635" y="509113"/>
                  </a:lnTo>
                  <a:lnTo>
                    <a:pt x="140812" y="513824"/>
                  </a:lnTo>
                  <a:lnTo>
                    <a:pt x="141065" y="516179"/>
                  </a:lnTo>
                  <a:lnTo>
                    <a:pt x="139888" y="524760"/>
                  </a:lnTo>
                  <a:lnTo>
                    <a:pt x="139299" y="527200"/>
                  </a:lnTo>
                  <a:lnTo>
                    <a:pt x="138206" y="529135"/>
                  </a:lnTo>
                  <a:lnTo>
                    <a:pt x="136777" y="530649"/>
                  </a:lnTo>
                  <a:lnTo>
                    <a:pt x="122738" y="544361"/>
                  </a:lnTo>
                  <a:lnTo>
                    <a:pt x="119796" y="547137"/>
                  </a:lnTo>
                  <a:lnTo>
                    <a:pt x="108278" y="554792"/>
                  </a:lnTo>
                  <a:close/>
                  <a:moveTo>
                    <a:pt x="155356" y="475969"/>
                  </a:moveTo>
                  <a:lnTo>
                    <a:pt x="154011" y="477483"/>
                  </a:lnTo>
                  <a:lnTo>
                    <a:pt x="135012" y="484129"/>
                  </a:lnTo>
                  <a:lnTo>
                    <a:pt x="126521" y="485054"/>
                  </a:lnTo>
                  <a:lnTo>
                    <a:pt x="115004" y="481437"/>
                  </a:lnTo>
                  <a:lnTo>
                    <a:pt x="114752" y="479081"/>
                  </a:lnTo>
                  <a:lnTo>
                    <a:pt x="110969" y="476726"/>
                  </a:lnTo>
                  <a:lnTo>
                    <a:pt x="105756" y="476641"/>
                  </a:lnTo>
                  <a:lnTo>
                    <a:pt x="99115" y="478156"/>
                  </a:lnTo>
                  <a:lnTo>
                    <a:pt x="80032" y="483961"/>
                  </a:lnTo>
                  <a:lnTo>
                    <a:pt x="79696" y="486316"/>
                  </a:lnTo>
                  <a:lnTo>
                    <a:pt x="79191" y="496495"/>
                  </a:lnTo>
                  <a:lnTo>
                    <a:pt x="79527" y="498850"/>
                  </a:lnTo>
                  <a:lnTo>
                    <a:pt x="77258" y="496158"/>
                  </a:lnTo>
                  <a:lnTo>
                    <a:pt x="76333" y="494308"/>
                  </a:lnTo>
                  <a:lnTo>
                    <a:pt x="65320" y="471931"/>
                  </a:lnTo>
                  <a:lnTo>
                    <a:pt x="65656" y="469155"/>
                  </a:lnTo>
                  <a:lnTo>
                    <a:pt x="67422" y="464696"/>
                  </a:lnTo>
                  <a:lnTo>
                    <a:pt x="124840" y="406988"/>
                  </a:lnTo>
                  <a:lnTo>
                    <a:pt x="126773" y="406063"/>
                  </a:lnTo>
                  <a:lnTo>
                    <a:pt x="133751" y="406399"/>
                  </a:lnTo>
                  <a:lnTo>
                    <a:pt x="136609" y="406904"/>
                  </a:lnTo>
                  <a:lnTo>
                    <a:pt x="139972" y="408166"/>
                  </a:lnTo>
                  <a:lnTo>
                    <a:pt x="151068" y="423392"/>
                  </a:lnTo>
                  <a:lnTo>
                    <a:pt x="156281" y="432309"/>
                  </a:lnTo>
                  <a:lnTo>
                    <a:pt x="156869" y="434496"/>
                  </a:lnTo>
                  <a:lnTo>
                    <a:pt x="157121" y="436851"/>
                  </a:lnTo>
                  <a:lnTo>
                    <a:pt x="157626" y="454349"/>
                  </a:lnTo>
                  <a:lnTo>
                    <a:pt x="157374" y="464780"/>
                  </a:lnTo>
                  <a:lnTo>
                    <a:pt x="156533" y="470501"/>
                  </a:lnTo>
                  <a:lnTo>
                    <a:pt x="155356" y="475969"/>
                  </a:lnTo>
                  <a:close/>
                  <a:moveTo>
                    <a:pt x="253294" y="24648"/>
                  </a:moveTo>
                  <a:lnTo>
                    <a:pt x="292385" y="53166"/>
                  </a:lnTo>
                  <a:lnTo>
                    <a:pt x="297177" y="54933"/>
                  </a:lnTo>
                  <a:lnTo>
                    <a:pt x="321725" y="56530"/>
                  </a:lnTo>
                  <a:lnTo>
                    <a:pt x="324667" y="51736"/>
                  </a:lnTo>
                  <a:lnTo>
                    <a:pt x="324835" y="42230"/>
                  </a:lnTo>
                  <a:lnTo>
                    <a:pt x="326516" y="36257"/>
                  </a:lnTo>
                  <a:lnTo>
                    <a:pt x="330972" y="34322"/>
                  </a:lnTo>
                  <a:lnTo>
                    <a:pt x="340808" y="35668"/>
                  </a:lnTo>
                  <a:lnTo>
                    <a:pt x="347449" y="39622"/>
                  </a:lnTo>
                  <a:lnTo>
                    <a:pt x="352157" y="44922"/>
                  </a:lnTo>
                  <a:lnTo>
                    <a:pt x="375948" y="106163"/>
                  </a:lnTo>
                  <a:lnTo>
                    <a:pt x="378050" y="112893"/>
                  </a:lnTo>
                  <a:lnTo>
                    <a:pt x="388642" y="151674"/>
                  </a:lnTo>
                  <a:lnTo>
                    <a:pt x="389483" y="156553"/>
                  </a:lnTo>
                  <a:lnTo>
                    <a:pt x="391248" y="169171"/>
                  </a:lnTo>
                  <a:lnTo>
                    <a:pt x="394947" y="183136"/>
                  </a:lnTo>
                  <a:lnTo>
                    <a:pt x="400075" y="192810"/>
                  </a:lnTo>
                  <a:lnTo>
                    <a:pt x="417813" y="202653"/>
                  </a:lnTo>
                  <a:lnTo>
                    <a:pt x="437653" y="213505"/>
                  </a:lnTo>
                  <a:lnTo>
                    <a:pt x="471616" y="230750"/>
                  </a:lnTo>
                  <a:lnTo>
                    <a:pt x="476744" y="230834"/>
                  </a:lnTo>
                  <a:lnTo>
                    <a:pt x="488682" y="227132"/>
                  </a:lnTo>
                  <a:lnTo>
                    <a:pt x="502385" y="221160"/>
                  </a:lnTo>
                  <a:lnTo>
                    <a:pt x="509194" y="217038"/>
                  </a:lnTo>
                  <a:lnTo>
                    <a:pt x="506000" y="212075"/>
                  </a:lnTo>
                  <a:lnTo>
                    <a:pt x="499358" y="203494"/>
                  </a:lnTo>
                  <a:lnTo>
                    <a:pt x="494398" y="191969"/>
                  </a:lnTo>
                  <a:lnTo>
                    <a:pt x="494482" y="187931"/>
                  </a:lnTo>
                  <a:lnTo>
                    <a:pt x="495491" y="181538"/>
                  </a:lnTo>
                  <a:lnTo>
                    <a:pt x="499442" y="164040"/>
                  </a:lnTo>
                  <a:lnTo>
                    <a:pt x="502973" y="150581"/>
                  </a:lnTo>
                  <a:lnTo>
                    <a:pt x="504150" y="146290"/>
                  </a:lnTo>
                  <a:lnTo>
                    <a:pt x="509699" y="126437"/>
                  </a:lnTo>
                  <a:lnTo>
                    <a:pt x="511464" y="121979"/>
                  </a:lnTo>
                  <a:lnTo>
                    <a:pt x="513397" y="118277"/>
                  </a:lnTo>
                  <a:lnTo>
                    <a:pt x="520627" y="110285"/>
                  </a:lnTo>
                  <a:lnTo>
                    <a:pt x="526764" y="104060"/>
                  </a:lnTo>
                  <a:lnTo>
                    <a:pt x="546772" y="85721"/>
                  </a:lnTo>
                  <a:lnTo>
                    <a:pt x="559971" y="85385"/>
                  </a:lnTo>
                  <a:lnTo>
                    <a:pt x="586284" y="85637"/>
                  </a:lnTo>
                  <a:lnTo>
                    <a:pt x="612513" y="87825"/>
                  </a:lnTo>
                  <a:lnTo>
                    <a:pt x="652276" y="88161"/>
                  </a:lnTo>
                  <a:lnTo>
                    <a:pt x="656732" y="87320"/>
                  </a:lnTo>
                  <a:lnTo>
                    <a:pt x="662196" y="86731"/>
                  </a:lnTo>
                  <a:lnTo>
                    <a:pt x="666063" y="87488"/>
                  </a:lnTo>
                  <a:lnTo>
                    <a:pt x="683970" y="92115"/>
                  </a:lnTo>
                  <a:lnTo>
                    <a:pt x="689938" y="95984"/>
                  </a:lnTo>
                  <a:lnTo>
                    <a:pt x="694646" y="100611"/>
                  </a:lnTo>
                  <a:lnTo>
                    <a:pt x="695739" y="102798"/>
                  </a:lnTo>
                  <a:lnTo>
                    <a:pt x="700699" y="119118"/>
                  </a:lnTo>
                  <a:lnTo>
                    <a:pt x="719866" y="175818"/>
                  </a:lnTo>
                  <a:lnTo>
                    <a:pt x="725499" y="192221"/>
                  </a:lnTo>
                  <a:lnTo>
                    <a:pt x="741724" y="227469"/>
                  </a:lnTo>
                  <a:lnTo>
                    <a:pt x="762236" y="236975"/>
                  </a:lnTo>
                  <a:lnTo>
                    <a:pt x="772997" y="236049"/>
                  </a:lnTo>
                  <a:lnTo>
                    <a:pt x="779806" y="233189"/>
                  </a:lnTo>
                  <a:lnTo>
                    <a:pt x="792248" y="230834"/>
                  </a:lnTo>
                  <a:lnTo>
                    <a:pt x="807464" y="242359"/>
                  </a:lnTo>
                  <a:lnTo>
                    <a:pt x="817216" y="247238"/>
                  </a:lnTo>
                  <a:lnTo>
                    <a:pt x="813265" y="254472"/>
                  </a:lnTo>
                  <a:lnTo>
                    <a:pt x="808473" y="263390"/>
                  </a:lnTo>
                  <a:lnTo>
                    <a:pt x="769634" y="339773"/>
                  </a:lnTo>
                  <a:lnTo>
                    <a:pt x="759714" y="360384"/>
                  </a:lnTo>
                  <a:lnTo>
                    <a:pt x="753829" y="373002"/>
                  </a:lnTo>
                  <a:lnTo>
                    <a:pt x="742396" y="397987"/>
                  </a:lnTo>
                  <a:lnTo>
                    <a:pt x="734410" y="416241"/>
                  </a:lnTo>
                  <a:lnTo>
                    <a:pt x="726507" y="438281"/>
                  </a:lnTo>
                  <a:lnTo>
                    <a:pt x="713477" y="474118"/>
                  </a:lnTo>
                  <a:lnTo>
                    <a:pt x="710619" y="480764"/>
                  </a:lnTo>
                  <a:lnTo>
                    <a:pt x="709694" y="484044"/>
                  </a:lnTo>
                  <a:lnTo>
                    <a:pt x="703221" y="498850"/>
                  </a:lnTo>
                  <a:lnTo>
                    <a:pt x="683633" y="543099"/>
                  </a:lnTo>
                  <a:lnTo>
                    <a:pt x="671780" y="566569"/>
                  </a:lnTo>
                  <a:lnTo>
                    <a:pt x="667156" y="575486"/>
                  </a:lnTo>
                  <a:lnTo>
                    <a:pt x="637144" y="616538"/>
                  </a:lnTo>
                  <a:lnTo>
                    <a:pt x="632184" y="614604"/>
                  </a:lnTo>
                  <a:lnTo>
                    <a:pt x="625543" y="606612"/>
                  </a:lnTo>
                  <a:lnTo>
                    <a:pt x="615707" y="597443"/>
                  </a:lnTo>
                  <a:lnTo>
                    <a:pt x="606292" y="600807"/>
                  </a:lnTo>
                  <a:lnTo>
                    <a:pt x="602256" y="602658"/>
                  </a:lnTo>
                  <a:lnTo>
                    <a:pt x="598305" y="607285"/>
                  </a:lnTo>
                  <a:lnTo>
                    <a:pt x="591328" y="607537"/>
                  </a:lnTo>
                  <a:lnTo>
                    <a:pt x="581492" y="602658"/>
                  </a:lnTo>
                  <a:lnTo>
                    <a:pt x="580651" y="601985"/>
                  </a:lnTo>
                  <a:lnTo>
                    <a:pt x="580567" y="613089"/>
                  </a:lnTo>
                  <a:lnTo>
                    <a:pt x="580147" y="617800"/>
                  </a:lnTo>
                  <a:lnTo>
                    <a:pt x="578381" y="631933"/>
                  </a:lnTo>
                  <a:lnTo>
                    <a:pt x="569891" y="685519"/>
                  </a:lnTo>
                  <a:lnTo>
                    <a:pt x="565183" y="712270"/>
                  </a:lnTo>
                  <a:lnTo>
                    <a:pt x="563165" y="720346"/>
                  </a:lnTo>
                  <a:lnTo>
                    <a:pt x="560727" y="726992"/>
                  </a:lnTo>
                  <a:lnTo>
                    <a:pt x="531556" y="774101"/>
                  </a:lnTo>
                  <a:lnTo>
                    <a:pt x="500367" y="805311"/>
                  </a:lnTo>
                  <a:lnTo>
                    <a:pt x="484815" y="814060"/>
                  </a:lnTo>
                  <a:lnTo>
                    <a:pt x="461024" y="842577"/>
                  </a:lnTo>
                  <a:lnTo>
                    <a:pt x="455307" y="853429"/>
                  </a:lnTo>
                  <a:lnTo>
                    <a:pt x="438746" y="880685"/>
                  </a:lnTo>
                  <a:lnTo>
                    <a:pt x="432021" y="887667"/>
                  </a:lnTo>
                  <a:lnTo>
                    <a:pt x="431096" y="885312"/>
                  </a:lnTo>
                  <a:lnTo>
                    <a:pt x="420083" y="873955"/>
                  </a:lnTo>
                  <a:lnTo>
                    <a:pt x="397553" y="854943"/>
                  </a:lnTo>
                  <a:lnTo>
                    <a:pt x="347281" y="812629"/>
                  </a:lnTo>
                  <a:lnTo>
                    <a:pt x="337445" y="809685"/>
                  </a:lnTo>
                  <a:lnTo>
                    <a:pt x="319203" y="812546"/>
                  </a:lnTo>
                  <a:lnTo>
                    <a:pt x="306424" y="822808"/>
                  </a:lnTo>
                  <a:lnTo>
                    <a:pt x="304911" y="827099"/>
                  </a:lnTo>
                  <a:lnTo>
                    <a:pt x="302810" y="831557"/>
                  </a:lnTo>
                  <a:lnTo>
                    <a:pt x="290199" y="835679"/>
                  </a:lnTo>
                  <a:lnTo>
                    <a:pt x="285744" y="835090"/>
                  </a:lnTo>
                  <a:lnTo>
                    <a:pt x="279187" y="817340"/>
                  </a:lnTo>
                  <a:lnTo>
                    <a:pt x="277589" y="812629"/>
                  </a:lnTo>
                  <a:lnTo>
                    <a:pt x="276917" y="807918"/>
                  </a:lnTo>
                  <a:lnTo>
                    <a:pt x="277253" y="802451"/>
                  </a:lnTo>
                  <a:lnTo>
                    <a:pt x="278094" y="794879"/>
                  </a:lnTo>
                  <a:lnTo>
                    <a:pt x="281457" y="789495"/>
                  </a:lnTo>
                  <a:lnTo>
                    <a:pt x="281793" y="782092"/>
                  </a:lnTo>
                  <a:lnTo>
                    <a:pt x="281709" y="777886"/>
                  </a:lnTo>
                  <a:lnTo>
                    <a:pt x="264055" y="717823"/>
                  </a:lnTo>
                  <a:lnTo>
                    <a:pt x="255648" y="709747"/>
                  </a:lnTo>
                  <a:lnTo>
                    <a:pt x="252537" y="706550"/>
                  </a:lnTo>
                  <a:lnTo>
                    <a:pt x="247073" y="708148"/>
                  </a:lnTo>
                  <a:lnTo>
                    <a:pt x="241609" y="712775"/>
                  </a:lnTo>
                  <a:lnTo>
                    <a:pt x="234547" y="717402"/>
                  </a:lnTo>
                  <a:lnTo>
                    <a:pt x="224795" y="722702"/>
                  </a:lnTo>
                  <a:lnTo>
                    <a:pt x="216305" y="727160"/>
                  </a:lnTo>
                  <a:lnTo>
                    <a:pt x="209579" y="729095"/>
                  </a:lnTo>
                  <a:lnTo>
                    <a:pt x="204619" y="728506"/>
                  </a:lnTo>
                  <a:lnTo>
                    <a:pt x="199407" y="727497"/>
                  </a:lnTo>
                  <a:lnTo>
                    <a:pt x="189992" y="723627"/>
                  </a:lnTo>
                  <a:lnTo>
                    <a:pt x="184779" y="723291"/>
                  </a:lnTo>
                  <a:lnTo>
                    <a:pt x="178727" y="723795"/>
                  </a:lnTo>
                  <a:lnTo>
                    <a:pt x="179231" y="722954"/>
                  </a:lnTo>
                  <a:lnTo>
                    <a:pt x="179819" y="720515"/>
                  </a:lnTo>
                  <a:lnTo>
                    <a:pt x="181249" y="708317"/>
                  </a:lnTo>
                  <a:lnTo>
                    <a:pt x="179315" y="687707"/>
                  </a:lnTo>
                  <a:lnTo>
                    <a:pt x="178727" y="685604"/>
                  </a:lnTo>
                  <a:lnTo>
                    <a:pt x="177802" y="683669"/>
                  </a:lnTo>
                  <a:lnTo>
                    <a:pt x="175868" y="683248"/>
                  </a:lnTo>
                  <a:lnTo>
                    <a:pt x="175196" y="685772"/>
                  </a:lnTo>
                  <a:lnTo>
                    <a:pt x="175028" y="688632"/>
                  </a:lnTo>
                  <a:lnTo>
                    <a:pt x="174271" y="691155"/>
                  </a:lnTo>
                  <a:lnTo>
                    <a:pt x="172842" y="692502"/>
                  </a:lnTo>
                  <a:lnTo>
                    <a:pt x="170908" y="693091"/>
                  </a:lnTo>
                  <a:lnTo>
                    <a:pt x="168639" y="692165"/>
                  </a:lnTo>
                  <a:lnTo>
                    <a:pt x="160904" y="667854"/>
                  </a:lnTo>
                  <a:lnTo>
                    <a:pt x="169479" y="659862"/>
                  </a:lnTo>
                  <a:lnTo>
                    <a:pt x="173767" y="654310"/>
                  </a:lnTo>
                  <a:lnTo>
                    <a:pt x="143250" y="656413"/>
                  </a:lnTo>
                  <a:lnTo>
                    <a:pt x="141233" y="656497"/>
                  </a:lnTo>
                  <a:lnTo>
                    <a:pt x="132994" y="654562"/>
                  </a:lnTo>
                  <a:lnTo>
                    <a:pt x="131733" y="652964"/>
                  </a:lnTo>
                  <a:lnTo>
                    <a:pt x="131901" y="645225"/>
                  </a:lnTo>
                  <a:lnTo>
                    <a:pt x="137113" y="607201"/>
                  </a:lnTo>
                  <a:lnTo>
                    <a:pt x="124924" y="591133"/>
                  </a:lnTo>
                  <a:lnTo>
                    <a:pt x="129379" y="576159"/>
                  </a:lnTo>
                  <a:lnTo>
                    <a:pt x="130724" y="574645"/>
                  </a:lnTo>
                  <a:lnTo>
                    <a:pt x="132490" y="573804"/>
                  </a:lnTo>
                  <a:lnTo>
                    <a:pt x="134591" y="572963"/>
                  </a:lnTo>
                  <a:lnTo>
                    <a:pt x="141233" y="571701"/>
                  </a:lnTo>
                  <a:lnTo>
                    <a:pt x="144763" y="569598"/>
                  </a:lnTo>
                  <a:lnTo>
                    <a:pt x="153254" y="524087"/>
                  </a:lnTo>
                  <a:lnTo>
                    <a:pt x="154515" y="515590"/>
                  </a:lnTo>
                  <a:lnTo>
                    <a:pt x="154347" y="510712"/>
                  </a:lnTo>
                  <a:lnTo>
                    <a:pt x="154011" y="508272"/>
                  </a:lnTo>
                  <a:lnTo>
                    <a:pt x="152750" y="506506"/>
                  </a:lnTo>
                  <a:lnTo>
                    <a:pt x="148967" y="504402"/>
                  </a:lnTo>
                  <a:lnTo>
                    <a:pt x="148967" y="501795"/>
                  </a:lnTo>
                  <a:lnTo>
                    <a:pt x="153254" y="486736"/>
                  </a:lnTo>
                  <a:lnTo>
                    <a:pt x="162418" y="461752"/>
                  </a:lnTo>
                  <a:lnTo>
                    <a:pt x="169731" y="446442"/>
                  </a:lnTo>
                  <a:lnTo>
                    <a:pt x="172085" y="442740"/>
                  </a:lnTo>
                  <a:lnTo>
                    <a:pt x="172926" y="440553"/>
                  </a:lnTo>
                  <a:lnTo>
                    <a:pt x="173262" y="437777"/>
                  </a:lnTo>
                  <a:lnTo>
                    <a:pt x="155104" y="399585"/>
                  </a:lnTo>
                  <a:lnTo>
                    <a:pt x="151237" y="392939"/>
                  </a:lnTo>
                  <a:lnTo>
                    <a:pt x="139719" y="388733"/>
                  </a:lnTo>
                  <a:lnTo>
                    <a:pt x="137113" y="388481"/>
                  </a:lnTo>
                  <a:lnTo>
                    <a:pt x="114752" y="410773"/>
                  </a:lnTo>
                  <a:lnTo>
                    <a:pt x="111389" y="416409"/>
                  </a:lnTo>
                  <a:lnTo>
                    <a:pt x="108531" y="419606"/>
                  </a:lnTo>
                  <a:lnTo>
                    <a:pt x="95500" y="430122"/>
                  </a:lnTo>
                  <a:lnTo>
                    <a:pt x="93314" y="430037"/>
                  </a:lnTo>
                  <a:lnTo>
                    <a:pt x="90961" y="429448"/>
                  </a:lnTo>
                  <a:lnTo>
                    <a:pt x="86421" y="427682"/>
                  </a:lnTo>
                  <a:lnTo>
                    <a:pt x="85412" y="425831"/>
                  </a:lnTo>
                  <a:lnTo>
                    <a:pt x="85496" y="423223"/>
                  </a:lnTo>
                  <a:lnTo>
                    <a:pt x="89868" y="403455"/>
                  </a:lnTo>
                  <a:lnTo>
                    <a:pt x="90456" y="400847"/>
                  </a:lnTo>
                  <a:lnTo>
                    <a:pt x="91465" y="398744"/>
                  </a:lnTo>
                  <a:lnTo>
                    <a:pt x="103066" y="376787"/>
                  </a:lnTo>
                  <a:lnTo>
                    <a:pt x="111977" y="361309"/>
                  </a:lnTo>
                  <a:lnTo>
                    <a:pt x="98611" y="359458"/>
                  </a:lnTo>
                  <a:lnTo>
                    <a:pt x="94323" y="380993"/>
                  </a:lnTo>
                  <a:lnTo>
                    <a:pt x="92137" y="388396"/>
                  </a:lnTo>
                  <a:lnTo>
                    <a:pt x="90120" y="392350"/>
                  </a:lnTo>
                  <a:lnTo>
                    <a:pt x="85580" y="400005"/>
                  </a:lnTo>
                  <a:lnTo>
                    <a:pt x="83142" y="403371"/>
                  </a:lnTo>
                  <a:lnTo>
                    <a:pt x="80957" y="406063"/>
                  </a:lnTo>
                  <a:lnTo>
                    <a:pt x="76333" y="410184"/>
                  </a:lnTo>
                  <a:lnTo>
                    <a:pt x="66329" y="417167"/>
                  </a:lnTo>
                  <a:lnTo>
                    <a:pt x="64816" y="418008"/>
                  </a:lnTo>
                  <a:lnTo>
                    <a:pt x="45396" y="379984"/>
                  </a:lnTo>
                  <a:lnTo>
                    <a:pt x="29255" y="380910"/>
                  </a:lnTo>
                  <a:lnTo>
                    <a:pt x="21017" y="358701"/>
                  </a:lnTo>
                  <a:lnTo>
                    <a:pt x="28583" y="313863"/>
                  </a:lnTo>
                  <a:lnTo>
                    <a:pt x="32702" y="294347"/>
                  </a:lnTo>
                  <a:lnTo>
                    <a:pt x="33375" y="291907"/>
                  </a:lnTo>
                  <a:lnTo>
                    <a:pt x="35392" y="282317"/>
                  </a:lnTo>
                  <a:lnTo>
                    <a:pt x="34215" y="259856"/>
                  </a:lnTo>
                  <a:lnTo>
                    <a:pt x="33879" y="257501"/>
                  </a:lnTo>
                  <a:lnTo>
                    <a:pt x="32282" y="250939"/>
                  </a:lnTo>
                  <a:lnTo>
                    <a:pt x="31273" y="249088"/>
                  </a:lnTo>
                  <a:lnTo>
                    <a:pt x="22950" y="239583"/>
                  </a:lnTo>
                  <a:lnTo>
                    <a:pt x="16393" y="226964"/>
                  </a:lnTo>
                  <a:lnTo>
                    <a:pt x="15805" y="224945"/>
                  </a:lnTo>
                  <a:lnTo>
                    <a:pt x="15552" y="217711"/>
                  </a:lnTo>
                  <a:lnTo>
                    <a:pt x="16561" y="210476"/>
                  </a:lnTo>
                  <a:lnTo>
                    <a:pt x="20849" y="200970"/>
                  </a:lnTo>
                  <a:lnTo>
                    <a:pt x="24632" y="194913"/>
                  </a:lnTo>
                  <a:lnTo>
                    <a:pt x="27070" y="191464"/>
                  </a:lnTo>
                  <a:lnTo>
                    <a:pt x="28078" y="189445"/>
                  </a:lnTo>
                  <a:lnTo>
                    <a:pt x="28583" y="186585"/>
                  </a:lnTo>
                  <a:lnTo>
                    <a:pt x="27910" y="173967"/>
                  </a:lnTo>
                  <a:lnTo>
                    <a:pt x="27574" y="168751"/>
                  </a:lnTo>
                  <a:lnTo>
                    <a:pt x="19335" y="137710"/>
                  </a:lnTo>
                  <a:lnTo>
                    <a:pt x="13199" y="134681"/>
                  </a:lnTo>
                  <a:lnTo>
                    <a:pt x="5464" y="130055"/>
                  </a:lnTo>
                  <a:lnTo>
                    <a:pt x="3531" y="128708"/>
                  </a:lnTo>
                  <a:lnTo>
                    <a:pt x="1934" y="127363"/>
                  </a:lnTo>
                  <a:lnTo>
                    <a:pt x="0" y="123408"/>
                  </a:lnTo>
                  <a:lnTo>
                    <a:pt x="1429" y="100359"/>
                  </a:lnTo>
                  <a:lnTo>
                    <a:pt x="2690" y="95059"/>
                  </a:lnTo>
                  <a:lnTo>
                    <a:pt x="4540" y="90517"/>
                  </a:lnTo>
                  <a:lnTo>
                    <a:pt x="13199" y="74112"/>
                  </a:lnTo>
                  <a:lnTo>
                    <a:pt x="14544" y="72346"/>
                  </a:lnTo>
                  <a:lnTo>
                    <a:pt x="17654" y="69570"/>
                  </a:lnTo>
                  <a:lnTo>
                    <a:pt x="21521" y="67635"/>
                  </a:lnTo>
                  <a:lnTo>
                    <a:pt x="35140" y="61410"/>
                  </a:lnTo>
                  <a:lnTo>
                    <a:pt x="46153" y="58213"/>
                  </a:lnTo>
                  <a:lnTo>
                    <a:pt x="48339" y="59139"/>
                  </a:lnTo>
                  <a:lnTo>
                    <a:pt x="51281" y="62251"/>
                  </a:lnTo>
                  <a:lnTo>
                    <a:pt x="53887" y="65532"/>
                  </a:lnTo>
                  <a:lnTo>
                    <a:pt x="59099" y="80001"/>
                  </a:lnTo>
                  <a:lnTo>
                    <a:pt x="65404" y="96405"/>
                  </a:lnTo>
                  <a:lnTo>
                    <a:pt x="69355" y="106332"/>
                  </a:lnTo>
                  <a:lnTo>
                    <a:pt x="71037" y="108014"/>
                  </a:lnTo>
                  <a:lnTo>
                    <a:pt x="71541" y="107257"/>
                  </a:lnTo>
                  <a:lnTo>
                    <a:pt x="70196" y="133503"/>
                  </a:lnTo>
                  <a:lnTo>
                    <a:pt x="70112" y="136280"/>
                  </a:lnTo>
                  <a:lnTo>
                    <a:pt x="70616" y="143682"/>
                  </a:lnTo>
                  <a:lnTo>
                    <a:pt x="70869" y="146206"/>
                  </a:lnTo>
                  <a:lnTo>
                    <a:pt x="71205" y="147973"/>
                  </a:lnTo>
                  <a:lnTo>
                    <a:pt x="72130" y="149907"/>
                  </a:lnTo>
                  <a:lnTo>
                    <a:pt x="73727" y="151337"/>
                  </a:lnTo>
                  <a:lnTo>
                    <a:pt x="76333" y="151926"/>
                  </a:lnTo>
                  <a:lnTo>
                    <a:pt x="79023" y="152011"/>
                  </a:lnTo>
                  <a:lnTo>
                    <a:pt x="86505" y="151506"/>
                  </a:lnTo>
                  <a:lnTo>
                    <a:pt x="106345" y="146374"/>
                  </a:lnTo>
                  <a:lnTo>
                    <a:pt x="109455" y="145281"/>
                  </a:lnTo>
                  <a:lnTo>
                    <a:pt x="114247" y="142925"/>
                  </a:lnTo>
                  <a:lnTo>
                    <a:pt x="115424" y="140990"/>
                  </a:lnTo>
                  <a:lnTo>
                    <a:pt x="143082" y="63008"/>
                  </a:lnTo>
                  <a:lnTo>
                    <a:pt x="143502" y="59980"/>
                  </a:lnTo>
                  <a:lnTo>
                    <a:pt x="143250" y="57540"/>
                  </a:lnTo>
                  <a:lnTo>
                    <a:pt x="141989" y="53250"/>
                  </a:lnTo>
                  <a:lnTo>
                    <a:pt x="141065" y="51231"/>
                  </a:lnTo>
                  <a:lnTo>
                    <a:pt x="140476" y="49044"/>
                  </a:lnTo>
                  <a:lnTo>
                    <a:pt x="140476" y="47025"/>
                  </a:lnTo>
                  <a:lnTo>
                    <a:pt x="142998" y="26583"/>
                  </a:lnTo>
                  <a:lnTo>
                    <a:pt x="143839" y="20694"/>
                  </a:lnTo>
                  <a:lnTo>
                    <a:pt x="144848" y="15142"/>
                  </a:lnTo>
                  <a:lnTo>
                    <a:pt x="146109" y="10431"/>
                  </a:lnTo>
                  <a:lnTo>
                    <a:pt x="147201" y="7908"/>
                  </a:lnTo>
                  <a:lnTo>
                    <a:pt x="160316" y="12534"/>
                  </a:lnTo>
                  <a:lnTo>
                    <a:pt x="199491" y="24648"/>
                  </a:lnTo>
                  <a:lnTo>
                    <a:pt x="204955" y="23891"/>
                  </a:lnTo>
                  <a:lnTo>
                    <a:pt x="204871" y="17161"/>
                  </a:lnTo>
                  <a:lnTo>
                    <a:pt x="204367" y="10684"/>
                  </a:lnTo>
                  <a:lnTo>
                    <a:pt x="203947" y="7234"/>
                  </a:lnTo>
                  <a:lnTo>
                    <a:pt x="205040" y="1346"/>
                  </a:lnTo>
                  <a:lnTo>
                    <a:pt x="238750" y="0"/>
                  </a:lnTo>
                  <a:lnTo>
                    <a:pt x="242618" y="3533"/>
                  </a:lnTo>
                  <a:lnTo>
                    <a:pt x="248250" y="16656"/>
                  </a:lnTo>
                  <a:lnTo>
                    <a:pt x="253294" y="24648"/>
                  </a:lnTo>
                  <a:close/>
                </a:path>
              </a:pathLst>
            </a:custGeom>
            <a:grpFill/>
            <a:ln w="12700" cap="flat">
              <a:solidFill>
                <a:srgbClr val="103140"/>
              </a:solidFill>
              <a:prstDash val="solid"/>
              <a:miter/>
            </a:ln>
          </p:spPr>
          <p:txBody>
            <a:bodyPr rtlCol="0" anchor="ctr"/>
            <a:lstStyle/>
            <a:p>
              <a:endParaRPr lang="sv-SE"/>
            </a:p>
          </p:txBody>
        </p:sp>
        <p:sp>
          <p:nvSpPr>
            <p:cNvPr id="30" name="Frihandsfigur 29">
              <a:extLst>
                <a:ext uri="{FF2B5EF4-FFF2-40B4-BE49-F238E27FC236}">
                  <a16:creationId xmlns:a16="http://schemas.microsoft.com/office/drawing/2014/main" id="{26EF0BE0-BEC6-0F96-5628-6B7B1E2062A9}"/>
                </a:ext>
              </a:extLst>
            </p:cNvPr>
            <p:cNvSpPr/>
            <p:nvPr/>
          </p:nvSpPr>
          <p:spPr>
            <a:xfrm>
              <a:off x="1533351" y="4344708"/>
              <a:ext cx="622852" cy="1043042"/>
            </a:xfrm>
            <a:custGeom>
              <a:avLst/>
              <a:gdLst>
                <a:gd name="connsiteX0" fmla="*/ 215800 w 622852"/>
                <a:gd name="connsiteY0" fmla="*/ 0 h 1043042"/>
                <a:gd name="connsiteX1" fmla="*/ 226729 w 622852"/>
                <a:gd name="connsiteY1" fmla="*/ 36846 h 1043042"/>
                <a:gd name="connsiteX2" fmla="*/ 228831 w 622852"/>
                <a:gd name="connsiteY2" fmla="*/ 41978 h 1043042"/>
                <a:gd name="connsiteX3" fmla="*/ 243710 w 622852"/>
                <a:gd name="connsiteY3" fmla="*/ 56615 h 1043042"/>
                <a:gd name="connsiteX4" fmla="*/ 298186 w 622852"/>
                <a:gd name="connsiteY4" fmla="*/ 114828 h 1043042"/>
                <a:gd name="connsiteX5" fmla="*/ 324919 w 622852"/>
                <a:gd name="connsiteY5" fmla="*/ 143767 h 1043042"/>
                <a:gd name="connsiteX6" fmla="*/ 350139 w 622852"/>
                <a:gd name="connsiteY6" fmla="*/ 184230 h 1043042"/>
                <a:gd name="connsiteX7" fmla="*/ 377713 w 622852"/>
                <a:gd name="connsiteY7" fmla="*/ 241686 h 1043042"/>
                <a:gd name="connsiteX8" fmla="*/ 398814 w 622852"/>
                <a:gd name="connsiteY8" fmla="*/ 283495 h 1043042"/>
                <a:gd name="connsiteX9" fmla="*/ 402093 w 622852"/>
                <a:gd name="connsiteY9" fmla="*/ 289468 h 1043042"/>
                <a:gd name="connsiteX10" fmla="*/ 408566 w 622852"/>
                <a:gd name="connsiteY10" fmla="*/ 296198 h 1043042"/>
                <a:gd name="connsiteX11" fmla="*/ 421176 w 622852"/>
                <a:gd name="connsiteY11" fmla="*/ 302339 h 1043042"/>
                <a:gd name="connsiteX12" fmla="*/ 429162 w 622852"/>
                <a:gd name="connsiteY12" fmla="*/ 304190 h 1043042"/>
                <a:gd name="connsiteX13" fmla="*/ 436897 w 622852"/>
                <a:gd name="connsiteY13" fmla="*/ 304694 h 1043042"/>
                <a:gd name="connsiteX14" fmla="*/ 445387 w 622852"/>
                <a:gd name="connsiteY14" fmla="*/ 308816 h 1043042"/>
                <a:gd name="connsiteX15" fmla="*/ 448414 w 622852"/>
                <a:gd name="connsiteY15" fmla="*/ 313443 h 1043042"/>
                <a:gd name="connsiteX16" fmla="*/ 455559 w 622852"/>
                <a:gd name="connsiteY16" fmla="*/ 329258 h 1043042"/>
                <a:gd name="connsiteX17" fmla="*/ 460267 w 622852"/>
                <a:gd name="connsiteY17" fmla="*/ 338848 h 1043042"/>
                <a:gd name="connsiteX18" fmla="*/ 466740 w 622852"/>
                <a:gd name="connsiteY18" fmla="*/ 349532 h 1043042"/>
                <a:gd name="connsiteX19" fmla="*/ 481620 w 622852"/>
                <a:gd name="connsiteY19" fmla="*/ 373002 h 1043042"/>
                <a:gd name="connsiteX20" fmla="*/ 498181 w 622852"/>
                <a:gd name="connsiteY20" fmla="*/ 397734 h 1043042"/>
                <a:gd name="connsiteX21" fmla="*/ 503309 w 622852"/>
                <a:gd name="connsiteY21" fmla="*/ 403539 h 1043042"/>
                <a:gd name="connsiteX22" fmla="*/ 513902 w 622852"/>
                <a:gd name="connsiteY22" fmla="*/ 398575 h 1043042"/>
                <a:gd name="connsiteX23" fmla="*/ 513482 w 622852"/>
                <a:gd name="connsiteY23" fmla="*/ 389069 h 1043042"/>
                <a:gd name="connsiteX24" fmla="*/ 517349 w 622852"/>
                <a:gd name="connsiteY24" fmla="*/ 381499 h 1043042"/>
                <a:gd name="connsiteX25" fmla="*/ 537357 w 622852"/>
                <a:gd name="connsiteY25" fmla="*/ 385789 h 1043042"/>
                <a:gd name="connsiteX26" fmla="*/ 543578 w 622852"/>
                <a:gd name="connsiteY26" fmla="*/ 391593 h 1043042"/>
                <a:gd name="connsiteX27" fmla="*/ 552152 w 622852"/>
                <a:gd name="connsiteY27" fmla="*/ 401015 h 1043042"/>
                <a:gd name="connsiteX28" fmla="*/ 552573 w 622852"/>
                <a:gd name="connsiteY28" fmla="*/ 411194 h 1043042"/>
                <a:gd name="connsiteX29" fmla="*/ 553245 w 622852"/>
                <a:gd name="connsiteY29" fmla="*/ 423223 h 1043042"/>
                <a:gd name="connsiteX30" fmla="*/ 554086 w 622852"/>
                <a:gd name="connsiteY30" fmla="*/ 428776 h 1043042"/>
                <a:gd name="connsiteX31" fmla="*/ 556524 w 622852"/>
                <a:gd name="connsiteY31" fmla="*/ 435590 h 1043042"/>
                <a:gd name="connsiteX32" fmla="*/ 561820 w 622852"/>
                <a:gd name="connsiteY32" fmla="*/ 440553 h 1043042"/>
                <a:gd name="connsiteX33" fmla="*/ 580231 w 622852"/>
                <a:gd name="connsiteY33" fmla="*/ 450816 h 1043042"/>
                <a:gd name="connsiteX34" fmla="*/ 599062 w 622852"/>
                <a:gd name="connsiteY34" fmla="*/ 461752 h 1043042"/>
                <a:gd name="connsiteX35" fmla="*/ 610327 w 622852"/>
                <a:gd name="connsiteY35" fmla="*/ 471258 h 1043042"/>
                <a:gd name="connsiteX36" fmla="*/ 612765 w 622852"/>
                <a:gd name="connsiteY36" fmla="*/ 475716 h 1043042"/>
                <a:gd name="connsiteX37" fmla="*/ 613690 w 622852"/>
                <a:gd name="connsiteY37" fmla="*/ 478072 h 1043042"/>
                <a:gd name="connsiteX38" fmla="*/ 615455 w 622852"/>
                <a:gd name="connsiteY38" fmla="*/ 483540 h 1043042"/>
                <a:gd name="connsiteX39" fmla="*/ 616548 w 622852"/>
                <a:gd name="connsiteY39" fmla="*/ 497589 h 1043042"/>
                <a:gd name="connsiteX40" fmla="*/ 606796 w 622852"/>
                <a:gd name="connsiteY40" fmla="*/ 526947 h 1043042"/>
                <a:gd name="connsiteX41" fmla="*/ 606292 w 622852"/>
                <a:gd name="connsiteY41" fmla="*/ 597527 h 1043042"/>
                <a:gd name="connsiteX42" fmla="*/ 611756 w 622852"/>
                <a:gd name="connsiteY42" fmla="*/ 642196 h 1043042"/>
                <a:gd name="connsiteX43" fmla="*/ 615875 w 622852"/>
                <a:gd name="connsiteY43" fmla="*/ 658348 h 1043042"/>
                <a:gd name="connsiteX44" fmla="*/ 619406 w 622852"/>
                <a:gd name="connsiteY44" fmla="*/ 667601 h 1043042"/>
                <a:gd name="connsiteX45" fmla="*/ 622012 w 622852"/>
                <a:gd name="connsiteY45" fmla="*/ 678369 h 1043042"/>
                <a:gd name="connsiteX46" fmla="*/ 622853 w 622852"/>
                <a:gd name="connsiteY46" fmla="*/ 683837 h 1043042"/>
                <a:gd name="connsiteX47" fmla="*/ 622180 w 622852"/>
                <a:gd name="connsiteY47" fmla="*/ 691324 h 1043042"/>
                <a:gd name="connsiteX48" fmla="*/ 612933 w 622852"/>
                <a:gd name="connsiteY48" fmla="*/ 730273 h 1043042"/>
                <a:gd name="connsiteX49" fmla="*/ 608309 w 622852"/>
                <a:gd name="connsiteY49" fmla="*/ 739274 h 1043042"/>
                <a:gd name="connsiteX50" fmla="*/ 599903 w 622852"/>
                <a:gd name="connsiteY50" fmla="*/ 751135 h 1043042"/>
                <a:gd name="connsiteX51" fmla="*/ 593682 w 622852"/>
                <a:gd name="connsiteY51" fmla="*/ 756772 h 1043042"/>
                <a:gd name="connsiteX52" fmla="*/ 583005 w 622852"/>
                <a:gd name="connsiteY52" fmla="*/ 772923 h 1043042"/>
                <a:gd name="connsiteX53" fmla="*/ 580063 w 622852"/>
                <a:gd name="connsiteY53" fmla="*/ 780242 h 1043042"/>
                <a:gd name="connsiteX54" fmla="*/ 572749 w 622852"/>
                <a:gd name="connsiteY54" fmla="*/ 831136 h 1043042"/>
                <a:gd name="connsiteX55" fmla="*/ 572749 w 622852"/>
                <a:gd name="connsiteY55" fmla="*/ 837025 h 1043042"/>
                <a:gd name="connsiteX56" fmla="*/ 573758 w 622852"/>
                <a:gd name="connsiteY56" fmla="*/ 848214 h 1043042"/>
                <a:gd name="connsiteX57" fmla="*/ 575775 w 622852"/>
                <a:gd name="connsiteY57" fmla="*/ 856626 h 1043042"/>
                <a:gd name="connsiteX58" fmla="*/ 578634 w 622852"/>
                <a:gd name="connsiteY58" fmla="*/ 866216 h 1043042"/>
                <a:gd name="connsiteX59" fmla="*/ 581156 w 622852"/>
                <a:gd name="connsiteY59" fmla="*/ 872777 h 1043042"/>
                <a:gd name="connsiteX60" fmla="*/ 585443 w 622852"/>
                <a:gd name="connsiteY60" fmla="*/ 881358 h 1043042"/>
                <a:gd name="connsiteX61" fmla="*/ 587208 w 622852"/>
                <a:gd name="connsiteY61" fmla="*/ 886237 h 1043042"/>
                <a:gd name="connsiteX62" fmla="*/ 588049 w 622852"/>
                <a:gd name="connsiteY62" fmla="*/ 892210 h 1043042"/>
                <a:gd name="connsiteX63" fmla="*/ 585779 w 622852"/>
                <a:gd name="connsiteY63" fmla="*/ 897005 h 1043042"/>
                <a:gd name="connsiteX64" fmla="*/ 583425 w 622852"/>
                <a:gd name="connsiteY64" fmla="*/ 901127 h 1043042"/>
                <a:gd name="connsiteX65" fmla="*/ 571404 w 622852"/>
                <a:gd name="connsiteY65" fmla="*/ 915092 h 1043042"/>
                <a:gd name="connsiteX66" fmla="*/ 570227 w 622852"/>
                <a:gd name="connsiteY66" fmla="*/ 912820 h 1043042"/>
                <a:gd name="connsiteX67" fmla="*/ 565603 w 622852"/>
                <a:gd name="connsiteY67" fmla="*/ 908193 h 1043042"/>
                <a:gd name="connsiteX68" fmla="*/ 559550 w 622852"/>
                <a:gd name="connsiteY68" fmla="*/ 904324 h 1043042"/>
                <a:gd name="connsiteX69" fmla="*/ 541644 w 622852"/>
                <a:gd name="connsiteY69" fmla="*/ 899697 h 1043042"/>
                <a:gd name="connsiteX70" fmla="*/ 537861 w 622852"/>
                <a:gd name="connsiteY70" fmla="*/ 898940 h 1043042"/>
                <a:gd name="connsiteX71" fmla="*/ 532397 w 622852"/>
                <a:gd name="connsiteY71" fmla="*/ 899529 h 1043042"/>
                <a:gd name="connsiteX72" fmla="*/ 528025 w 622852"/>
                <a:gd name="connsiteY72" fmla="*/ 900370 h 1043042"/>
                <a:gd name="connsiteX73" fmla="*/ 488261 w 622852"/>
                <a:gd name="connsiteY73" fmla="*/ 900033 h 1043042"/>
                <a:gd name="connsiteX74" fmla="*/ 462033 w 622852"/>
                <a:gd name="connsiteY74" fmla="*/ 897846 h 1043042"/>
                <a:gd name="connsiteX75" fmla="*/ 435720 w 622852"/>
                <a:gd name="connsiteY75" fmla="*/ 897678 h 1043042"/>
                <a:gd name="connsiteX76" fmla="*/ 422521 w 622852"/>
                <a:gd name="connsiteY76" fmla="*/ 898014 h 1043042"/>
                <a:gd name="connsiteX77" fmla="*/ 402513 w 622852"/>
                <a:gd name="connsiteY77" fmla="*/ 916353 h 1043042"/>
                <a:gd name="connsiteX78" fmla="*/ 396376 w 622852"/>
                <a:gd name="connsiteY78" fmla="*/ 922578 h 1043042"/>
                <a:gd name="connsiteX79" fmla="*/ 389146 w 622852"/>
                <a:gd name="connsiteY79" fmla="*/ 930570 h 1043042"/>
                <a:gd name="connsiteX80" fmla="*/ 387213 w 622852"/>
                <a:gd name="connsiteY80" fmla="*/ 934271 h 1043042"/>
                <a:gd name="connsiteX81" fmla="*/ 385532 w 622852"/>
                <a:gd name="connsiteY81" fmla="*/ 938646 h 1043042"/>
                <a:gd name="connsiteX82" fmla="*/ 379983 w 622852"/>
                <a:gd name="connsiteY82" fmla="*/ 958499 h 1043042"/>
                <a:gd name="connsiteX83" fmla="*/ 378806 w 622852"/>
                <a:gd name="connsiteY83" fmla="*/ 962789 h 1043042"/>
                <a:gd name="connsiteX84" fmla="*/ 375275 w 622852"/>
                <a:gd name="connsiteY84" fmla="*/ 976249 h 1043042"/>
                <a:gd name="connsiteX85" fmla="*/ 371324 w 622852"/>
                <a:gd name="connsiteY85" fmla="*/ 993747 h 1043042"/>
                <a:gd name="connsiteX86" fmla="*/ 370315 w 622852"/>
                <a:gd name="connsiteY86" fmla="*/ 1000224 h 1043042"/>
                <a:gd name="connsiteX87" fmla="*/ 370231 w 622852"/>
                <a:gd name="connsiteY87" fmla="*/ 1004262 h 1043042"/>
                <a:gd name="connsiteX88" fmla="*/ 375191 w 622852"/>
                <a:gd name="connsiteY88" fmla="*/ 1015787 h 1043042"/>
                <a:gd name="connsiteX89" fmla="*/ 381833 w 622852"/>
                <a:gd name="connsiteY89" fmla="*/ 1024283 h 1043042"/>
                <a:gd name="connsiteX90" fmla="*/ 385027 w 622852"/>
                <a:gd name="connsiteY90" fmla="*/ 1029330 h 1043042"/>
                <a:gd name="connsiteX91" fmla="*/ 378218 w 622852"/>
                <a:gd name="connsiteY91" fmla="*/ 1033453 h 1043042"/>
                <a:gd name="connsiteX92" fmla="*/ 364515 w 622852"/>
                <a:gd name="connsiteY92" fmla="*/ 1039425 h 1043042"/>
                <a:gd name="connsiteX93" fmla="*/ 352577 w 622852"/>
                <a:gd name="connsiteY93" fmla="*/ 1043043 h 1043042"/>
                <a:gd name="connsiteX94" fmla="*/ 347449 w 622852"/>
                <a:gd name="connsiteY94" fmla="*/ 1042958 h 1043042"/>
                <a:gd name="connsiteX95" fmla="*/ 313486 w 622852"/>
                <a:gd name="connsiteY95" fmla="*/ 1025713 h 1043042"/>
                <a:gd name="connsiteX96" fmla="*/ 293562 w 622852"/>
                <a:gd name="connsiteY96" fmla="*/ 1014946 h 1043042"/>
                <a:gd name="connsiteX97" fmla="*/ 275908 w 622852"/>
                <a:gd name="connsiteY97" fmla="*/ 1005103 h 1043042"/>
                <a:gd name="connsiteX98" fmla="*/ 270780 w 622852"/>
                <a:gd name="connsiteY98" fmla="*/ 995429 h 1043042"/>
                <a:gd name="connsiteX99" fmla="*/ 267081 w 622852"/>
                <a:gd name="connsiteY99" fmla="*/ 981464 h 1043042"/>
                <a:gd name="connsiteX100" fmla="*/ 265316 w 622852"/>
                <a:gd name="connsiteY100" fmla="*/ 968846 h 1043042"/>
                <a:gd name="connsiteX101" fmla="*/ 264475 w 622852"/>
                <a:gd name="connsiteY101" fmla="*/ 963967 h 1043042"/>
                <a:gd name="connsiteX102" fmla="*/ 253883 w 622852"/>
                <a:gd name="connsiteY102" fmla="*/ 925186 h 1043042"/>
                <a:gd name="connsiteX103" fmla="*/ 251781 w 622852"/>
                <a:gd name="connsiteY103" fmla="*/ 918456 h 1043042"/>
                <a:gd name="connsiteX104" fmla="*/ 227906 w 622852"/>
                <a:gd name="connsiteY104" fmla="*/ 857215 h 1043042"/>
                <a:gd name="connsiteX105" fmla="*/ 223198 w 622852"/>
                <a:gd name="connsiteY105" fmla="*/ 851915 h 1043042"/>
                <a:gd name="connsiteX106" fmla="*/ 216557 w 622852"/>
                <a:gd name="connsiteY106" fmla="*/ 847961 h 1043042"/>
                <a:gd name="connsiteX107" fmla="*/ 206721 w 622852"/>
                <a:gd name="connsiteY107" fmla="*/ 846615 h 1043042"/>
                <a:gd name="connsiteX108" fmla="*/ 202265 w 622852"/>
                <a:gd name="connsiteY108" fmla="*/ 848550 h 1043042"/>
                <a:gd name="connsiteX109" fmla="*/ 200584 w 622852"/>
                <a:gd name="connsiteY109" fmla="*/ 854607 h 1043042"/>
                <a:gd name="connsiteX110" fmla="*/ 200416 w 622852"/>
                <a:gd name="connsiteY110" fmla="*/ 864029 h 1043042"/>
                <a:gd name="connsiteX111" fmla="*/ 197474 w 622852"/>
                <a:gd name="connsiteY111" fmla="*/ 868908 h 1043042"/>
                <a:gd name="connsiteX112" fmla="*/ 172926 w 622852"/>
                <a:gd name="connsiteY112" fmla="*/ 867310 h 1043042"/>
                <a:gd name="connsiteX113" fmla="*/ 168050 w 622852"/>
                <a:gd name="connsiteY113" fmla="*/ 865459 h 1043042"/>
                <a:gd name="connsiteX114" fmla="*/ 129043 w 622852"/>
                <a:gd name="connsiteY114" fmla="*/ 837025 h 1043042"/>
                <a:gd name="connsiteX115" fmla="*/ 123831 w 622852"/>
                <a:gd name="connsiteY115" fmla="*/ 829118 h 1043042"/>
                <a:gd name="connsiteX116" fmla="*/ 118198 w 622852"/>
                <a:gd name="connsiteY116" fmla="*/ 815994 h 1043042"/>
                <a:gd name="connsiteX117" fmla="*/ 114415 w 622852"/>
                <a:gd name="connsiteY117" fmla="*/ 812461 h 1043042"/>
                <a:gd name="connsiteX118" fmla="*/ 80620 w 622852"/>
                <a:gd name="connsiteY118" fmla="*/ 813807 h 1043042"/>
                <a:gd name="connsiteX119" fmla="*/ 79527 w 622852"/>
                <a:gd name="connsiteY119" fmla="*/ 819696 h 1043042"/>
                <a:gd name="connsiteX120" fmla="*/ 79948 w 622852"/>
                <a:gd name="connsiteY120" fmla="*/ 823061 h 1043042"/>
                <a:gd name="connsiteX121" fmla="*/ 80452 w 622852"/>
                <a:gd name="connsiteY121" fmla="*/ 829538 h 1043042"/>
                <a:gd name="connsiteX122" fmla="*/ 80620 w 622852"/>
                <a:gd name="connsiteY122" fmla="*/ 836268 h 1043042"/>
                <a:gd name="connsiteX123" fmla="*/ 75156 w 622852"/>
                <a:gd name="connsiteY123" fmla="*/ 837025 h 1043042"/>
                <a:gd name="connsiteX124" fmla="*/ 36065 w 622852"/>
                <a:gd name="connsiteY124" fmla="*/ 824911 h 1043042"/>
                <a:gd name="connsiteX125" fmla="*/ 22950 w 622852"/>
                <a:gd name="connsiteY125" fmla="*/ 820285 h 1043042"/>
                <a:gd name="connsiteX126" fmla="*/ 26313 w 622852"/>
                <a:gd name="connsiteY126" fmla="*/ 814733 h 1043042"/>
                <a:gd name="connsiteX127" fmla="*/ 27994 w 622852"/>
                <a:gd name="connsiteY127" fmla="*/ 811957 h 1043042"/>
                <a:gd name="connsiteX128" fmla="*/ 28667 w 622852"/>
                <a:gd name="connsiteY128" fmla="*/ 810863 h 1043042"/>
                <a:gd name="connsiteX129" fmla="*/ 29339 w 622852"/>
                <a:gd name="connsiteY129" fmla="*/ 808255 h 1043042"/>
                <a:gd name="connsiteX130" fmla="*/ 29423 w 622852"/>
                <a:gd name="connsiteY130" fmla="*/ 802787 h 1043042"/>
                <a:gd name="connsiteX131" fmla="*/ 29003 w 622852"/>
                <a:gd name="connsiteY131" fmla="*/ 795216 h 1043042"/>
                <a:gd name="connsiteX132" fmla="*/ 27658 w 622852"/>
                <a:gd name="connsiteY132" fmla="*/ 783018 h 1043042"/>
                <a:gd name="connsiteX133" fmla="*/ 25893 w 622852"/>
                <a:gd name="connsiteY133" fmla="*/ 773764 h 1043042"/>
                <a:gd name="connsiteX134" fmla="*/ 16141 w 622852"/>
                <a:gd name="connsiteY134" fmla="*/ 728001 h 1043042"/>
                <a:gd name="connsiteX135" fmla="*/ 336 w 622852"/>
                <a:gd name="connsiteY135" fmla="*/ 657170 h 1043042"/>
                <a:gd name="connsiteX136" fmla="*/ 0 w 622852"/>
                <a:gd name="connsiteY136" fmla="*/ 655487 h 1043042"/>
                <a:gd name="connsiteX137" fmla="*/ 20008 w 622852"/>
                <a:gd name="connsiteY137" fmla="*/ 637906 h 1043042"/>
                <a:gd name="connsiteX138" fmla="*/ 21773 w 622852"/>
                <a:gd name="connsiteY138" fmla="*/ 636728 h 1043042"/>
                <a:gd name="connsiteX139" fmla="*/ 25640 w 622852"/>
                <a:gd name="connsiteY139" fmla="*/ 634709 h 1043042"/>
                <a:gd name="connsiteX140" fmla="*/ 32282 w 622852"/>
                <a:gd name="connsiteY140" fmla="*/ 632942 h 1043042"/>
                <a:gd name="connsiteX141" fmla="*/ 34215 w 622852"/>
                <a:gd name="connsiteY141" fmla="*/ 632101 h 1043042"/>
                <a:gd name="connsiteX142" fmla="*/ 35981 w 622852"/>
                <a:gd name="connsiteY142" fmla="*/ 630755 h 1043042"/>
                <a:gd name="connsiteX143" fmla="*/ 51113 w 622852"/>
                <a:gd name="connsiteY143" fmla="*/ 611827 h 1043042"/>
                <a:gd name="connsiteX144" fmla="*/ 52122 w 622852"/>
                <a:gd name="connsiteY144" fmla="*/ 609136 h 1043042"/>
                <a:gd name="connsiteX145" fmla="*/ 52542 w 622852"/>
                <a:gd name="connsiteY145" fmla="*/ 606191 h 1043042"/>
                <a:gd name="connsiteX146" fmla="*/ 52626 w 622852"/>
                <a:gd name="connsiteY146" fmla="*/ 600724 h 1043042"/>
                <a:gd name="connsiteX147" fmla="*/ 52626 w 622852"/>
                <a:gd name="connsiteY147" fmla="*/ 592732 h 1043042"/>
                <a:gd name="connsiteX148" fmla="*/ 51617 w 622852"/>
                <a:gd name="connsiteY148" fmla="*/ 577673 h 1043042"/>
                <a:gd name="connsiteX149" fmla="*/ 51113 w 622852"/>
                <a:gd name="connsiteY149" fmla="*/ 572290 h 1043042"/>
                <a:gd name="connsiteX150" fmla="*/ 49936 w 622852"/>
                <a:gd name="connsiteY150" fmla="*/ 567915 h 1043042"/>
                <a:gd name="connsiteX151" fmla="*/ 48927 w 622852"/>
                <a:gd name="connsiteY151" fmla="*/ 565896 h 1043042"/>
                <a:gd name="connsiteX152" fmla="*/ 47750 w 622852"/>
                <a:gd name="connsiteY152" fmla="*/ 563878 h 1043042"/>
                <a:gd name="connsiteX153" fmla="*/ 45144 w 622852"/>
                <a:gd name="connsiteY153" fmla="*/ 560428 h 1043042"/>
                <a:gd name="connsiteX154" fmla="*/ 33206 w 622852"/>
                <a:gd name="connsiteY154" fmla="*/ 545202 h 1043042"/>
                <a:gd name="connsiteX155" fmla="*/ 41445 w 622852"/>
                <a:gd name="connsiteY155" fmla="*/ 538472 h 1043042"/>
                <a:gd name="connsiteX156" fmla="*/ 46573 w 622852"/>
                <a:gd name="connsiteY156" fmla="*/ 534687 h 1043042"/>
                <a:gd name="connsiteX157" fmla="*/ 64563 w 622852"/>
                <a:gd name="connsiteY157" fmla="*/ 522741 h 1043042"/>
                <a:gd name="connsiteX158" fmla="*/ 67001 w 622852"/>
                <a:gd name="connsiteY158" fmla="*/ 522321 h 1043042"/>
                <a:gd name="connsiteX159" fmla="*/ 69692 w 622852"/>
                <a:gd name="connsiteY159" fmla="*/ 523078 h 1043042"/>
                <a:gd name="connsiteX160" fmla="*/ 73643 w 622852"/>
                <a:gd name="connsiteY160" fmla="*/ 525517 h 1043042"/>
                <a:gd name="connsiteX161" fmla="*/ 75997 w 622852"/>
                <a:gd name="connsiteY161" fmla="*/ 526443 h 1043042"/>
                <a:gd name="connsiteX162" fmla="*/ 81713 w 622852"/>
                <a:gd name="connsiteY162" fmla="*/ 527536 h 1043042"/>
                <a:gd name="connsiteX163" fmla="*/ 97938 w 622852"/>
                <a:gd name="connsiteY163" fmla="*/ 527621 h 1043042"/>
                <a:gd name="connsiteX164" fmla="*/ 102898 w 622852"/>
                <a:gd name="connsiteY164" fmla="*/ 527200 h 1043042"/>
                <a:gd name="connsiteX165" fmla="*/ 105252 w 622852"/>
                <a:gd name="connsiteY165" fmla="*/ 526527 h 1043042"/>
                <a:gd name="connsiteX166" fmla="*/ 110296 w 622852"/>
                <a:gd name="connsiteY166" fmla="*/ 522741 h 1043042"/>
                <a:gd name="connsiteX167" fmla="*/ 116769 w 622852"/>
                <a:gd name="connsiteY167" fmla="*/ 516853 h 1043042"/>
                <a:gd name="connsiteX168" fmla="*/ 142998 w 622852"/>
                <a:gd name="connsiteY168" fmla="*/ 490859 h 1043042"/>
                <a:gd name="connsiteX169" fmla="*/ 146024 w 622852"/>
                <a:gd name="connsiteY169" fmla="*/ 487578 h 1043042"/>
                <a:gd name="connsiteX170" fmla="*/ 176709 w 622852"/>
                <a:gd name="connsiteY170" fmla="*/ 448797 h 1043042"/>
                <a:gd name="connsiteX171" fmla="*/ 180072 w 622852"/>
                <a:gd name="connsiteY171" fmla="*/ 443161 h 1043042"/>
                <a:gd name="connsiteX172" fmla="*/ 182762 w 622852"/>
                <a:gd name="connsiteY172" fmla="*/ 433403 h 1043042"/>
                <a:gd name="connsiteX173" fmla="*/ 183855 w 622852"/>
                <a:gd name="connsiteY173" fmla="*/ 427682 h 1043042"/>
                <a:gd name="connsiteX174" fmla="*/ 184359 w 622852"/>
                <a:gd name="connsiteY174" fmla="*/ 424570 h 1043042"/>
                <a:gd name="connsiteX175" fmla="*/ 184779 w 622852"/>
                <a:gd name="connsiteY175" fmla="*/ 421625 h 1043042"/>
                <a:gd name="connsiteX176" fmla="*/ 185788 w 622852"/>
                <a:gd name="connsiteY176" fmla="*/ 412708 h 1043042"/>
                <a:gd name="connsiteX177" fmla="*/ 186881 w 622852"/>
                <a:gd name="connsiteY177" fmla="*/ 401688 h 1043042"/>
                <a:gd name="connsiteX178" fmla="*/ 186965 w 622852"/>
                <a:gd name="connsiteY178" fmla="*/ 398912 h 1043042"/>
                <a:gd name="connsiteX179" fmla="*/ 187049 w 622852"/>
                <a:gd name="connsiteY179" fmla="*/ 396136 h 1043042"/>
                <a:gd name="connsiteX180" fmla="*/ 186881 w 622852"/>
                <a:gd name="connsiteY180" fmla="*/ 390920 h 1043042"/>
                <a:gd name="connsiteX181" fmla="*/ 186124 w 622852"/>
                <a:gd name="connsiteY181" fmla="*/ 383349 h 1043042"/>
                <a:gd name="connsiteX182" fmla="*/ 191337 w 622852"/>
                <a:gd name="connsiteY182" fmla="*/ 327996 h 1043042"/>
                <a:gd name="connsiteX183" fmla="*/ 193606 w 622852"/>
                <a:gd name="connsiteY183" fmla="*/ 323622 h 1043042"/>
                <a:gd name="connsiteX184" fmla="*/ 201172 w 622852"/>
                <a:gd name="connsiteY184" fmla="*/ 308311 h 1043042"/>
                <a:gd name="connsiteX185" fmla="*/ 205124 w 622852"/>
                <a:gd name="connsiteY185" fmla="*/ 298806 h 1043042"/>
                <a:gd name="connsiteX186" fmla="*/ 206805 w 622852"/>
                <a:gd name="connsiteY186" fmla="*/ 287196 h 1043042"/>
                <a:gd name="connsiteX187" fmla="*/ 207982 w 622852"/>
                <a:gd name="connsiteY187" fmla="*/ 279205 h 1043042"/>
                <a:gd name="connsiteX188" fmla="*/ 209075 w 622852"/>
                <a:gd name="connsiteY188" fmla="*/ 270372 h 1043042"/>
                <a:gd name="connsiteX189" fmla="*/ 209159 w 622852"/>
                <a:gd name="connsiteY189" fmla="*/ 267596 h 1043042"/>
                <a:gd name="connsiteX190" fmla="*/ 208654 w 622852"/>
                <a:gd name="connsiteY190" fmla="*/ 262464 h 1043042"/>
                <a:gd name="connsiteX191" fmla="*/ 206132 w 622852"/>
                <a:gd name="connsiteY191" fmla="*/ 245808 h 1043042"/>
                <a:gd name="connsiteX192" fmla="*/ 204619 w 622852"/>
                <a:gd name="connsiteY192" fmla="*/ 241433 h 1043042"/>
                <a:gd name="connsiteX193" fmla="*/ 186461 w 622852"/>
                <a:gd name="connsiteY193" fmla="*/ 194745 h 1043042"/>
                <a:gd name="connsiteX194" fmla="*/ 168554 w 622852"/>
                <a:gd name="connsiteY194" fmla="*/ 158404 h 1043042"/>
                <a:gd name="connsiteX195" fmla="*/ 159896 w 622852"/>
                <a:gd name="connsiteY195" fmla="*/ 139981 h 1043042"/>
                <a:gd name="connsiteX196" fmla="*/ 158298 w 622852"/>
                <a:gd name="connsiteY196" fmla="*/ 135691 h 1043042"/>
                <a:gd name="connsiteX197" fmla="*/ 155104 w 622852"/>
                <a:gd name="connsiteY197" fmla="*/ 127026 h 1043042"/>
                <a:gd name="connsiteX198" fmla="*/ 152666 w 622852"/>
                <a:gd name="connsiteY198" fmla="*/ 117772 h 1043042"/>
                <a:gd name="connsiteX199" fmla="*/ 152077 w 622852"/>
                <a:gd name="connsiteY199" fmla="*/ 115501 h 1043042"/>
                <a:gd name="connsiteX200" fmla="*/ 148799 w 622852"/>
                <a:gd name="connsiteY200" fmla="*/ 101368 h 1043042"/>
                <a:gd name="connsiteX201" fmla="*/ 142662 w 622852"/>
                <a:gd name="connsiteY201" fmla="*/ 77898 h 1043042"/>
                <a:gd name="connsiteX202" fmla="*/ 134507 w 622852"/>
                <a:gd name="connsiteY202" fmla="*/ 51063 h 1043042"/>
                <a:gd name="connsiteX203" fmla="*/ 128623 w 622852"/>
                <a:gd name="connsiteY203" fmla="*/ 38697 h 1043042"/>
                <a:gd name="connsiteX204" fmla="*/ 126017 w 622852"/>
                <a:gd name="connsiteY204" fmla="*/ 35163 h 1043042"/>
                <a:gd name="connsiteX205" fmla="*/ 122402 w 622852"/>
                <a:gd name="connsiteY205" fmla="*/ 29527 h 1043042"/>
                <a:gd name="connsiteX206" fmla="*/ 121393 w 622852"/>
                <a:gd name="connsiteY206" fmla="*/ 27508 h 1043042"/>
                <a:gd name="connsiteX207" fmla="*/ 120804 w 622852"/>
                <a:gd name="connsiteY207" fmla="*/ 25237 h 1043042"/>
                <a:gd name="connsiteX208" fmla="*/ 121981 w 622852"/>
                <a:gd name="connsiteY208" fmla="*/ 23218 h 1043042"/>
                <a:gd name="connsiteX209" fmla="*/ 123579 w 622852"/>
                <a:gd name="connsiteY209" fmla="*/ 21452 h 1043042"/>
                <a:gd name="connsiteX210" fmla="*/ 129127 w 622852"/>
                <a:gd name="connsiteY210" fmla="*/ 17834 h 1043042"/>
                <a:gd name="connsiteX211" fmla="*/ 139467 w 622852"/>
                <a:gd name="connsiteY211" fmla="*/ 12871 h 1043042"/>
                <a:gd name="connsiteX212" fmla="*/ 160316 w 622852"/>
                <a:gd name="connsiteY212" fmla="*/ 3197 h 1043042"/>
                <a:gd name="connsiteX213" fmla="*/ 164687 w 622852"/>
                <a:gd name="connsiteY213" fmla="*/ 1683 h 1043042"/>
                <a:gd name="connsiteX214" fmla="*/ 170152 w 622852"/>
                <a:gd name="connsiteY214" fmla="*/ 1430 h 1043042"/>
                <a:gd name="connsiteX215" fmla="*/ 175868 w 622852"/>
                <a:gd name="connsiteY215" fmla="*/ 1683 h 1043042"/>
                <a:gd name="connsiteX216" fmla="*/ 185200 w 622852"/>
                <a:gd name="connsiteY216" fmla="*/ 3113 h 1043042"/>
                <a:gd name="connsiteX217" fmla="*/ 200080 w 622852"/>
                <a:gd name="connsiteY217" fmla="*/ 4375 h 1043042"/>
                <a:gd name="connsiteX218" fmla="*/ 207898 w 622852"/>
                <a:gd name="connsiteY218" fmla="*/ 3617 h 1043042"/>
                <a:gd name="connsiteX219" fmla="*/ 212269 w 622852"/>
                <a:gd name="connsiteY219" fmla="*/ 2103 h 10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622852" h="1043042">
                  <a:moveTo>
                    <a:pt x="215800" y="0"/>
                  </a:moveTo>
                  <a:lnTo>
                    <a:pt x="226729" y="36846"/>
                  </a:lnTo>
                  <a:lnTo>
                    <a:pt x="228831" y="41978"/>
                  </a:lnTo>
                  <a:lnTo>
                    <a:pt x="243710" y="56615"/>
                  </a:lnTo>
                  <a:lnTo>
                    <a:pt x="298186" y="114828"/>
                  </a:lnTo>
                  <a:lnTo>
                    <a:pt x="324919" y="143767"/>
                  </a:lnTo>
                  <a:lnTo>
                    <a:pt x="350139" y="184230"/>
                  </a:lnTo>
                  <a:lnTo>
                    <a:pt x="377713" y="241686"/>
                  </a:lnTo>
                  <a:lnTo>
                    <a:pt x="398814" y="283495"/>
                  </a:lnTo>
                  <a:lnTo>
                    <a:pt x="402093" y="289468"/>
                  </a:lnTo>
                  <a:lnTo>
                    <a:pt x="408566" y="296198"/>
                  </a:lnTo>
                  <a:lnTo>
                    <a:pt x="421176" y="302339"/>
                  </a:lnTo>
                  <a:lnTo>
                    <a:pt x="429162" y="304190"/>
                  </a:lnTo>
                  <a:lnTo>
                    <a:pt x="436897" y="304694"/>
                  </a:lnTo>
                  <a:lnTo>
                    <a:pt x="445387" y="308816"/>
                  </a:lnTo>
                  <a:lnTo>
                    <a:pt x="448414" y="313443"/>
                  </a:lnTo>
                  <a:lnTo>
                    <a:pt x="455559" y="329258"/>
                  </a:lnTo>
                  <a:lnTo>
                    <a:pt x="460267" y="338848"/>
                  </a:lnTo>
                  <a:lnTo>
                    <a:pt x="466740" y="349532"/>
                  </a:lnTo>
                  <a:lnTo>
                    <a:pt x="481620" y="373002"/>
                  </a:lnTo>
                  <a:lnTo>
                    <a:pt x="498181" y="397734"/>
                  </a:lnTo>
                  <a:lnTo>
                    <a:pt x="503309" y="403539"/>
                  </a:lnTo>
                  <a:lnTo>
                    <a:pt x="513902" y="398575"/>
                  </a:lnTo>
                  <a:lnTo>
                    <a:pt x="513482" y="389069"/>
                  </a:lnTo>
                  <a:lnTo>
                    <a:pt x="517349" y="381499"/>
                  </a:lnTo>
                  <a:lnTo>
                    <a:pt x="537357" y="385789"/>
                  </a:lnTo>
                  <a:lnTo>
                    <a:pt x="543578" y="391593"/>
                  </a:lnTo>
                  <a:lnTo>
                    <a:pt x="552152" y="401015"/>
                  </a:lnTo>
                  <a:lnTo>
                    <a:pt x="552573" y="411194"/>
                  </a:lnTo>
                  <a:lnTo>
                    <a:pt x="553245" y="423223"/>
                  </a:lnTo>
                  <a:lnTo>
                    <a:pt x="554086" y="428776"/>
                  </a:lnTo>
                  <a:lnTo>
                    <a:pt x="556524" y="435590"/>
                  </a:lnTo>
                  <a:lnTo>
                    <a:pt x="561820" y="440553"/>
                  </a:lnTo>
                  <a:lnTo>
                    <a:pt x="580231" y="450816"/>
                  </a:lnTo>
                  <a:lnTo>
                    <a:pt x="599062" y="461752"/>
                  </a:lnTo>
                  <a:lnTo>
                    <a:pt x="610327" y="471258"/>
                  </a:lnTo>
                  <a:lnTo>
                    <a:pt x="612765" y="475716"/>
                  </a:lnTo>
                  <a:lnTo>
                    <a:pt x="613690" y="478072"/>
                  </a:lnTo>
                  <a:lnTo>
                    <a:pt x="615455" y="483540"/>
                  </a:lnTo>
                  <a:lnTo>
                    <a:pt x="616548" y="497589"/>
                  </a:lnTo>
                  <a:lnTo>
                    <a:pt x="606796" y="526947"/>
                  </a:lnTo>
                  <a:lnTo>
                    <a:pt x="606292" y="597527"/>
                  </a:lnTo>
                  <a:lnTo>
                    <a:pt x="611756" y="642196"/>
                  </a:lnTo>
                  <a:lnTo>
                    <a:pt x="615875" y="658348"/>
                  </a:lnTo>
                  <a:lnTo>
                    <a:pt x="619406" y="667601"/>
                  </a:lnTo>
                  <a:lnTo>
                    <a:pt x="622012" y="678369"/>
                  </a:lnTo>
                  <a:lnTo>
                    <a:pt x="622853" y="683837"/>
                  </a:lnTo>
                  <a:lnTo>
                    <a:pt x="622180" y="691324"/>
                  </a:lnTo>
                  <a:lnTo>
                    <a:pt x="612933" y="730273"/>
                  </a:lnTo>
                  <a:lnTo>
                    <a:pt x="608309" y="739274"/>
                  </a:lnTo>
                  <a:lnTo>
                    <a:pt x="599903" y="751135"/>
                  </a:lnTo>
                  <a:lnTo>
                    <a:pt x="593682" y="756772"/>
                  </a:lnTo>
                  <a:lnTo>
                    <a:pt x="583005" y="772923"/>
                  </a:lnTo>
                  <a:lnTo>
                    <a:pt x="580063" y="780242"/>
                  </a:lnTo>
                  <a:lnTo>
                    <a:pt x="572749" y="831136"/>
                  </a:lnTo>
                  <a:lnTo>
                    <a:pt x="572749" y="837025"/>
                  </a:lnTo>
                  <a:lnTo>
                    <a:pt x="573758" y="848214"/>
                  </a:lnTo>
                  <a:lnTo>
                    <a:pt x="575775" y="856626"/>
                  </a:lnTo>
                  <a:lnTo>
                    <a:pt x="578634" y="866216"/>
                  </a:lnTo>
                  <a:lnTo>
                    <a:pt x="581156" y="872777"/>
                  </a:lnTo>
                  <a:lnTo>
                    <a:pt x="585443" y="881358"/>
                  </a:lnTo>
                  <a:lnTo>
                    <a:pt x="587208" y="886237"/>
                  </a:lnTo>
                  <a:lnTo>
                    <a:pt x="588049" y="892210"/>
                  </a:lnTo>
                  <a:lnTo>
                    <a:pt x="585779" y="897005"/>
                  </a:lnTo>
                  <a:lnTo>
                    <a:pt x="583425" y="901127"/>
                  </a:lnTo>
                  <a:lnTo>
                    <a:pt x="571404" y="915092"/>
                  </a:lnTo>
                  <a:lnTo>
                    <a:pt x="570227" y="912820"/>
                  </a:lnTo>
                  <a:lnTo>
                    <a:pt x="565603" y="908193"/>
                  </a:lnTo>
                  <a:lnTo>
                    <a:pt x="559550" y="904324"/>
                  </a:lnTo>
                  <a:lnTo>
                    <a:pt x="541644" y="899697"/>
                  </a:lnTo>
                  <a:lnTo>
                    <a:pt x="537861" y="898940"/>
                  </a:lnTo>
                  <a:lnTo>
                    <a:pt x="532397" y="899529"/>
                  </a:lnTo>
                  <a:lnTo>
                    <a:pt x="528025" y="900370"/>
                  </a:lnTo>
                  <a:lnTo>
                    <a:pt x="488261" y="900033"/>
                  </a:lnTo>
                  <a:lnTo>
                    <a:pt x="462033" y="897846"/>
                  </a:lnTo>
                  <a:lnTo>
                    <a:pt x="435720" y="897678"/>
                  </a:lnTo>
                  <a:lnTo>
                    <a:pt x="422521" y="898014"/>
                  </a:lnTo>
                  <a:lnTo>
                    <a:pt x="402513" y="916353"/>
                  </a:lnTo>
                  <a:lnTo>
                    <a:pt x="396376" y="922578"/>
                  </a:lnTo>
                  <a:lnTo>
                    <a:pt x="389146" y="930570"/>
                  </a:lnTo>
                  <a:lnTo>
                    <a:pt x="387213" y="934271"/>
                  </a:lnTo>
                  <a:lnTo>
                    <a:pt x="385532" y="938646"/>
                  </a:lnTo>
                  <a:lnTo>
                    <a:pt x="379983" y="958499"/>
                  </a:lnTo>
                  <a:lnTo>
                    <a:pt x="378806" y="962789"/>
                  </a:lnTo>
                  <a:lnTo>
                    <a:pt x="375275" y="976249"/>
                  </a:lnTo>
                  <a:lnTo>
                    <a:pt x="371324" y="993747"/>
                  </a:lnTo>
                  <a:lnTo>
                    <a:pt x="370315" y="1000224"/>
                  </a:lnTo>
                  <a:lnTo>
                    <a:pt x="370231" y="1004262"/>
                  </a:lnTo>
                  <a:lnTo>
                    <a:pt x="375191" y="1015787"/>
                  </a:lnTo>
                  <a:lnTo>
                    <a:pt x="381833" y="1024283"/>
                  </a:lnTo>
                  <a:lnTo>
                    <a:pt x="385027" y="1029330"/>
                  </a:lnTo>
                  <a:lnTo>
                    <a:pt x="378218" y="1033453"/>
                  </a:lnTo>
                  <a:lnTo>
                    <a:pt x="364515" y="1039425"/>
                  </a:lnTo>
                  <a:lnTo>
                    <a:pt x="352577" y="1043043"/>
                  </a:lnTo>
                  <a:lnTo>
                    <a:pt x="347449" y="1042958"/>
                  </a:lnTo>
                  <a:lnTo>
                    <a:pt x="313486" y="1025713"/>
                  </a:lnTo>
                  <a:lnTo>
                    <a:pt x="293562" y="1014946"/>
                  </a:lnTo>
                  <a:lnTo>
                    <a:pt x="275908" y="1005103"/>
                  </a:lnTo>
                  <a:lnTo>
                    <a:pt x="270780" y="995429"/>
                  </a:lnTo>
                  <a:lnTo>
                    <a:pt x="267081" y="981464"/>
                  </a:lnTo>
                  <a:lnTo>
                    <a:pt x="265316" y="968846"/>
                  </a:lnTo>
                  <a:lnTo>
                    <a:pt x="264475" y="963967"/>
                  </a:lnTo>
                  <a:lnTo>
                    <a:pt x="253883" y="925186"/>
                  </a:lnTo>
                  <a:lnTo>
                    <a:pt x="251781" y="918456"/>
                  </a:lnTo>
                  <a:lnTo>
                    <a:pt x="227906" y="857215"/>
                  </a:lnTo>
                  <a:lnTo>
                    <a:pt x="223198" y="851915"/>
                  </a:lnTo>
                  <a:lnTo>
                    <a:pt x="216557" y="847961"/>
                  </a:lnTo>
                  <a:lnTo>
                    <a:pt x="206721" y="846615"/>
                  </a:lnTo>
                  <a:lnTo>
                    <a:pt x="202265" y="848550"/>
                  </a:lnTo>
                  <a:lnTo>
                    <a:pt x="200584" y="854607"/>
                  </a:lnTo>
                  <a:lnTo>
                    <a:pt x="200416" y="864029"/>
                  </a:lnTo>
                  <a:lnTo>
                    <a:pt x="197474" y="868908"/>
                  </a:lnTo>
                  <a:lnTo>
                    <a:pt x="172926" y="867310"/>
                  </a:lnTo>
                  <a:lnTo>
                    <a:pt x="168050" y="865459"/>
                  </a:lnTo>
                  <a:lnTo>
                    <a:pt x="129043" y="837025"/>
                  </a:lnTo>
                  <a:lnTo>
                    <a:pt x="123831" y="829118"/>
                  </a:lnTo>
                  <a:lnTo>
                    <a:pt x="118198" y="815994"/>
                  </a:lnTo>
                  <a:lnTo>
                    <a:pt x="114415" y="812461"/>
                  </a:lnTo>
                  <a:lnTo>
                    <a:pt x="80620" y="813807"/>
                  </a:lnTo>
                  <a:lnTo>
                    <a:pt x="79527" y="819696"/>
                  </a:lnTo>
                  <a:lnTo>
                    <a:pt x="79948" y="823061"/>
                  </a:lnTo>
                  <a:lnTo>
                    <a:pt x="80452" y="829538"/>
                  </a:lnTo>
                  <a:lnTo>
                    <a:pt x="80620" y="836268"/>
                  </a:lnTo>
                  <a:lnTo>
                    <a:pt x="75156" y="837025"/>
                  </a:lnTo>
                  <a:lnTo>
                    <a:pt x="36065" y="824911"/>
                  </a:lnTo>
                  <a:lnTo>
                    <a:pt x="22950" y="820285"/>
                  </a:lnTo>
                  <a:lnTo>
                    <a:pt x="26313" y="814733"/>
                  </a:lnTo>
                  <a:lnTo>
                    <a:pt x="27994" y="811957"/>
                  </a:lnTo>
                  <a:lnTo>
                    <a:pt x="28667" y="810863"/>
                  </a:lnTo>
                  <a:lnTo>
                    <a:pt x="29339" y="808255"/>
                  </a:lnTo>
                  <a:lnTo>
                    <a:pt x="29423" y="802787"/>
                  </a:lnTo>
                  <a:lnTo>
                    <a:pt x="29003" y="795216"/>
                  </a:lnTo>
                  <a:lnTo>
                    <a:pt x="27658" y="783018"/>
                  </a:lnTo>
                  <a:lnTo>
                    <a:pt x="25893" y="773764"/>
                  </a:lnTo>
                  <a:lnTo>
                    <a:pt x="16141" y="728001"/>
                  </a:lnTo>
                  <a:lnTo>
                    <a:pt x="336" y="657170"/>
                  </a:lnTo>
                  <a:lnTo>
                    <a:pt x="0" y="655487"/>
                  </a:lnTo>
                  <a:lnTo>
                    <a:pt x="20008" y="637906"/>
                  </a:lnTo>
                  <a:lnTo>
                    <a:pt x="21773" y="636728"/>
                  </a:lnTo>
                  <a:lnTo>
                    <a:pt x="25640" y="634709"/>
                  </a:lnTo>
                  <a:lnTo>
                    <a:pt x="32282" y="632942"/>
                  </a:lnTo>
                  <a:lnTo>
                    <a:pt x="34215" y="632101"/>
                  </a:lnTo>
                  <a:lnTo>
                    <a:pt x="35981" y="630755"/>
                  </a:lnTo>
                  <a:lnTo>
                    <a:pt x="51113" y="611827"/>
                  </a:lnTo>
                  <a:lnTo>
                    <a:pt x="52122" y="609136"/>
                  </a:lnTo>
                  <a:lnTo>
                    <a:pt x="52542" y="606191"/>
                  </a:lnTo>
                  <a:lnTo>
                    <a:pt x="52626" y="600724"/>
                  </a:lnTo>
                  <a:lnTo>
                    <a:pt x="52626" y="592732"/>
                  </a:lnTo>
                  <a:lnTo>
                    <a:pt x="51617" y="577673"/>
                  </a:lnTo>
                  <a:lnTo>
                    <a:pt x="51113" y="572290"/>
                  </a:lnTo>
                  <a:lnTo>
                    <a:pt x="49936" y="567915"/>
                  </a:lnTo>
                  <a:lnTo>
                    <a:pt x="48927" y="565896"/>
                  </a:lnTo>
                  <a:lnTo>
                    <a:pt x="47750" y="563878"/>
                  </a:lnTo>
                  <a:lnTo>
                    <a:pt x="45144" y="560428"/>
                  </a:lnTo>
                  <a:lnTo>
                    <a:pt x="33206" y="545202"/>
                  </a:lnTo>
                  <a:lnTo>
                    <a:pt x="41445" y="538472"/>
                  </a:lnTo>
                  <a:lnTo>
                    <a:pt x="46573" y="534687"/>
                  </a:lnTo>
                  <a:lnTo>
                    <a:pt x="64563" y="522741"/>
                  </a:lnTo>
                  <a:lnTo>
                    <a:pt x="67001" y="522321"/>
                  </a:lnTo>
                  <a:lnTo>
                    <a:pt x="69692" y="523078"/>
                  </a:lnTo>
                  <a:lnTo>
                    <a:pt x="73643" y="525517"/>
                  </a:lnTo>
                  <a:lnTo>
                    <a:pt x="75997" y="526443"/>
                  </a:lnTo>
                  <a:lnTo>
                    <a:pt x="81713" y="527536"/>
                  </a:lnTo>
                  <a:lnTo>
                    <a:pt x="97938" y="527621"/>
                  </a:lnTo>
                  <a:lnTo>
                    <a:pt x="102898" y="527200"/>
                  </a:lnTo>
                  <a:lnTo>
                    <a:pt x="105252" y="526527"/>
                  </a:lnTo>
                  <a:lnTo>
                    <a:pt x="110296" y="522741"/>
                  </a:lnTo>
                  <a:lnTo>
                    <a:pt x="116769" y="516853"/>
                  </a:lnTo>
                  <a:lnTo>
                    <a:pt x="142998" y="490859"/>
                  </a:lnTo>
                  <a:lnTo>
                    <a:pt x="146024" y="487578"/>
                  </a:lnTo>
                  <a:lnTo>
                    <a:pt x="176709" y="448797"/>
                  </a:lnTo>
                  <a:lnTo>
                    <a:pt x="180072" y="443161"/>
                  </a:lnTo>
                  <a:lnTo>
                    <a:pt x="182762" y="433403"/>
                  </a:lnTo>
                  <a:lnTo>
                    <a:pt x="183855" y="427682"/>
                  </a:lnTo>
                  <a:lnTo>
                    <a:pt x="184359" y="424570"/>
                  </a:lnTo>
                  <a:lnTo>
                    <a:pt x="184779" y="421625"/>
                  </a:lnTo>
                  <a:lnTo>
                    <a:pt x="185788" y="412708"/>
                  </a:lnTo>
                  <a:lnTo>
                    <a:pt x="186881" y="401688"/>
                  </a:lnTo>
                  <a:lnTo>
                    <a:pt x="186965" y="398912"/>
                  </a:lnTo>
                  <a:lnTo>
                    <a:pt x="187049" y="396136"/>
                  </a:lnTo>
                  <a:lnTo>
                    <a:pt x="186881" y="390920"/>
                  </a:lnTo>
                  <a:lnTo>
                    <a:pt x="186124" y="383349"/>
                  </a:lnTo>
                  <a:lnTo>
                    <a:pt x="191337" y="327996"/>
                  </a:lnTo>
                  <a:lnTo>
                    <a:pt x="193606" y="323622"/>
                  </a:lnTo>
                  <a:lnTo>
                    <a:pt x="201172" y="308311"/>
                  </a:lnTo>
                  <a:lnTo>
                    <a:pt x="205124" y="298806"/>
                  </a:lnTo>
                  <a:lnTo>
                    <a:pt x="206805" y="287196"/>
                  </a:lnTo>
                  <a:lnTo>
                    <a:pt x="207982" y="279205"/>
                  </a:lnTo>
                  <a:lnTo>
                    <a:pt x="209075" y="270372"/>
                  </a:lnTo>
                  <a:lnTo>
                    <a:pt x="209159" y="267596"/>
                  </a:lnTo>
                  <a:lnTo>
                    <a:pt x="208654" y="262464"/>
                  </a:lnTo>
                  <a:lnTo>
                    <a:pt x="206132" y="245808"/>
                  </a:lnTo>
                  <a:lnTo>
                    <a:pt x="204619" y="241433"/>
                  </a:lnTo>
                  <a:lnTo>
                    <a:pt x="186461" y="194745"/>
                  </a:lnTo>
                  <a:lnTo>
                    <a:pt x="168554" y="158404"/>
                  </a:lnTo>
                  <a:lnTo>
                    <a:pt x="159896" y="139981"/>
                  </a:lnTo>
                  <a:lnTo>
                    <a:pt x="158298" y="135691"/>
                  </a:lnTo>
                  <a:lnTo>
                    <a:pt x="155104" y="127026"/>
                  </a:lnTo>
                  <a:lnTo>
                    <a:pt x="152666" y="117772"/>
                  </a:lnTo>
                  <a:lnTo>
                    <a:pt x="152077" y="115501"/>
                  </a:lnTo>
                  <a:lnTo>
                    <a:pt x="148799" y="101368"/>
                  </a:lnTo>
                  <a:lnTo>
                    <a:pt x="142662" y="77898"/>
                  </a:lnTo>
                  <a:lnTo>
                    <a:pt x="134507" y="51063"/>
                  </a:lnTo>
                  <a:lnTo>
                    <a:pt x="128623" y="38697"/>
                  </a:lnTo>
                  <a:lnTo>
                    <a:pt x="126017" y="35163"/>
                  </a:lnTo>
                  <a:lnTo>
                    <a:pt x="122402" y="29527"/>
                  </a:lnTo>
                  <a:lnTo>
                    <a:pt x="121393" y="27508"/>
                  </a:lnTo>
                  <a:lnTo>
                    <a:pt x="120804" y="25237"/>
                  </a:lnTo>
                  <a:lnTo>
                    <a:pt x="121981" y="23218"/>
                  </a:lnTo>
                  <a:lnTo>
                    <a:pt x="123579" y="21452"/>
                  </a:lnTo>
                  <a:lnTo>
                    <a:pt x="129127" y="17834"/>
                  </a:lnTo>
                  <a:lnTo>
                    <a:pt x="139467" y="12871"/>
                  </a:lnTo>
                  <a:lnTo>
                    <a:pt x="160316" y="3197"/>
                  </a:lnTo>
                  <a:lnTo>
                    <a:pt x="164687" y="1683"/>
                  </a:lnTo>
                  <a:lnTo>
                    <a:pt x="170152" y="1430"/>
                  </a:lnTo>
                  <a:lnTo>
                    <a:pt x="175868" y="1683"/>
                  </a:lnTo>
                  <a:lnTo>
                    <a:pt x="185200" y="3113"/>
                  </a:lnTo>
                  <a:lnTo>
                    <a:pt x="200080" y="4375"/>
                  </a:lnTo>
                  <a:lnTo>
                    <a:pt x="207898" y="3617"/>
                  </a:lnTo>
                  <a:lnTo>
                    <a:pt x="212269" y="2103"/>
                  </a:lnTo>
                  <a:close/>
                </a:path>
              </a:pathLst>
            </a:custGeom>
            <a:grpFill/>
            <a:ln w="12700" cap="flat">
              <a:solidFill>
                <a:srgbClr val="103140"/>
              </a:solidFill>
              <a:prstDash val="solid"/>
              <a:miter/>
            </a:ln>
          </p:spPr>
          <p:txBody>
            <a:bodyPr rtlCol="0" anchor="ctr"/>
            <a:lstStyle/>
            <a:p>
              <a:endParaRPr lang="sv-SE"/>
            </a:p>
          </p:txBody>
        </p:sp>
        <p:sp>
          <p:nvSpPr>
            <p:cNvPr id="31" name="Frihandsfigur 30">
              <a:extLst>
                <a:ext uri="{FF2B5EF4-FFF2-40B4-BE49-F238E27FC236}">
                  <a16:creationId xmlns:a16="http://schemas.microsoft.com/office/drawing/2014/main" id="{E9DA47D9-9277-8DBD-E669-EF8DECFBFF19}"/>
                </a:ext>
              </a:extLst>
            </p:cNvPr>
            <p:cNvSpPr/>
            <p:nvPr/>
          </p:nvSpPr>
          <p:spPr>
            <a:xfrm>
              <a:off x="2363429" y="4689865"/>
              <a:ext cx="432104" cy="485474"/>
            </a:xfrm>
            <a:custGeom>
              <a:avLst/>
              <a:gdLst>
                <a:gd name="connsiteX0" fmla="*/ 284735 w 432104"/>
                <a:gd name="connsiteY0" fmla="*/ 48287 h 485474"/>
                <a:gd name="connsiteX1" fmla="*/ 287005 w 432104"/>
                <a:gd name="connsiteY1" fmla="*/ 51904 h 485474"/>
                <a:gd name="connsiteX2" fmla="*/ 288098 w 432104"/>
                <a:gd name="connsiteY2" fmla="*/ 53754 h 485474"/>
                <a:gd name="connsiteX3" fmla="*/ 293898 w 432104"/>
                <a:gd name="connsiteY3" fmla="*/ 54007 h 485474"/>
                <a:gd name="connsiteX4" fmla="*/ 297850 w 432104"/>
                <a:gd name="connsiteY4" fmla="*/ 52409 h 485474"/>
                <a:gd name="connsiteX5" fmla="*/ 320127 w 432104"/>
                <a:gd name="connsiteY5" fmla="*/ 38781 h 485474"/>
                <a:gd name="connsiteX6" fmla="*/ 321304 w 432104"/>
                <a:gd name="connsiteY6" fmla="*/ 37771 h 485474"/>
                <a:gd name="connsiteX7" fmla="*/ 325928 w 432104"/>
                <a:gd name="connsiteY7" fmla="*/ 33733 h 485474"/>
                <a:gd name="connsiteX8" fmla="*/ 331392 w 432104"/>
                <a:gd name="connsiteY8" fmla="*/ 25657 h 485474"/>
                <a:gd name="connsiteX9" fmla="*/ 332822 w 432104"/>
                <a:gd name="connsiteY9" fmla="*/ 21367 h 485474"/>
                <a:gd name="connsiteX10" fmla="*/ 332990 w 432104"/>
                <a:gd name="connsiteY10" fmla="*/ 15563 h 485474"/>
                <a:gd name="connsiteX11" fmla="*/ 334419 w 432104"/>
                <a:gd name="connsiteY11" fmla="*/ 11693 h 485474"/>
                <a:gd name="connsiteX12" fmla="*/ 346272 w 432104"/>
                <a:gd name="connsiteY12" fmla="*/ 11356 h 485474"/>
                <a:gd name="connsiteX13" fmla="*/ 358210 w 432104"/>
                <a:gd name="connsiteY13" fmla="*/ 15310 h 485474"/>
                <a:gd name="connsiteX14" fmla="*/ 367877 w 432104"/>
                <a:gd name="connsiteY14" fmla="*/ 21199 h 485474"/>
                <a:gd name="connsiteX15" fmla="*/ 395704 w 432104"/>
                <a:gd name="connsiteY15" fmla="*/ 0 h 485474"/>
                <a:gd name="connsiteX16" fmla="*/ 397133 w 432104"/>
                <a:gd name="connsiteY16" fmla="*/ 2608 h 485474"/>
                <a:gd name="connsiteX17" fmla="*/ 407557 w 432104"/>
                <a:gd name="connsiteY17" fmla="*/ 18591 h 485474"/>
                <a:gd name="connsiteX18" fmla="*/ 411929 w 432104"/>
                <a:gd name="connsiteY18" fmla="*/ 23554 h 485474"/>
                <a:gd name="connsiteX19" fmla="*/ 426808 w 432104"/>
                <a:gd name="connsiteY19" fmla="*/ 30368 h 485474"/>
                <a:gd name="connsiteX20" fmla="*/ 432105 w 432104"/>
                <a:gd name="connsiteY20" fmla="*/ 33817 h 485474"/>
                <a:gd name="connsiteX21" fmla="*/ 426977 w 432104"/>
                <a:gd name="connsiteY21" fmla="*/ 76047 h 485474"/>
                <a:gd name="connsiteX22" fmla="*/ 425968 w 432104"/>
                <a:gd name="connsiteY22" fmla="*/ 83786 h 485474"/>
                <a:gd name="connsiteX23" fmla="*/ 421764 w 432104"/>
                <a:gd name="connsiteY23" fmla="*/ 107341 h 485474"/>
                <a:gd name="connsiteX24" fmla="*/ 417645 w 432104"/>
                <a:gd name="connsiteY24" fmla="*/ 114155 h 485474"/>
                <a:gd name="connsiteX25" fmla="*/ 413862 w 432104"/>
                <a:gd name="connsiteY25" fmla="*/ 118109 h 485474"/>
                <a:gd name="connsiteX26" fmla="*/ 396544 w 432104"/>
                <a:gd name="connsiteY26" fmla="*/ 130054 h 485474"/>
                <a:gd name="connsiteX27" fmla="*/ 376957 w 432104"/>
                <a:gd name="connsiteY27" fmla="*/ 156300 h 485474"/>
                <a:gd name="connsiteX28" fmla="*/ 376704 w 432104"/>
                <a:gd name="connsiteY28" fmla="*/ 180612 h 485474"/>
                <a:gd name="connsiteX29" fmla="*/ 373258 w 432104"/>
                <a:gd name="connsiteY29" fmla="*/ 190118 h 485474"/>
                <a:gd name="connsiteX30" fmla="*/ 367877 w 432104"/>
                <a:gd name="connsiteY30" fmla="*/ 198951 h 485474"/>
                <a:gd name="connsiteX31" fmla="*/ 359219 w 432104"/>
                <a:gd name="connsiteY31" fmla="*/ 207616 h 485474"/>
                <a:gd name="connsiteX32" fmla="*/ 354847 w 432104"/>
                <a:gd name="connsiteY32" fmla="*/ 206270 h 485474"/>
                <a:gd name="connsiteX33" fmla="*/ 342910 w 432104"/>
                <a:gd name="connsiteY33" fmla="*/ 194156 h 485474"/>
                <a:gd name="connsiteX34" fmla="*/ 338958 w 432104"/>
                <a:gd name="connsiteY34" fmla="*/ 193567 h 485474"/>
                <a:gd name="connsiteX35" fmla="*/ 320379 w 432104"/>
                <a:gd name="connsiteY35" fmla="*/ 197857 h 485474"/>
                <a:gd name="connsiteX36" fmla="*/ 307433 w 432104"/>
                <a:gd name="connsiteY36" fmla="*/ 203578 h 485474"/>
                <a:gd name="connsiteX37" fmla="*/ 295832 w 432104"/>
                <a:gd name="connsiteY37" fmla="*/ 225702 h 485474"/>
                <a:gd name="connsiteX38" fmla="*/ 292890 w 432104"/>
                <a:gd name="connsiteY38" fmla="*/ 233021 h 485474"/>
                <a:gd name="connsiteX39" fmla="*/ 293058 w 432104"/>
                <a:gd name="connsiteY39" fmla="*/ 237564 h 485474"/>
                <a:gd name="connsiteX40" fmla="*/ 299531 w 432104"/>
                <a:gd name="connsiteY40" fmla="*/ 245134 h 485474"/>
                <a:gd name="connsiteX41" fmla="*/ 305500 w 432104"/>
                <a:gd name="connsiteY41" fmla="*/ 249004 h 485474"/>
                <a:gd name="connsiteX42" fmla="*/ 315840 w 432104"/>
                <a:gd name="connsiteY42" fmla="*/ 268100 h 485474"/>
                <a:gd name="connsiteX43" fmla="*/ 318194 w 432104"/>
                <a:gd name="connsiteY43" fmla="*/ 274914 h 485474"/>
                <a:gd name="connsiteX44" fmla="*/ 324667 w 432104"/>
                <a:gd name="connsiteY44" fmla="*/ 315041 h 485474"/>
                <a:gd name="connsiteX45" fmla="*/ 316092 w 432104"/>
                <a:gd name="connsiteY45" fmla="*/ 314789 h 485474"/>
                <a:gd name="connsiteX46" fmla="*/ 307349 w 432104"/>
                <a:gd name="connsiteY46" fmla="*/ 326398 h 485474"/>
                <a:gd name="connsiteX47" fmla="*/ 279523 w 432104"/>
                <a:gd name="connsiteY47" fmla="*/ 331109 h 485474"/>
                <a:gd name="connsiteX48" fmla="*/ 278682 w 432104"/>
                <a:gd name="connsiteY48" fmla="*/ 329174 h 485474"/>
                <a:gd name="connsiteX49" fmla="*/ 270948 w 432104"/>
                <a:gd name="connsiteY49" fmla="*/ 316387 h 485474"/>
                <a:gd name="connsiteX50" fmla="*/ 269435 w 432104"/>
                <a:gd name="connsiteY50" fmla="*/ 314789 h 485474"/>
                <a:gd name="connsiteX51" fmla="*/ 258086 w 432104"/>
                <a:gd name="connsiteY51" fmla="*/ 304357 h 485474"/>
                <a:gd name="connsiteX52" fmla="*/ 255143 w 432104"/>
                <a:gd name="connsiteY52" fmla="*/ 303769 h 485474"/>
                <a:gd name="connsiteX53" fmla="*/ 252874 w 432104"/>
                <a:gd name="connsiteY53" fmla="*/ 304189 h 485474"/>
                <a:gd name="connsiteX54" fmla="*/ 251108 w 432104"/>
                <a:gd name="connsiteY54" fmla="*/ 305283 h 485474"/>
                <a:gd name="connsiteX55" fmla="*/ 243963 w 432104"/>
                <a:gd name="connsiteY55" fmla="*/ 309909 h 485474"/>
                <a:gd name="connsiteX56" fmla="*/ 242617 w 432104"/>
                <a:gd name="connsiteY56" fmla="*/ 311928 h 485474"/>
                <a:gd name="connsiteX57" fmla="*/ 243038 w 432104"/>
                <a:gd name="connsiteY57" fmla="*/ 314115 h 485474"/>
                <a:gd name="connsiteX58" fmla="*/ 248418 w 432104"/>
                <a:gd name="connsiteY58" fmla="*/ 320762 h 485474"/>
                <a:gd name="connsiteX59" fmla="*/ 252958 w 432104"/>
                <a:gd name="connsiteY59" fmla="*/ 325388 h 485474"/>
                <a:gd name="connsiteX60" fmla="*/ 254135 w 432104"/>
                <a:gd name="connsiteY60" fmla="*/ 327239 h 485474"/>
                <a:gd name="connsiteX61" fmla="*/ 253798 w 432104"/>
                <a:gd name="connsiteY61" fmla="*/ 329931 h 485474"/>
                <a:gd name="connsiteX62" fmla="*/ 253210 w 432104"/>
                <a:gd name="connsiteY62" fmla="*/ 332959 h 485474"/>
                <a:gd name="connsiteX63" fmla="*/ 252117 w 432104"/>
                <a:gd name="connsiteY63" fmla="*/ 335146 h 485474"/>
                <a:gd name="connsiteX64" fmla="*/ 241188 w 432104"/>
                <a:gd name="connsiteY64" fmla="*/ 351298 h 485474"/>
                <a:gd name="connsiteX65" fmla="*/ 237489 w 432104"/>
                <a:gd name="connsiteY65" fmla="*/ 353233 h 485474"/>
                <a:gd name="connsiteX66" fmla="*/ 206637 w 432104"/>
                <a:gd name="connsiteY66" fmla="*/ 368207 h 485474"/>
                <a:gd name="connsiteX67" fmla="*/ 172085 w 432104"/>
                <a:gd name="connsiteY67" fmla="*/ 367450 h 485474"/>
                <a:gd name="connsiteX68" fmla="*/ 169984 w 432104"/>
                <a:gd name="connsiteY68" fmla="*/ 367281 h 485474"/>
                <a:gd name="connsiteX69" fmla="*/ 155104 w 432104"/>
                <a:gd name="connsiteY69" fmla="*/ 364758 h 485474"/>
                <a:gd name="connsiteX70" fmla="*/ 152918 w 432104"/>
                <a:gd name="connsiteY70" fmla="*/ 363833 h 485474"/>
                <a:gd name="connsiteX71" fmla="*/ 147285 w 432104"/>
                <a:gd name="connsiteY71" fmla="*/ 359794 h 485474"/>
                <a:gd name="connsiteX72" fmla="*/ 142326 w 432104"/>
                <a:gd name="connsiteY72" fmla="*/ 355420 h 485474"/>
                <a:gd name="connsiteX73" fmla="*/ 140392 w 432104"/>
                <a:gd name="connsiteY73" fmla="*/ 354074 h 485474"/>
                <a:gd name="connsiteX74" fmla="*/ 138206 w 432104"/>
                <a:gd name="connsiteY74" fmla="*/ 353149 h 485474"/>
                <a:gd name="connsiteX75" fmla="*/ 137029 w 432104"/>
                <a:gd name="connsiteY75" fmla="*/ 354327 h 485474"/>
                <a:gd name="connsiteX76" fmla="*/ 137450 w 432104"/>
                <a:gd name="connsiteY76" fmla="*/ 356598 h 485474"/>
                <a:gd name="connsiteX77" fmla="*/ 138290 w 432104"/>
                <a:gd name="connsiteY77" fmla="*/ 358617 h 485474"/>
                <a:gd name="connsiteX78" fmla="*/ 141821 w 432104"/>
                <a:gd name="connsiteY78" fmla="*/ 363916 h 485474"/>
                <a:gd name="connsiteX79" fmla="*/ 147201 w 432104"/>
                <a:gd name="connsiteY79" fmla="*/ 370562 h 485474"/>
                <a:gd name="connsiteX80" fmla="*/ 148715 w 432104"/>
                <a:gd name="connsiteY80" fmla="*/ 372076 h 485474"/>
                <a:gd name="connsiteX81" fmla="*/ 150648 w 432104"/>
                <a:gd name="connsiteY81" fmla="*/ 373422 h 485474"/>
                <a:gd name="connsiteX82" fmla="*/ 155020 w 432104"/>
                <a:gd name="connsiteY82" fmla="*/ 375525 h 485474"/>
                <a:gd name="connsiteX83" fmla="*/ 157626 w 432104"/>
                <a:gd name="connsiteY83" fmla="*/ 376451 h 485474"/>
                <a:gd name="connsiteX84" fmla="*/ 170068 w 432104"/>
                <a:gd name="connsiteY84" fmla="*/ 378386 h 485474"/>
                <a:gd name="connsiteX85" fmla="*/ 172842 w 432104"/>
                <a:gd name="connsiteY85" fmla="*/ 378638 h 485474"/>
                <a:gd name="connsiteX86" fmla="*/ 193943 w 432104"/>
                <a:gd name="connsiteY86" fmla="*/ 376619 h 485474"/>
                <a:gd name="connsiteX87" fmla="*/ 190580 w 432104"/>
                <a:gd name="connsiteY87" fmla="*/ 377292 h 485474"/>
                <a:gd name="connsiteX88" fmla="*/ 190580 w 432104"/>
                <a:gd name="connsiteY88" fmla="*/ 387892 h 485474"/>
                <a:gd name="connsiteX89" fmla="*/ 191252 w 432104"/>
                <a:gd name="connsiteY89" fmla="*/ 396640 h 485474"/>
                <a:gd name="connsiteX90" fmla="*/ 193018 w 432104"/>
                <a:gd name="connsiteY90" fmla="*/ 401520 h 485474"/>
                <a:gd name="connsiteX91" fmla="*/ 192682 w 432104"/>
                <a:gd name="connsiteY91" fmla="*/ 405641 h 485474"/>
                <a:gd name="connsiteX92" fmla="*/ 186797 w 432104"/>
                <a:gd name="connsiteY92" fmla="*/ 416998 h 485474"/>
                <a:gd name="connsiteX93" fmla="*/ 181417 w 432104"/>
                <a:gd name="connsiteY93" fmla="*/ 419185 h 485474"/>
                <a:gd name="connsiteX94" fmla="*/ 170068 w 432104"/>
                <a:gd name="connsiteY94" fmla="*/ 421457 h 485474"/>
                <a:gd name="connsiteX95" fmla="*/ 165108 w 432104"/>
                <a:gd name="connsiteY95" fmla="*/ 421793 h 485474"/>
                <a:gd name="connsiteX96" fmla="*/ 160652 w 432104"/>
                <a:gd name="connsiteY96" fmla="*/ 421793 h 485474"/>
                <a:gd name="connsiteX97" fmla="*/ 145688 w 432104"/>
                <a:gd name="connsiteY97" fmla="*/ 420363 h 485474"/>
                <a:gd name="connsiteX98" fmla="*/ 138290 w 432104"/>
                <a:gd name="connsiteY98" fmla="*/ 417839 h 485474"/>
                <a:gd name="connsiteX99" fmla="*/ 133667 w 432104"/>
                <a:gd name="connsiteY99" fmla="*/ 419774 h 485474"/>
                <a:gd name="connsiteX100" fmla="*/ 128791 w 432104"/>
                <a:gd name="connsiteY100" fmla="*/ 423391 h 485474"/>
                <a:gd name="connsiteX101" fmla="*/ 118787 w 432104"/>
                <a:gd name="connsiteY101" fmla="*/ 431720 h 485474"/>
                <a:gd name="connsiteX102" fmla="*/ 102730 w 432104"/>
                <a:gd name="connsiteY102" fmla="*/ 456368 h 485474"/>
                <a:gd name="connsiteX103" fmla="*/ 102057 w 432104"/>
                <a:gd name="connsiteY103" fmla="*/ 462088 h 485474"/>
                <a:gd name="connsiteX104" fmla="*/ 102562 w 432104"/>
                <a:gd name="connsiteY104" fmla="*/ 466799 h 485474"/>
                <a:gd name="connsiteX105" fmla="*/ 101889 w 432104"/>
                <a:gd name="connsiteY105" fmla="*/ 472099 h 485474"/>
                <a:gd name="connsiteX106" fmla="*/ 98947 w 432104"/>
                <a:gd name="connsiteY106" fmla="*/ 481016 h 485474"/>
                <a:gd name="connsiteX107" fmla="*/ 94323 w 432104"/>
                <a:gd name="connsiteY107" fmla="*/ 483540 h 485474"/>
                <a:gd name="connsiteX108" fmla="*/ 81209 w 432104"/>
                <a:gd name="connsiteY108" fmla="*/ 485474 h 485474"/>
                <a:gd name="connsiteX109" fmla="*/ 84740 w 432104"/>
                <a:gd name="connsiteY109" fmla="*/ 469239 h 485474"/>
                <a:gd name="connsiteX110" fmla="*/ 61117 w 432104"/>
                <a:gd name="connsiteY110" fmla="*/ 461163 h 485474"/>
                <a:gd name="connsiteX111" fmla="*/ 40604 w 432104"/>
                <a:gd name="connsiteY111" fmla="*/ 448628 h 485474"/>
                <a:gd name="connsiteX112" fmla="*/ 43294 w 432104"/>
                <a:gd name="connsiteY112" fmla="*/ 406315 h 485474"/>
                <a:gd name="connsiteX113" fmla="*/ 45312 w 432104"/>
                <a:gd name="connsiteY113" fmla="*/ 401015 h 485474"/>
                <a:gd name="connsiteX114" fmla="*/ 54391 w 432104"/>
                <a:gd name="connsiteY114" fmla="*/ 401015 h 485474"/>
                <a:gd name="connsiteX115" fmla="*/ 60612 w 432104"/>
                <a:gd name="connsiteY115" fmla="*/ 397650 h 485474"/>
                <a:gd name="connsiteX116" fmla="*/ 66161 w 432104"/>
                <a:gd name="connsiteY116" fmla="*/ 393528 h 485474"/>
                <a:gd name="connsiteX117" fmla="*/ 66413 w 432104"/>
                <a:gd name="connsiteY117" fmla="*/ 389153 h 485474"/>
                <a:gd name="connsiteX118" fmla="*/ 64227 w 432104"/>
                <a:gd name="connsiteY118" fmla="*/ 358953 h 485474"/>
                <a:gd name="connsiteX119" fmla="*/ 62041 w 432104"/>
                <a:gd name="connsiteY119" fmla="*/ 349868 h 485474"/>
                <a:gd name="connsiteX120" fmla="*/ 60192 w 432104"/>
                <a:gd name="connsiteY120" fmla="*/ 345073 h 485474"/>
                <a:gd name="connsiteX121" fmla="*/ 43379 w 432104"/>
                <a:gd name="connsiteY121" fmla="*/ 318237 h 485474"/>
                <a:gd name="connsiteX122" fmla="*/ 36821 w 432104"/>
                <a:gd name="connsiteY122" fmla="*/ 301918 h 485474"/>
                <a:gd name="connsiteX123" fmla="*/ 26145 w 432104"/>
                <a:gd name="connsiteY123" fmla="*/ 272054 h 485474"/>
                <a:gd name="connsiteX124" fmla="*/ 23707 w 432104"/>
                <a:gd name="connsiteY124" fmla="*/ 261623 h 485474"/>
                <a:gd name="connsiteX125" fmla="*/ 20260 w 432104"/>
                <a:gd name="connsiteY125" fmla="*/ 249257 h 485474"/>
                <a:gd name="connsiteX126" fmla="*/ 16141 w 432104"/>
                <a:gd name="connsiteY126" fmla="*/ 238489 h 485474"/>
                <a:gd name="connsiteX127" fmla="*/ 1093 w 432104"/>
                <a:gd name="connsiteY127" fmla="*/ 205597 h 485474"/>
                <a:gd name="connsiteX128" fmla="*/ 0 w 432104"/>
                <a:gd name="connsiteY128" fmla="*/ 204840 h 485474"/>
                <a:gd name="connsiteX129" fmla="*/ 3783 w 432104"/>
                <a:gd name="connsiteY129" fmla="*/ 196259 h 485474"/>
                <a:gd name="connsiteX130" fmla="*/ 9331 w 432104"/>
                <a:gd name="connsiteY130" fmla="*/ 185071 h 485474"/>
                <a:gd name="connsiteX131" fmla="*/ 18243 w 432104"/>
                <a:gd name="connsiteY131" fmla="*/ 168583 h 485474"/>
                <a:gd name="connsiteX132" fmla="*/ 21185 w 432104"/>
                <a:gd name="connsiteY132" fmla="*/ 164040 h 485474"/>
                <a:gd name="connsiteX133" fmla="*/ 25304 w 432104"/>
                <a:gd name="connsiteY133" fmla="*/ 162442 h 485474"/>
                <a:gd name="connsiteX134" fmla="*/ 32450 w 432104"/>
                <a:gd name="connsiteY134" fmla="*/ 162189 h 485474"/>
                <a:gd name="connsiteX135" fmla="*/ 37662 w 432104"/>
                <a:gd name="connsiteY135" fmla="*/ 163283 h 485474"/>
                <a:gd name="connsiteX136" fmla="*/ 41361 w 432104"/>
                <a:gd name="connsiteY136" fmla="*/ 168246 h 485474"/>
                <a:gd name="connsiteX137" fmla="*/ 52962 w 432104"/>
                <a:gd name="connsiteY137" fmla="*/ 169340 h 485474"/>
                <a:gd name="connsiteX138" fmla="*/ 58763 w 432104"/>
                <a:gd name="connsiteY138" fmla="*/ 164881 h 485474"/>
                <a:gd name="connsiteX139" fmla="*/ 62041 w 432104"/>
                <a:gd name="connsiteY139" fmla="*/ 156637 h 485474"/>
                <a:gd name="connsiteX140" fmla="*/ 67590 w 432104"/>
                <a:gd name="connsiteY140" fmla="*/ 140402 h 485474"/>
                <a:gd name="connsiteX141" fmla="*/ 68767 w 432104"/>
                <a:gd name="connsiteY141" fmla="*/ 135606 h 485474"/>
                <a:gd name="connsiteX142" fmla="*/ 64564 w 432104"/>
                <a:gd name="connsiteY142" fmla="*/ 131905 h 485474"/>
                <a:gd name="connsiteX143" fmla="*/ 60696 w 432104"/>
                <a:gd name="connsiteY143" fmla="*/ 128456 h 485474"/>
                <a:gd name="connsiteX144" fmla="*/ 60780 w 432104"/>
                <a:gd name="connsiteY144" fmla="*/ 123745 h 485474"/>
                <a:gd name="connsiteX145" fmla="*/ 62462 w 432104"/>
                <a:gd name="connsiteY145" fmla="*/ 117520 h 485474"/>
                <a:gd name="connsiteX146" fmla="*/ 75408 w 432104"/>
                <a:gd name="connsiteY146" fmla="*/ 75879 h 485474"/>
                <a:gd name="connsiteX147" fmla="*/ 83395 w 432104"/>
                <a:gd name="connsiteY147" fmla="*/ 67803 h 485474"/>
                <a:gd name="connsiteX148" fmla="*/ 119291 w 432104"/>
                <a:gd name="connsiteY148" fmla="*/ 58886 h 485474"/>
                <a:gd name="connsiteX149" fmla="*/ 135180 w 432104"/>
                <a:gd name="connsiteY149" fmla="*/ 56530 h 485474"/>
                <a:gd name="connsiteX150" fmla="*/ 160568 w 432104"/>
                <a:gd name="connsiteY150" fmla="*/ 77561 h 485474"/>
                <a:gd name="connsiteX151" fmla="*/ 164519 w 432104"/>
                <a:gd name="connsiteY151" fmla="*/ 81263 h 485474"/>
                <a:gd name="connsiteX152" fmla="*/ 162586 w 432104"/>
                <a:gd name="connsiteY152" fmla="*/ 90432 h 485474"/>
                <a:gd name="connsiteX153" fmla="*/ 161493 w 432104"/>
                <a:gd name="connsiteY153" fmla="*/ 94639 h 485474"/>
                <a:gd name="connsiteX154" fmla="*/ 162081 w 432104"/>
                <a:gd name="connsiteY154" fmla="*/ 101031 h 485474"/>
                <a:gd name="connsiteX155" fmla="*/ 164099 w 432104"/>
                <a:gd name="connsiteY155" fmla="*/ 105238 h 485474"/>
                <a:gd name="connsiteX156" fmla="*/ 168638 w 432104"/>
                <a:gd name="connsiteY156" fmla="*/ 109444 h 485474"/>
                <a:gd name="connsiteX157" fmla="*/ 187974 w 432104"/>
                <a:gd name="connsiteY157" fmla="*/ 110706 h 485474"/>
                <a:gd name="connsiteX158" fmla="*/ 193606 w 432104"/>
                <a:gd name="connsiteY158" fmla="*/ 110033 h 485474"/>
                <a:gd name="connsiteX159" fmla="*/ 204787 w 432104"/>
                <a:gd name="connsiteY159" fmla="*/ 106331 h 485474"/>
                <a:gd name="connsiteX160" fmla="*/ 209495 w 432104"/>
                <a:gd name="connsiteY160" fmla="*/ 104060 h 485474"/>
                <a:gd name="connsiteX161" fmla="*/ 214623 w 432104"/>
                <a:gd name="connsiteY161" fmla="*/ 99938 h 485474"/>
                <a:gd name="connsiteX162" fmla="*/ 246400 w 432104"/>
                <a:gd name="connsiteY162" fmla="*/ 75206 h 485474"/>
                <a:gd name="connsiteX163" fmla="*/ 266997 w 432104"/>
                <a:gd name="connsiteY163" fmla="*/ 59559 h 4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32104" h="485474">
                  <a:moveTo>
                    <a:pt x="284735" y="48287"/>
                  </a:moveTo>
                  <a:lnTo>
                    <a:pt x="287005" y="51904"/>
                  </a:lnTo>
                  <a:lnTo>
                    <a:pt x="288098" y="53754"/>
                  </a:lnTo>
                  <a:lnTo>
                    <a:pt x="293898" y="54007"/>
                  </a:lnTo>
                  <a:lnTo>
                    <a:pt x="297850" y="52409"/>
                  </a:lnTo>
                  <a:lnTo>
                    <a:pt x="320127" y="38781"/>
                  </a:lnTo>
                  <a:lnTo>
                    <a:pt x="321304" y="37771"/>
                  </a:lnTo>
                  <a:lnTo>
                    <a:pt x="325928" y="33733"/>
                  </a:lnTo>
                  <a:lnTo>
                    <a:pt x="331392" y="25657"/>
                  </a:lnTo>
                  <a:lnTo>
                    <a:pt x="332822" y="21367"/>
                  </a:lnTo>
                  <a:lnTo>
                    <a:pt x="332990" y="15563"/>
                  </a:lnTo>
                  <a:lnTo>
                    <a:pt x="334419" y="11693"/>
                  </a:lnTo>
                  <a:lnTo>
                    <a:pt x="346272" y="11356"/>
                  </a:lnTo>
                  <a:lnTo>
                    <a:pt x="358210" y="15310"/>
                  </a:lnTo>
                  <a:lnTo>
                    <a:pt x="367877" y="21199"/>
                  </a:lnTo>
                  <a:lnTo>
                    <a:pt x="395704" y="0"/>
                  </a:lnTo>
                  <a:lnTo>
                    <a:pt x="397133" y="2608"/>
                  </a:lnTo>
                  <a:lnTo>
                    <a:pt x="407557" y="18591"/>
                  </a:lnTo>
                  <a:lnTo>
                    <a:pt x="411929" y="23554"/>
                  </a:lnTo>
                  <a:lnTo>
                    <a:pt x="426808" y="30368"/>
                  </a:lnTo>
                  <a:lnTo>
                    <a:pt x="432105" y="33817"/>
                  </a:lnTo>
                  <a:lnTo>
                    <a:pt x="426977" y="76047"/>
                  </a:lnTo>
                  <a:lnTo>
                    <a:pt x="425968" y="83786"/>
                  </a:lnTo>
                  <a:lnTo>
                    <a:pt x="421764" y="107341"/>
                  </a:lnTo>
                  <a:lnTo>
                    <a:pt x="417645" y="114155"/>
                  </a:lnTo>
                  <a:lnTo>
                    <a:pt x="413862" y="118109"/>
                  </a:lnTo>
                  <a:lnTo>
                    <a:pt x="396544" y="130054"/>
                  </a:lnTo>
                  <a:lnTo>
                    <a:pt x="376957" y="156300"/>
                  </a:lnTo>
                  <a:lnTo>
                    <a:pt x="376704" y="180612"/>
                  </a:lnTo>
                  <a:lnTo>
                    <a:pt x="373258" y="190118"/>
                  </a:lnTo>
                  <a:lnTo>
                    <a:pt x="367877" y="198951"/>
                  </a:lnTo>
                  <a:lnTo>
                    <a:pt x="359219" y="207616"/>
                  </a:lnTo>
                  <a:lnTo>
                    <a:pt x="354847" y="206270"/>
                  </a:lnTo>
                  <a:lnTo>
                    <a:pt x="342910" y="194156"/>
                  </a:lnTo>
                  <a:lnTo>
                    <a:pt x="338958" y="193567"/>
                  </a:lnTo>
                  <a:lnTo>
                    <a:pt x="320379" y="197857"/>
                  </a:lnTo>
                  <a:lnTo>
                    <a:pt x="307433" y="203578"/>
                  </a:lnTo>
                  <a:lnTo>
                    <a:pt x="295832" y="225702"/>
                  </a:lnTo>
                  <a:lnTo>
                    <a:pt x="292890" y="233021"/>
                  </a:lnTo>
                  <a:lnTo>
                    <a:pt x="293058" y="237564"/>
                  </a:lnTo>
                  <a:lnTo>
                    <a:pt x="299531" y="245134"/>
                  </a:lnTo>
                  <a:lnTo>
                    <a:pt x="305500" y="249004"/>
                  </a:lnTo>
                  <a:lnTo>
                    <a:pt x="315840" y="268100"/>
                  </a:lnTo>
                  <a:lnTo>
                    <a:pt x="318194" y="274914"/>
                  </a:lnTo>
                  <a:lnTo>
                    <a:pt x="324667" y="315041"/>
                  </a:lnTo>
                  <a:lnTo>
                    <a:pt x="316092" y="314789"/>
                  </a:lnTo>
                  <a:lnTo>
                    <a:pt x="307349" y="326398"/>
                  </a:lnTo>
                  <a:lnTo>
                    <a:pt x="279523" y="331109"/>
                  </a:lnTo>
                  <a:lnTo>
                    <a:pt x="278682" y="329174"/>
                  </a:lnTo>
                  <a:lnTo>
                    <a:pt x="270948" y="316387"/>
                  </a:lnTo>
                  <a:lnTo>
                    <a:pt x="269435" y="314789"/>
                  </a:lnTo>
                  <a:lnTo>
                    <a:pt x="258086" y="304357"/>
                  </a:lnTo>
                  <a:lnTo>
                    <a:pt x="255143" y="303769"/>
                  </a:lnTo>
                  <a:lnTo>
                    <a:pt x="252874" y="304189"/>
                  </a:lnTo>
                  <a:lnTo>
                    <a:pt x="251108" y="305283"/>
                  </a:lnTo>
                  <a:lnTo>
                    <a:pt x="243963" y="309909"/>
                  </a:lnTo>
                  <a:lnTo>
                    <a:pt x="242617" y="311928"/>
                  </a:lnTo>
                  <a:lnTo>
                    <a:pt x="243038" y="314115"/>
                  </a:lnTo>
                  <a:lnTo>
                    <a:pt x="248418" y="320762"/>
                  </a:lnTo>
                  <a:lnTo>
                    <a:pt x="252958" y="325388"/>
                  </a:lnTo>
                  <a:lnTo>
                    <a:pt x="254135" y="327239"/>
                  </a:lnTo>
                  <a:lnTo>
                    <a:pt x="253798" y="329931"/>
                  </a:lnTo>
                  <a:lnTo>
                    <a:pt x="253210" y="332959"/>
                  </a:lnTo>
                  <a:lnTo>
                    <a:pt x="252117" y="335146"/>
                  </a:lnTo>
                  <a:lnTo>
                    <a:pt x="241188" y="351298"/>
                  </a:lnTo>
                  <a:lnTo>
                    <a:pt x="237489" y="353233"/>
                  </a:lnTo>
                  <a:lnTo>
                    <a:pt x="206637" y="368207"/>
                  </a:lnTo>
                  <a:lnTo>
                    <a:pt x="172085" y="367450"/>
                  </a:lnTo>
                  <a:lnTo>
                    <a:pt x="169984" y="367281"/>
                  </a:lnTo>
                  <a:lnTo>
                    <a:pt x="155104" y="364758"/>
                  </a:lnTo>
                  <a:lnTo>
                    <a:pt x="152918" y="363833"/>
                  </a:lnTo>
                  <a:lnTo>
                    <a:pt x="147285" y="359794"/>
                  </a:lnTo>
                  <a:lnTo>
                    <a:pt x="142326" y="355420"/>
                  </a:lnTo>
                  <a:lnTo>
                    <a:pt x="140392" y="354074"/>
                  </a:lnTo>
                  <a:lnTo>
                    <a:pt x="138206" y="353149"/>
                  </a:lnTo>
                  <a:lnTo>
                    <a:pt x="137029" y="354327"/>
                  </a:lnTo>
                  <a:lnTo>
                    <a:pt x="137450" y="356598"/>
                  </a:lnTo>
                  <a:lnTo>
                    <a:pt x="138290" y="358617"/>
                  </a:lnTo>
                  <a:lnTo>
                    <a:pt x="141821" y="363916"/>
                  </a:lnTo>
                  <a:lnTo>
                    <a:pt x="147201" y="370562"/>
                  </a:lnTo>
                  <a:lnTo>
                    <a:pt x="148715" y="372076"/>
                  </a:lnTo>
                  <a:lnTo>
                    <a:pt x="150648" y="373422"/>
                  </a:lnTo>
                  <a:lnTo>
                    <a:pt x="155020" y="375525"/>
                  </a:lnTo>
                  <a:lnTo>
                    <a:pt x="157626" y="376451"/>
                  </a:lnTo>
                  <a:lnTo>
                    <a:pt x="170068" y="378386"/>
                  </a:lnTo>
                  <a:lnTo>
                    <a:pt x="172842" y="378638"/>
                  </a:lnTo>
                  <a:lnTo>
                    <a:pt x="193943" y="376619"/>
                  </a:lnTo>
                  <a:lnTo>
                    <a:pt x="190580" y="377292"/>
                  </a:lnTo>
                  <a:lnTo>
                    <a:pt x="190580" y="387892"/>
                  </a:lnTo>
                  <a:lnTo>
                    <a:pt x="191252" y="396640"/>
                  </a:lnTo>
                  <a:lnTo>
                    <a:pt x="193018" y="401520"/>
                  </a:lnTo>
                  <a:lnTo>
                    <a:pt x="192682" y="405641"/>
                  </a:lnTo>
                  <a:lnTo>
                    <a:pt x="186797" y="416998"/>
                  </a:lnTo>
                  <a:lnTo>
                    <a:pt x="181417" y="419185"/>
                  </a:lnTo>
                  <a:lnTo>
                    <a:pt x="170068" y="421457"/>
                  </a:lnTo>
                  <a:lnTo>
                    <a:pt x="165108" y="421793"/>
                  </a:lnTo>
                  <a:lnTo>
                    <a:pt x="160652" y="421793"/>
                  </a:lnTo>
                  <a:lnTo>
                    <a:pt x="145688" y="420363"/>
                  </a:lnTo>
                  <a:lnTo>
                    <a:pt x="138290" y="417839"/>
                  </a:lnTo>
                  <a:lnTo>
                    <a:pt x="133667" y="419774"/>
                  </a:lnTo>
                  <a:lnTo>
                    <a:pt x="128791" y="423391"/>
                  </a:lnTo>
                  <a:lnTo>
                    <a:pt x="118787" y="431720"/>
                  </a:lnTo>
                  <a:lnTo>
                    <a:pt x="102730" y="456368"/>
                  </a:lnTo>
                  <a:lnTo>
                    <a:pt x="102057" y="462088"/>
                  </a:lnTo>
                  <a:lnTo>
                    <a:pt x="102562" y="466799"/>
                  </a:lnTo>
                  <a:lnTo>
                    <a:pt x="101889" y="472099"/>
                  </a:lnTo>
                  <a:lnTo>
                    <a:pt x="98947" y="481016"/>
                  </a:lnTo>
                  <a:lnTo>
                    <a:pt x="94323" y="483540"/>
                  </a:lnTo>
                  <a:lnTo>
                    <a:pt x="81209" y="485474"/>
                  </a:lnTo>
                  <a:lnTo>
                    <a:pt x="84740" y="469239"/>
                  </a:lnTo>
                  <a:lnTo>
                    <a:pt x="61117" y="461163"/>
                  </a:lnTo>
                  <a:lnTo>
                    <a:pt x="40604" y="448628"/>
                  </a:lnTo>
                  <a:lnTo>
                    <a:pt x="43294" y="406315"/>
                  </a:lnTo>
                  <a:lnTo>
                    <a:pt x="45312" y="401015"/>
                  </a:lnTo>
                  <a:lnTo>
                    <a:pt x="54391" y="401015"/>
                  </a:lnTo>
                  <a:lnTo>
                    <a:pt x="60612" y="397650"/>
                  </a:lnTo>
                  <a:lnTo>
                    <a:pt x="66161" y="393528"/>
                  </a:lnTo>
                  <a:lnTo>
                    <a:pt x="66413" y="389153"/>
                  </a:lnTo>
                  <a:lnTo>
                    <a:pt x="64227" y="358953"/>
                  </a:lnTo>
                  <a:lnTo>
                    <a:pt x="62041" y="349868"/>
                  </a:lnTo>
                  <a:lnTo>
                    <a:pt x="60192" y="345073"/>
                  </a:lnTo>
                  <a:lnTo>
                    <a:pt x="43379" y="318237"/>
                  </a:lnTo>
                  <a:lnTo>
                    <a:pt x="36821" y="301918"/>
                  </a:lnTo>
                  <a:lnTo>
                    <a:pt x="26145" y="272054"/>
                  </a:lnTo>
                  <a:lnTo>
                    <a:pt x="23707" y="261623"/>
                  </a:lnTo>
                  <a:lnTo>
                    <a:pt x="20260" y="249257"/>
                  </a:lnTo>
                  <a:lnTo>
                    <a:pt x="16141" y="238489"/>
                  </a:lnTo>
                  <a:lnTo>
                    <a:pt x="1093" y="205597"/>
                  </a:lnTo>
                  <a:lnTo>
                    <a:pt x="0" y="204840"/>
                  </a:lnTo>
                  <a:lnTo>
                    <a:pt x="3783" y="196259"/>
                  </a:lnTo>
                  <a:lnTo>
                    <a:pt x="9331" y="185071"/>
                  </a:lnTo>
                  <a:lnTo>
                    <a:pt x="18243" y="168583"/>
                  </a:lnTo>
                  <a:lnTo>
                    <a:pt x="21185" y="164040"/>
                  </a:lnTo>
                  <a:lnTo>
                    <a:pt x="25304" y="162442"/>
                  </a:lnTo>
                  <a:lnTo>
                    <a:pt x="32450" y="162189"/>
                  </a:lnTo>
                  <a:lnTo>
                    <a:pt x="37662" y="163283"/>
                  </a:lnTo>
                  <a:lnTo>
                    <a:pt x="41361" y="168246"/>
                  </a:lnTo>
                  <a:lnTo>
                    <a:pt x="52962" y="169340"/>
                  </a:lnTo>
                  <a:lnTo>
                    <a:pt x="58763" y="164881"/>
                  </a:lnTo>
                  <a:lnTo>
                    <a:pt x="62041" y="156637"/>
                  </a:lnTo>
                  <a:lnTo>
                    <a:pt x="67590" y="140402"/>
                  </a:lnTo>
                  <a:lnTo>
                    <a:pt x="68767" y="135606"/>
                  </a:lnTo>
                  <a:lnTo>
                    <a:pt x="64564" y="131905"/>
                  </a:lnTo>
                  <a:lnTo>
                    <a:pt x="60696" y="128456"/>
                  </a:lnTo>
                  <a:lnTo>
                    <a:pt x="60780" y="123745"/>
                  </a:lnTo>
                  <a:lnTo>
                    <a:pt x="62462" y="117520"/>
                  </a:lnTo>
                  <a:lnTo>
                    <a:pt x="75408" y="75879"/>
                  </a:lnTo>
                  <a:lnTo>
                    <a:pt x="83395" y="67803"/>
                  </a:lnTo>
                  <a:lnTo>
                    <a:pt x="119291" y="58886"/>
                  </a:lnTo>
                  <a:lnTo>
                    <a:pt x="135180" y="56530"/>
                  </a:lnTo>
                  <a:lnTo>
                    <a:pt x="160568" y="77561"/>
                  </a:lnTo>
                  <a:lnTo>
                    <a:pt x="164519" y="81263"/>
                  </a:lnTo>
                  <a:lnTo>
                    <a:pt x="162586" y="90432"/>
                  </a:lnTo>
                  <a:lnTo>
                    <a:pt x="161493" y="94639"/>
                  </a:lnTo>
                  <a:lnTo>
                    <a:pt x="162081" y="101031"/>
                  </a:lnTo>
                  <a:lnTo>
                    <a:pt x="164099" y="105238"/>
                  </a:lnTo>
                  <a:lnTo>
                    <a:pt x="168638" y="109444"/>
                  </a:lnTo>
                  <a:lnTo>
                    <a:pt x="187974" y="110706"/>
                  </a:lnTo>
                  <a:lnTo>
                    <a:pt x="193606" y="110033"/>
                  </a:lnTo>
                  <a:lnTo>
                    <a:pt x="204787" y="106331"/>
                  </a:lnTo>
                  <a:lnTo>
                    <a:pt x="209495" y="104060"/>
                  </a:lnTo>
                  <a:lnTo>
                    <a:pt x="214623" y="99938"/>
                  </a:lnTo>
                  <a:lnTo>
                    <a:pt x="246400" y="75206"/>
                  </a:lnTo>
                  <a:lnTo>
                    <a:pt x="266997" y="59559"/>
                  </a:lnTo>
                  <a:close/>
                </a:path>
              </a:pathLst>
            </a:custGeom>
            <a:grpFill/>
            <a:ln w="12700" cap="flat">
              <a:solidFill>
                <a:srgbClr val="103140"/>
              </a:solidFill>
              <a:prstDash val="solid"/>
              <a:miter/>
            </a:ln>
          </p:spPr>
          <p:txBody>
            <a:bodyPr rtlCol="0" anchor="ctr"/>
            <a:lstStyle/>
            <a:p>
              <a:endParaRPr lang="sv-SE"/>
            </a:p>
          </p:txBody>
        </p:sp>
        <p:sp>
          <p:nvSpPr>
            <p:cNvPr id="33" name="Frihandsfigur 32">
              <a:extLst>
                <a:ext uri="{FF2B5EF4-FFF2-40B4-BE49-F238E27FC236}">
                  <a16:creationId xmlns:a16="http://schemas.microsoft.com/office/drawing/2014/main" id="{8BA9861D-ABE9-7905-105C-DF54149F4845}"/>
                </a:ext>
              </a:extLst>
            </p:cNvPr>
            <p:cNvSpPr/>
            <p:nvPr/>
          </p:nvSpPr>
          <p:spPr>
            <a:xfrm>
              <a:off x="2219926" y="2935561"/>
              <a:ext cx="1011074" cy="911305"/>
            </a:xfrm>
            <a:custGeom>
              <a:avLst/>
              <a:gdLst>
                <a:gd name="connsiteX0" fmla="*/ 605787 w 1011074"/>
                <a:gd name="connsiteY0" fmla="*/ 797740 h 911305"/>
                <a:gd name="connsiteX1" fmla="*/ 599566 w 1011074"/>
                <a:gd name="connsiteY1" fmla="*/ 796646 h 911305"/>
                <a:gd name="connsiteX2" fmla="*/ 596792 w 1011074"/>
                <a:gd name="connsiteY2" fmla="*/ 795552 h 911305"/>
                <a:gd name="connsiteX3" fmla="*/ 591916 w 1011074"/>
                <a:gd name="connsiteY3" fmla="*/ 793113 h 911305"/>
                <a:gd name="connsiteX4" fmla="*/ 590655 w 1011074"/>
                <a:gd name="connsiteY4" fmla="*/ 791094 h 911305"/>
                <a:gd name="connsiteX5" fmla="*/ 589814 w 1011074"/>
                <a:gd name="connsiteY5" fmla="*/ 788823 h 911305"/>
                <a:gd name="connsiteX6" fmla="*/ 588049 w 1011074"/>
                <a:gd name="connsiteY6" fmla="*/ 778980 h 911305"/>
                <a:gd name="connsiteX7" fmla="*/ 588385 w 1011074"/>
                <a:gd name="connsiteY7" fmla="*/ 775952 h 911305"/>
                <a:gd name="connsiteX8" fmla="*/ 589142 w 1011074"/>
                <a:gd name="connsiteY8" fmla="*/ 772755 h 911305"/>
                <a:gd name="connsiteX9" fmla="*/ 589058 w 1011074"/>
                <a:gd name="connsiteY9" fmla="*/ 770063 h 911305"/>
                <a:gd name="connsiteX10" fmla="*/ 587713 w 1011074"/>
                <a:gd name="connsiteY10" fmla="*/ 762576 h 911305"/>
                <a:gd name="connsiteX11" fmla="*/ 586031 w 1011074"/>
                <a:gd name="connsiteY11" fmla="*/ 758202 h 911305"/>
                <a:gd name="connsiteX12" fmla="*/ 581071 w 1011074"/>
                <a:gd name="connsiteY12" fmla="*/ 750210 h 911305"/>
                <a:gd name="connsiteX13" fmla="*/ 580231 w 1011074"/>
                <a:gd name="connsiteY13" fmla="*/ 747939 h 911305"/>
                <a:gd name="connsiteX14" fmla="*/ 579810 w 1011074"/>
                <a:gd name="connsiteY14" fmla="*/ 745499 h 911305"/>
                <a:gd name="connsiteX15" fmla="*/ 581155 w 1011074"/>
                <a:gd name="connsiteY15" fmla="*/ 744153 h 911305"/>
                <a:gd name="connsiteX16" fmla="*/ 588469 w 1011074"/>
                <a:gd name="connsiteY16" fmla="*/ 747770 h 911305"/>
                <a:gd name="connsiteX17" fmla="*/ 601079 w 1011074"/>
                <a:gd name="connsiteY17" fmla="*/ 750294 h 911305"/>
                <a:gd name="connsiteX18" fmla="*/ 603097 w 1011074"/>
                <a:gd name="connsiteY18" fmla="*/ 751892 h 911305"/>
                <a:gd name="connsiteX19" fmla="*/ 605031 w 1011074"/>
                <a:gd name="connsiteY19" fmla="*/ 758454 h 911305"/>
                <a:gd name="connsiteX20" fmla="*/ 606292 w 1011074"/>
                <a:gd name="connsiteY20" fmla="*/ 760473 h 911305"/>
                <a:gd name="connsiteX21" fmla="*/ 607132 w 1011074"/>
                <a:gd name="connsiteY21" fmla="*/ 762576 h 911305"/>
                <a:gd name="connsiteX22" fmla="*/ 607973 w 1011074"/>
                <a:gd name="connsiteY22" fmla="*/ 767539 h 911305"/>
                <a:gd name="connsiteX23" fmla="*/ 609234 w 1011074"/>
                <a:gd name="connsiteY23" fmla="*/ 769558 h 911305"/>
                <a:gd name="connsiteX24" fmla="*/ 611251 w 1011074"/>
                <a:gd name="connsiteY24" fmla="*/ 770988 h 911305"/>
                <a:gd name="connsiteX25" fmla="*/ 612513 w 1011074"/>
                <a:gd name="connsiteY25" fmla="*/ 773007 h 911305"/>
                <a:gd name="connsiteX26" fmla="*/ 613437 w 1011074"/>
                <a:gd name="connsiteY26" fmla="*/ 777971 h 911305"/>
                <a:gd name="connsiteX27" fmla="*/ 612849 w 1011074"/>
                <a:gd name="connsiteY27" fmla="*/ 780663 h 911305"/>
                <a:gd name="connsiteX28" fmla="*/ 613353 w 1011074"/>
                <a:gd name="connsiteY28" fmla="*/ 783102 h 911305"/>
                <a:gd name="connsiteX29" fmla="*/ 614194 w 1011074"/>
                <a:gd name="connsiteY29" fmla="*/ 785373 h 911305"/>
                <a:gd name="connsiteX30" fmla="*/ 614362 w 1011074"/>
                <a:gd name="connsiteY30" fmla="*/ 790841 h 911305"/>
                <a:gd name="connsiteX31" fmla="*/ 617641 w 1011074"/>
                <a:gd name="connsiteY31" fmla="*/ 794290 h 911305"/>
                <a:gd name="connsiteX32" fmla="*/ 618902 w 1011074"/>
                <a:gd name="connsiteY32" fmla="*/ 796309 h 911305"/>
                <a:gd name="connsiteX33" fmla="*/ 611504 w 1011074"/>
                <a:gd name="connsiteY33" fmla="*/ 797655 h 911305"/>
                <a:gd name="connsiteX34" fmla="*/ 605787 w 1011074"/>
                <a:gd name="connsiteY34" fmla="*/ 797740 h 911305"/>
                <a:gd name="connsiteX35" fmla="*/ 731299 w 1011074"/>
                <a:gd name="connsiteY35" fmla="*/ 650104 h 911305"/>
                <a:gd name="connsiteX36" fmla="*/ 729534 w 1011074"/>
                <a:gd name="connsiteY36" fmla="*/ 649010 h 911305"/>
                <a:gd name="connsiteX37" fmla="*/ 728273 w 1011074"/>
                <a:gd name="connsiteY37" fmla="*/ 646991 h 911305"/>
                <a:gd name="connsiteX38" fmla="*/ 726171 w 1011074"/>
                <a:gd name="connsiteY38" fmla="*/ 642701 h 911305"/>
                <a:gd name="connsiteX39" fmla="*/ 725331 w 1011074"/>
                <a:gd name="connsiteY39" fmla="*/ 640429 h 911305"/>
                <a:gd name="connsiteX40" fmla="*/ 724490 w 1011074"/>
                <a:gd name="connsiteY40" fmla="*/ 635466 h 911305"/>
                <a:gd name="connsiteX41" fmla="*/ 725247 w 1011074"/>
                <a:gd name="connsiteY41" fmla="*/ 629577 h 911305"/>
                <a:gd name="connsiteX42" fmla="*/ 728945 w 1011074"/>
                <a:gd name="connsiteY42" fmla="*/ 618389 h 911305"/>
                <a:gd name="connsiteX43" fmla="*/ 730459 w 1011074"/>
                <a:gd name="connsiteY43" fmla="*/ 616370 h 911305"/>
                <a:gd name="connsiteX44" fmla="*/ 733653 w 1011074"/>
                <a:gd name="connsiteY44" fmla="*/ 614351 h 911305"/>
                <a:gd name="connsiteX45" fmla="*/ 735923 w 1011074"/>
                <a:gd name="connsiteY45" fmla="*/ 613510 h 911305"/>
                <a:gd name="connsiteX46" fmla="*/ 749037 w 1011074"/>
                <a:gd name="connsiteY46" fmla="*/ 615950 h 911305"/>
                <a:gd name="connsiteX47" fmla="*/ 751644 w 1011074"/>
                <a:gd name="connsiteY47" fmla="*/ 616622 h 911305"/>
                <a:gd name="connsiteX48" fmla="*/ 752905 w 1011074"/>
                <a:gd name="connsiteY48" fmla="*/ 618641 h 911305"/>
                <a:gd name="connsiteX49" fmla="*/ 754250 w 1011074"/>
                <a:gd name="connsiteY49" fmla="*/ 621586 h 911305"/>
                <a:gd name="connsiteX50" fmla="*/ 755090 w 1011074"/>
                <a:gd name="connsiteY50" fmla="*/ 626717 h 911305"/>
                <a:gd name="connsiteX51" fmla="*/ 754670 w 1011074"/>
                <a:gd name="connsiteY51" fmla="*/ 629661 h 911305"/>
                <a:gd name="connsiteX52" fmla="*/ 745591 w 1011074"/>
                <a:gd name="connsiteY52" fmla="*/ 641859 h 911305"/>
                <a:gd name="connsiteX53" fmla="*/ 744077 w 1011074"/>
                <a:gd name="connsiteY53" fmla="*/ 643878 h 911305"/>
                <a:gd name="connsiteX54" fmla="*/ 742312 w 1011074"/>
                <a:gd name="connsiteY54" fmla="*/ 645477 h 911305"/>
                <a:gd name="connsiteX55" fmla="*/ 733737 w 1011074"/>
                <a:gd name="connsiteY55" fmla="*/ 649683 h 911305"/>
                <a:gd name="connsiteX56" fmla="*/ 731299 w 1011074"/>
                <a:gd name="connsiteY56" fmla="*/ 650104 h 911305"/>
                <a:gd name="connsiteX57" fmla="*/ 1011075 w 1011074"/>
                <a:gd name="connsiteY57" fmla="*/ 261118 h 911305"/>
                <a:gd name="connsiteX58" fmla="*/ 1008300 w 1011074"/>
                <a:gd name="connsiteY58" fmla="*/ 261118 h 911305"/>
                <a:gd name="connsiteX59" fmla="*/ 1006703 w 1011074"/>
                <a:gd name="connsiteY59" fmla="*/ 263221 h 911305"/>
                <a:gd name="connsiteX60" fmla="*/ 1005358 w 1011074"/>
                <a:gd name="connsiteY60" fmla="*/ 265745 h 911305"/>
                <a:gd name="connsiteX61" fmla="*/ 1004265 w 1011074"/>
                <a:gd name="connsiteY61" fmla="*/ 268605 h 911305"/>
                <a:gd name="connsiteX62" fmla="*/ 1003424 w 1011074"/>
                <a:gd name="connsiteY62" fmla="*/ 271886 h 911305"/>
                <a:gd name="connsiteX63" fmla="*/ 1003761 w 1011074"/>
                <a:gd name="connsiteY63" fmla="*/ 282906 h 911305"/>
                <a:gd name="connsiteX64" fmla="*/ 1004097 w 1011074"/>
                <a:gd name="connsiteY64" fmla="*/ 288290 h 911305"/>
                <a:gd name="connsiteX65" fmla="*/ 993673 w 1011074"/>
                <a:gd name="connsiteY65" fmla="*/ 328585 h 911305"/>
                <a:gd name="connsiteX66" fmla="*/ 969882 w 1011074"/>
                <a:gd name="connsiteY66" fmla="*/ 361141 h 911305"/>
                <a:gd name="connsiteX67" fmla="*/ 957272 w 1011074"/>
                <a:gd name="connsiteY67" fmla="*/ 402024 h 911305"/>
                <a:gd name="connsiteX68" fmla="*/ 955422 w 1011074"/>
                <a:gd name="connsiteY68" fmla="*/ 403623 h 911305"/>
                <a:gd name="connsiteX69" fmla="*/ 952900 w 1011074"/>
                <a:gd name="connsiteY69" fmla="*/ 404043 h 911305"/>
                <a:gd name="connsiteX70" fmla="*/ 950714 w 1011074"/>
                <a:gd name="connsiteY70" fmla="*/ 403118 h 911305"/>
                <a:gd name="connsiteX71" fmla="*/ 936423 w 1011074"/>
                <a:gd name="connsiteY71" fmla="*/ 386546 h 911305"/>
                <a:gd name="connsiteX72" fmla="*/ 935162 w 1011074"/>
                <a:gd name="connsiteY72" fmla="*/ 384358 h 911305"/>
                <a:gd name="connsiteX73" fmla="*/ 934321 w 1011074"/>
                <a:gd name="connsiteY73" fmla="*/ 382171 h 911305"/>
                <a:gd name="connsiteX74" fmla="*/ 934657 w 1011074"/>
                <a:gd name="connsiteY74" fmla="*/ 379059 h 911305"/>
                <a:gd name="connsiteX75" fmla="*/ 934742 w 1011074"/>
                <a:gd name="connsiteY75" fmla="*/ 376283 h 911305"/>
                <a:gd name="connsiteX76" fmla="*/ 932724 w 1011074"/>
                <a:gd name="connsiteY76" fmla="*/ 369132 h 911305"/>
                <a:gd name="connsiteX77" fmla="*/ 921039 w 1011074"/>
                <a:gd name="connsiteY77" fmla="*/ 355588 h 911305"/>
                <a:gd name="connsiteX78" fmla="*/ 917928 w 1011074"/>
                <a:gd name="connsiteY78" fmla="*/ 355168 h 911305"/>
                <a:gd name="connsiteX79" fmla="*/ 900610 w 1011074"/>
                <a:gd name="connsiteY79" fmla="*/ 365936 h 911305"/>
                <a:gd name="connsiteX80" fmla="*/ 899349 w 1011074"/>
                <a:gd name="connsiteY80" fmla="*/ 366693 h 911305"/>
                <a:gd name="connsiteX81" fmla="*/ 898677 w 1011074"/>
                <a:gd name="connsiteY81" fmla="*/ 367786 h 911305"/>
                <a:gd name="connsiteX82" fmla="*/ 898256 w 1011074"/>
                <a:gd name="connsiteY82" fmla="*/ 369384 h 911305"/>
                <a:gd name="connsiteX83" fmla="*/ 898761 w 1011074"/>
                <a:gd name="connsiteY83" fmla="*/ 370815 h 911305"/>
                <a:gd name="connsiteX84" fmla="*/ 900274 w 1011074"/>
                <a:gd name="connsiteY84" fmla="*/ 371656 h 911305"/>
                <a:gd name="connsiteX85" fmla="*/ 908513 w 1011074"/>
                <a:gd name="connsiteY85" fmla="*/ 374768 h 911305"/>
                <a:gd name="connsiteX86" fmla="*/ 916667 w 1011074"/>
                <a:gd name="connsiteY86" fmla="*/ 378218 h 911305"/>
                <a:gd name="connsiteX87" fmla="*/ 922047 w 1011074"/>
                <a:gd name="connsiteY87" fmla="*/ 386546 h 911305"/>
                <a:gd name="connsiteX88" fmla="*/ 923645 w 1011074"/>
                <a:gd name="connsiteY88" fmla="*/ 388312 h 911305"/>
                <a:gd name="connsiteX89" fmla="*/ 919694 w 1011074"/>
                <a:gd name="connsiteY89" fmla="*/ 395715 h 911305"/>
                <a:gd name="connsiteX90" fmla="*/ 894642 w 1011074"/>
                <a:gd name="connsiteY90" fmla="*/ 410353 h 911305"/>
                <a:gd name="connsiteX91" fmla="*/ 892708 w 1011074"/>
                <a:gd name="connsiteY91" fmla="*/ 409932 h 911305"/>
                <a:gd name="connsiteX92" fmla="*/ 889429 w 1011074"/>
                <a:gd name="connsiteY92" fmla="*/ 406230 h 911305"/>
                <a:gd name="connsiteX93" fmla="*/ 884554 w 1011074"/>
                <a:gd name="connsiteY93" fmla="*/ 407492 h 911305"/>
                <a:gd name="connsiteX94" fmla="*/ 864125 w 1011074"/>
                <a:gd name="connsiteY94" fmla="*/ 420868 h 911305"/>
                <a:gd name="connsiteX95" fmla="*/ 846303 w 1011074"/>
                <a:gd name="connsiteY95" fmla="*/ 432224 h 911305"/>
                <a:gd name="connsiteX96" fmla="*/ 844538 w 1011074"/>
                <a:gd name="connsiteY96" fmla="*/ 433823 h 911305"/>
                <a:gd name="connsiteX97" fmla="*/ 843277 w 1011074"/>
                <a:gd name="connsiteY97" fmla="*/ 436262 h 911305"/>
                <a:gd name="connsiteX98" fmla="*/ 829069 w 1011074"/>
                <a:gd name="connsiteY98" fmla="*/ 472519 h 911305"/>
                <a:gd name="connsiteX99" fmla="*/ 837056 w 1011074"/>
                <a:gd name="connsiteY99" fmla="*/ 496663 h 911305"/>
                <a:gd name="connsiteX100" fmla="*/ 840334 w 1011074"/>
                <a:gd name="connsiteY100" fmla="*/ 497336 h 911305"/>
                <a:gd name="connsiteX101" fmla="*/ 843193 w 1011074"/>
                <a:gd name="connsiteY101" fmla="*/ 498430 h 911305"/>
                <a:gd name="connsiteX102" fmla="*/ 845294 w 1011074"/>
                <a:gd name="connsiteY102" fmla="*/ 500028 h 911305"/>
                <a:gd name="connsiteX103" fmla="*/ 846555 w 1011074"/>
                <a:gd name="connsiteY103" fmla="*/ 502047 h 911305"/>
                <a:gd name="connsiteX104" fmla="*/ 848573 w 1011074"/>
                <a:gd name="connsiteY104" fmla="*/ 506421 h 911305"/>
                <a:gd name="connsiteX105" fmla="*/ 849413 w 1011074"/>
                <a:gd name="connsiteY105" fmla="*/ 511469 h 911305"/>
                <a:gd name="connsiteX106" fmla="*/ 848573 w 1011074"/>
                <a:gd name="connsiteY106" fmla="*/ 513656 h 911305"/>
                <a:gd name="connsiteX107" fmla="*/ 825791 w 1011074"/>
                <a:gd name="connsiteY107" fmla="*/ 556811 h 911305"/>
                <a:gd name="connsiteX108" fmla="*/ 824278 w 1011074"/>
                <a:gd name="connsiteY108" fmla="*/ 558830 h 911305"/>
                <a:gd name="connsiteX109" fmla="*/ 766860 w 1011074"/>
                <a:gd name="connsiteY109" fmla="*/ 597527 h 911305"/>
                <a:gd name="connsiteX110" fmla="*/ 764842 w 1011074"/>
                <a:gd name="connsiteY110" fmla="*/ 598704 h 911305"/>
                <a:gd name="connsiteX111" fmla="*/ 748533 w 1011074"/>
                <a:gd name="connsiteY111" fmla="*/ 603667 h 911305"/>
                <a:gd name="connsiteX112" fmla="*/ 738949 w 1011074"/>
                <a:gd name="connsiteY112" fmla="*/ 596265 h 911305"/>
                <a:gd name="connsiteX113" fmla="*/ 743741 w 1011074"/>
                <a:gd name="connsiteY113" fmla="*/ 585076 h 911305"/>
                <a:gd name="connsiteX114" fmla="*/ 749206 w 1011074"/>
                <a:gd name="connsiteY114" fmla="*/ 584908 h 911305"/>
                <a:gd name="connsiteX115" fmla="*/ 751223 w 1011074"/>
                <a:gd name="connsiteY115" fmla="*/ 583730 h 911305"/>
                <a:gd name="connsiteX116" fmla="*/ 752736 w 1011074"/>
                <a:gd name="connsiteY116" fmla="*/ 581711 h 911305"/>
                <a:gd name="connsiteX117" fmla="*/ 752652 w 1011074"/>
                <a:gd name="connsiteY117" fmla="*/ 579019 h 911305"/>
                <a:gd name="connsiteX118" fmla="*/ 751055 w 1011074"/>
                <a:gd name="connsiteY118" fmla="*/ 577169 h 911305"/>
                <a:gd name="connsiteX119" fmla="*/ 736764 w 1011074"/>
                <a:gd name="connsiteY119" fmla="*/ 569345 h 911305"/>
                <a:gd name="connsiteX120" fmla="*/ 728777 w 1011074"/>
                <a:gd name="connsiteY120" fmla="*/ 568167 h 911305"/>
                <a:gd name="connsiteX121" fmla="*/ 717176 w 1011074"/>
                <a:gd name="connsiteY121" fmla="*/ 576412 h 911305"/>
                <a:gd name="connsiteX122" fmla="*/ 714906 w 1011074"/>
                <a:gd name="connsiteY122" fmla="*/ 581711 h 911305"/>
                <a:gd name="connsiteX123" fmla="*/ 719362 w 1011074"/>
                <a:gd name="connsiteY123" fmla="*/ 620913 h 911305"/>
                <a:gd name="connsiteX124" fmla="*/ 721548 w 1011074"/>
                <a:gd name="connsiteY124" fmla="*/ 633447 h 911305"/>
                <a:gd name="connsiteX125" fmla="*/ 721632 w 1011074"/>
                <a:gd name="connsiteY125" fmla="*/ 638999 h 911305"/>
                <a:gd name="connsiteX126" fmla="*/ 711039 w 1011074"/>
                <a:gd name="connsiteY126" fmla="*/ 650524 h 911305"/>
                <a:gd name="connsiteX127" fmla="*/ 708685 w 1011074"/>
                <a:gd name="connsiteY127" fmla="*/ 650272 h 911305"/>
                <a:gd name="connsiteX128" fmla="*/ 692628 w 1011074"/>
                <a:gd name="connsiteY128" fmla="*/ 652964 h 911305"/>
                <a:gd name="connsiteX129" fmla="*/ 693469 w 1011074"/>
                <a:gd name="connsiteY129" fmla="*/ 655235 h 911305"/>
                <a:gd name="connsiteX130" fmla="*/ 695151 w 1011074"/>
                <a:gd name="connsiteY130" fmla="*/ 657001 h 911305"/>
                <a:gd name="connsiteX131" fmla="*/ 713141 w 1011074"/>
                <a:gd name="connsiteY131" fmla="*/ 667433 h 911305"/>
                <a:gd name="connsiteX132" fmla="*/ 728357 w 1011074"/>
                <a:gd name="connsiteY132" fmla="*/ 671302 h 911305"/>
                <a:gd name="connsiteX133" fmla="*/ 730795 w 1011074"/>
                <a:gd name="connsiteY133" fmla="*/ 672648 h 911305"/>
                <a:gd name="connsiteX134" fmla="*/ 734578 w 1011074"/>
                <a:gd name="connsiteY134" fmla="*/ 686865 h 911305"/>
                <a:gd name="connsiteX135" fmla="*/ 733065 w 1011074"/>
                <a:gd name="connsiteY135" fmla="*/ 688884 h 911305"/>
                <a:gd name="connsiteX136" fmla="*/ 685903 w 1011074"/>
                <a:gd name="connsiteY136" fmla="*/ 738349 h 911305"/>
                <a:gd name="connsiteX137" fmla="*/ 684138 w 1011074"/>
                <a:gd name="connsiteY137" fmla="*/ 739947 h 911305"/>
                <a:gd name="connsiteX138" fmla="*/ 681868 w 1011074"/>
                <a:gd name="connsiteY138" fmla="*/ 740788 h 911305"/>
                <a:gd name="connsiteX139" fmla="*/ 678925 w 1011074"/>
                <a:gd name="connsiteY139" fmla="*/ 740536 h 911305"/>
                <a:gd name="connsiteX140" fmla="*/ 673966 w 1011074"/>
                <a:gd name="connsiteY140" fmla="*/ 732544 h 911305"/>
                <a:gd name="connsiteX141" fmla="*/ 671948 w 1011074"/>
                <a:gd name="connsiteY141" fmla="*/ 731114 h 911305"/>
                <a:gd name="connsiteX142" fmla="*/ 669006 w 1011074"/>
                <a:gd name="connsiteY142" fmla="*/ 730693 h 911305"/>
                <a:gd name="connsiteX143" fmla="*/ 659338 w 1011074"/>
                <a:gd name="connsiteY143" fmla="*/ 732796 h 911305"/>
                <a:gd name="connsiteX144" fmla="*/ 652612 w 1011074"/>
                <a:gd name="connsiteY144" fmla="*/ 735320 h 911305"/>
                <a:gd name="connsiteX145" fmla="*/ 650847 w 1011074"/>
                <a:gd name="connsiteY145" fmla="*/ 736918 h 911305"/>
                <a:gd name="connsiteX146" fmla="*/ 644878 w 1011074"/>
                <a:gd name="connsiteY146" fmla="*/ 745078 h 911305"/>
                <a:gd name="connsiteX147" fmla="*/ 643870 w 1011074"/>
                <a:gd name="connsiteY147" fmla="*/ 748023 h 911305"/>
                <a:gd name="connsiteX148" fmla="*/ 645551 w 1011074"/>
                <a:gd name="connsiteY148" fmla="*/ 752397 h 911305"/>
                <a:gd name="connsiteX149" fmla="*/ 648829 w 1011074"/>
                <a:gd name="connsiteY149" fmla="*/ 755846 h 911305"/>
                <a:gd name="connsiteX150" fmla="*/ 650847 w 1011074"/>
                <a:gd name="connsiteY150" fmla="*/ 757276 h 911305"/>
                <a:gd name="connsiteX151" fmla="*/ 647737 w 1011074"/>
                <a:gd name="connsiteY151" fmla="*/ 762071 h 911305"/>
                <a:gd name="connsiteX152" fmla="*/ 636135 w 1011074"/>
                <a:gd name="connsiteY152" fmla="*/ 763838 h 911305"/>
                <a:gd name="connsiteX153" fmla="*/ 633193 w 1011074"/>
                <a:gd name="connsiteY153" fmla="*/ 763417 h 911305"/>
                <a:gd name="connsiteX154" fmla="*/ 623946 w 1011074"/>
                <a:gd name="connsiteY154" fmla="*/ 760894 h 911305"/>
                <a:gd name="connsiteX155" fmla="*/ 619910 w 1011074"/>
                <a:gd name="connsiteY155" fmla="*/ 757949 h 911305"/>
                <a:gd name="connsiteX156" fmla="*/ 618229 w 1011074"/>
                <a:gd name="connsiteY156" fmla="*/ 756183 h 911305"/>
                <a:gd name="connsiteX157" fmla="*/ 616127 w 1011074"/>
                <a:gd name="connsiteY157" fmla="*/ 751892 h 911305"/>
                <a:gd name="connsiteX158" fmla="*/ 612765 w 1011074"/>
                <a:gd name="connsiteY158" fmla="*/ 743060 h 911305"/>
                <a:gd name="connsiteX159" fmla="*/ 610663 w 1011074"/>
                <a:gd name="connsiteY159" fmla="*/ 738769 h 911305"/>
                <a:gd name="connsiteX160" fmla="*/ 604022 w 1011074"/>
                <a:gd name="connsiteY160" fmla="*/ 729011 h 911305"/>
                <a:gd name="connsiteX161" fmla="*/ 595783 w 1011074"/>
                <a:gd name="connsiteY161" fmla="*/ 717654 h 911305"/>
                <a:gd name="connsiteX162" fmla="*/ 592421 w 1011074"/>
                <a:gd name="connsiteY162" fmla="*/ 714205 h 911305"/>
                <a:gd name="connsiteX163" fmla="*/ 589478 w 1011074"/>
                <a:gd name="connsiteY163" fmla="*/ 713785 h 911305"/>
                <a:gd name="connsiteX164" fmla="*/ 587713 w 1011074"/>
                <a:gd name="connsiteY164" fmla="*/ 715551 h 911305"/>
                <a:gd name="connsiteX165" fmla="*/ 572833 w 1011074"/>
                <a:gd name="connsiteY165" fmla="*/ 735993 h 911305"/>
                <a:gd name="connsiteX166" fmla="*/ 571572 w 1011074"/>
                <a:gd name="connsiteY166" fmla="*/ 738433 h 911305"/>
                <a:gd name="connsiteX167" fmla="*/ 570815 w 1011074"/>
                <a:gd name="connsiteY167" fmla="*/ 741629 h 911305"/>
                <a:gd name="connsiteX168" fmla="*/ 578381 w 1011074"/>
                <a:gd name="connsiteY168" fmla="*/ 799170 h 911305"/>
                <a:gd name="connsiteX169" fmla="*/ 581071 w 1011074"/>
                <a:gd name="connsiteY169" fmla="*/ 814059 h 911305"/>
                <a:gd name="connsiteX170" fmla="*/ 581912 w 1011074"/>
                <a:gd name="connsiteY170" fmla="*/ 816331 h 911305"/>
                <a:gd name="connsiteX171" fmla="*/ 601752 w 1011074"/>
                <a:gd name="connsiteY171" fmla="*/ 844428 h 911305"/>
                <a:gd name="connsiteX172" fmla="*/ 609991 w 1011074"/>
                <a:gd name="connsiteY172" fmla="*/ 847793 h 911305"/>
                <a:gd name="connsiteX173" fmla="*/ 621003 w 1011074"/>
                <a:gd name="connsiteY173" fmla="*/ 851747 h 911305"/>
                <a:gd name="connsiteX174" fmla="*/ 626552 w 1011074"/>
                <a:gd name="connsiteY174" fmla="*/ 853177 h 911305"/>
                <a:gd name="connsiteX175" fmla="*/ 636976 w 1011074"/>
                <a:gd name="connsiteY175" fmla="*/ 856878 h 911305"/>
                <a:gd name="connsiteX176" fmla="*/ 641768 w 1011074"/>
                <a:gd name="connsiteY176" fmla="*/ 859402 h 911305"/>
                <a:gd name="connsiteX177" fmla="*/ 643786 w 1011074"/>
                <a:gd name="connsiteY177" fmla="*/ 860832 h 911305"/>
                <a:gd name="connsiteX178" fmla="*/ 642693 w 1011074"/>
                <a:gd name="connsiteY178" fmla="*/ 862598 h 911305"/>
                <a:gd name="connsiteX179" fmla="*/ 631680 w 1011074"/>
                <a:gd name="connsiteY179" fmla="*/ 871179 h 911305"/>
                <a:gd name="connsiteX180" fmla="*/ 622012 w 1011074"/>
                <a:gd name="connsiteY180" fmla="*/ 877825 h 911305"/>
                <a:gd name="connsiteX181" fmla="*/ 619490 w 1011074"/>
                <a:gd name="connsiteY181" fmla="*/ 877152 h 911305"/>
                <a:gd name="connsiteX182" fmla="*/ 617809 w 1011074"/>
                <a:gd name="connsiteY182" fmla="*/ 875385 h 911305"/>
                <a:gd name="connsiteX183" fmla="*/ 617388 w 1011074"/>
                <a:gd name="connsiteY183" fmla="*/ 873030 h 911305"/>
                <a:gd name="connsiteX184" fmla="*/ 613017 w 1011074"/>
                <a:gd name="connsiteY184" fmla="*/ 872946 h 911305"/>
                <a:gd name="connsiteX185" fmla="*/ 611672 w 1011074"/>
                <a:gd name="connsiteY185" fmla="*/ 873535 h 911305"/>
                <a:gd name="connsiteX186" fmla="*/ 611251 w 1011074"/>
                <a:gd name="connsiteY186" fmla="*/ 875469 h 911305"/>
                <a:gd name="connsiteX187" fmla="*/ 605787 w 1011074"/>
                <a:gd name="connsiteY187" fmla="*/ 911306 h 911305"/>
                <a:gd name="connsiteX188" fmla="*/ 600827 w 1011074"/>
                <a:gd name="connsiteY188" fmla="*/ 909539 h 911305"/>
                <a:gd name="connsiteX189" fmla="*/ 586452 w 1011074"/>
                <a:gd name="connsiteY189" fmla="*/ 905585 h 911305"/>
                <a:gd name="connsiteX190" fmla="*/ 575775 w 1011074"/>
                <a:gd name="connsiteY190" fmla="*/ 904408 h 911305"/>
                <a:gd name="connsiteX191" fmla="*/ 545427 w 1011074"/>
                <a:gd name="connsiteY191" fmla="*/ 901379 h 911305"/>
                <a:gd name="connsiteX192" fmla="*/ 507849 w 1011074"/>
                <a:gd name="connsiteY192" fmla="*/ 894145 h 911305"/>
                <a:gd name="connsiteX193" fmla="*/ 481956 w 1011074"/>
                <a:gd name="connsiteY193" fmla="*/ 888424 h 911305"/>
                <a:gd name="connsiteX194" fmla="*/ 473970 w 1011074"/>
                <a:gd name="connsiteY194" fmla="*/ 885228 h 911305"/>
                <a:gd name="connsiteX195" fmla="*/ 439587 w 1011074"/>
                <a:gd name="connsiteY195" fmla="*/ 875806 h 911305"/>
                <a:gd name="connsiteX196" fmla="*/ 401420 w 1011074"/>
                <a:gd name="connsiteY196" fmla="*/ 867562 h 911305"/>
                <a:gd name="connsiteX197" fmla="*/ 375444 w 1011074"/>
                <a:gd name="connsiteY197" fmla="*/ 862178 h 911305"/>
                <a:gd name="connsiteX198" fmla="*/ 364683 w 1011074"/>
                <a:gd name="connsiteY198" fmla="*/ 862430 h 911305"/>
                <a:gd name="connsiteX199" fmla="*/ 359807 w 1011074"/>
                <a:gd name="connsiteY199" fmla="*/ 863187 h 911305"/>
                <a:gd name="connsiteX200" fmla="*/ 339379 w 1011074"/>
                <a:gd name="connsiteY200" fmla="*/ 862767 h 911305"/>
                <a:gd name="connsiteX201" fmla="*/ 323742 w 1011074"/>
                <a:gd name="connsiteY201" fmla="*/ 859570 h 911305"/>
                <a:gd name="connsiteX202" fmla="*/ 272125 w 1011074"/>
                <a:gd name="connsiteY202" fmla="*/ 847624 h 911305"/>
                <a:gd name="connsiteX203" fmla="*/ 253378 w 1011074"/>
                <a:gd name="connsiteY203" fmla="*/ 839633 h 911305"/>
                <a:gd name="connsiteX204" fmla="*/ 229167 w 1011074"/>
                <a:gd name="connsiteY204" fmla="*/ 828865 h 911305"/>
                <a:gd name="connsiteX205" fmla="*/ 212690 w 1011074"/>
                <a:gd name="connsiteY205" fmla="*/ 821042 h 911305"/>
                <a:gd name="connsiteX206" fmla="*/ 200164 w 1011074"/>
                <a:gd name="connsiteY206" fmla="*/ 816667 h 911305"/>
                <a:gd name="connsiteX207" fmla="*/ 186377 w 1011074"/>
                <a:gd name="connsiteY207" fmla="*/ 814901 h 911305"/>
                <a:gd name="connsiteX208" fmla="*/ 182089 w 1011074"/>
                <a:gd name="connsiteY208" fmla="*/ 814901 h 911305"/>
                <a:gd name="connsiteX209" fmla="*/ 161997 w 1011074"/>
                <a:gd name="connsiteY209" fmla="*/ 818181 h 911305"/>
                <a:gd name="connsiteX210" fmla="*/ 154515 w 1011074"/>
                <a:gd name="connsiteY210" fmla="*/ 823397 h 911305"/>
                <a:gd name="connsiteX211" fmla="*/ 146613 w 1011074"/>
                <a:gd name="connsiteY211" fmla="*/ 831725 h 911305"/>
                <a:gd name="connsiteX212" fmla="*/ 138122 w 1011074"/>
                <a:gd name="connsiteY212" fmla="*/ 839381 h 911305"/>
                <a:gd name="connsiteX213" fmla="*/ 129463 w 1011074"/>
                <a:gd name="connsiteY213" fmla="*/ 846699 h 911305"/>
                <a:gd name="connsiteX214" fmla="*/ 126353 w 1011074"/>
                <a:gd name="connsiteY214" fmla="*/ 848970 h 911305"/>
                <a:gd name="connsiteX215" fmla="*/ 122233 w 1011074"/>
                <a:gd name="connsiteY215" fmla="*/ 844849 h 911305"/>
                <a:gd name="connsiteX216" fmla="*/ 115928 w 1011074"/>
                <a:gd name="connsiteY216" fmla="*/ 841147 h 911305"/>
                <a:gd name="connsiteX217" fmla="*/ 105504 w 1011074"/>
                <a:gd name="connsiteY217" fmla="*/ 841484 h 911305"/>
                <a:gd name="connsiteX218" fmla="*/ 100796 w 1011074"/>
                <a:gd name="connsiteY218" fmla="*/ 844260 h 911305"/>
                <a:gd name="connsiteX219" fmla="*/ 89952 w 1011074"/>
                <a:gd name="connsiteY219" fmla="*/ 853513 h 911305"/>
                <a:gd name="connsiteX220" fmla="*/ 85244 w 1011074"/>
                <a:gd name="connsiteY220" fmla="*/ 857215 h 911305"/>
                <a:gd name="connsiteX221" fmla="*/ 59183 w 1011074"/>
                <a:gd name="connsiteY221" fmla="*/ 842661 h 911305"/>
                <a:gd name="connsiteX222" fmla="*/ 39091 w 1011074"/>
                <a:gd name="connsiteY222" fmla="*/ 830968 h 911305"/>
                <a:gd name="connsiteX223" fmla="*/ 6893 w 1011074"/>
                <a:gd name="connsiteY223" fmla="*/ 785794 h 911305"/>
                <a:gd name="connsiteX224" fmla="*/ 0 w 1011074"/>
                <a:gd name="connsiteY224" fmla="*/ 696960 h 911305"/>
                <a:gd name="connsiteX225" fmla="*/ 57081 w 1011074"/>
                <a:gd name="connsiteY225" fmla="*/ 696203 h 911305"/>
                <a:gd name="connsiteX226" fmla="*/ 63218 w 1011074"/>
                <a:gd name="connsiteY226" fmla="*/ 697970 h 911305"/>
                <a:gd name="connsiteX227" fmla="*/ 67338 w 1011074"/>
                <a:gd name="connsiteY227" fmla="*/ 700746 h 911305"/>
                <a:gd name="connsiteX228" fmla="*/ 72214 w 1011074"/>
                <a:gd name="connsiteY228" fmla="*/ 705288 h 911305"/>
                <a:gd name="connsiteX229" fmla="*/ 82218 w 1011074"/>
                <a:gd name="connsiteY229" fmla="*/ 710504 h 911305"/>
                <a:gd name="connsiteX230" fmla="*/ 87177 w 1011074"/>
                <a:gd name="connsiteY230" fmla="*/ 708737 h 911305"/>
                <a:gd name="connsiteX231" fmla="*/ 98274 w 1011074"/>
                <a:gd name="connsiteY231" fmla="*/ 700157 h 911305"/>
                <a:gd name="connsiteX232" fmla="*/ 122570 w 1011074"/>
                <a:gd name="connsiteY232" fmla="*/ 690819 h 911305"/>
                <a:gd name="connsiteX233" fmla="*/ 141065 w 1011074"/>
                <a:gd name="connsiteY233" fmla="*/ 688295 h 911305"/>
                <a:gd name="connsiteX234" fmla="*/ 145772 w 1011074"/>
                <a:gd name="connsiteY234" fmla="*/ 687370 h 911305"/>
                <a:gd name="connsiteX235" fmla="*/ 206216 w 1011074"/>
                <a:gd name="connsiteY235" fmla="*/ 671050 h 911305"/>
                <a:gd name="connsiteX236" fmla="*/ 218574 w 1011074"/>
                <a:gd name="connsiteY236" fmla="*/ 667012 h 911305"/>
                <a:gd name="connsiteX237" fmla="*/ 233790 w 1011074"/>
                <a:gd name="connsiteY237" fmla="*/ 658600 h 911305"/>
                <a:gd name="connsiteX238" fmla="*/ 275404 w 1011074"/>
                <a:gd name="connsiteY238" fmla="*/ 639420 h 911305"/>
                <a:gd name="connsiteX239" fmla="*/ 282045 w 1011074"/>
                <a:gd name="connsiteY239" fmla="*/ 639841 h 911305"/>
                <a:gd name="connsiteX240" fmla="*/ 287677 w 1011074"/>
                <a:gd name="connsiteY240" fmla="*/ 642028 h 911305"/>
                <a:gd name="connsiteX241" fmla="*/ 295327 w 1011074"/>
                <a:gd name="connsiteY241" fmla="*/ 647832 h 911305"/>
                <a:gd name="connsiteX242" fmla="*/ 302641 w 1011074"/>
                <a:gd name="connsiteY242" fmla="*/ 650356 h 911305"/>
                <a:gd name="connsiteX243" fmla="*/ 308106 w 1011074"/>
                <a:gd name="connsiteY243" fmla="*/ 651029 h 911305"/>
                <a:gd name="connsiteX244" fmla="*/ 313570 w 1011074"/>
                <a:gd name="connsiteY244" fmla="*/ 650187 h 911305"/>
                <a:gd name="connsiteX245" fmla="*/ 350728 w 1011074"/>
                <a:gd name="connsiteY245" fmla="*/ 642112 h 911305"/>
                <a:gd name="connsiteX246" fmla="*/ 366280 w 1011074"/>
                <a:gd name="connsiteY246" fmla="*/ 634288 h 911305"/>
                <a:gd name="connsiteX247" fmla="*/ 368214 w 1011074"/>
                <a:gd name="connsiteY247" fmla="*/ 628063 h 911305"/>
                <a:gd name="connsiteX248" fmla="*/ 373005 w 1011074"/>
                <a:gd name="connsiteY248" fmla="*/ 614351 h 911305"/>
                <a:gd name="connsiteX249" fmla="*/ 380151 w 1011074"/>
                <a:gd name="connsiteY249" fmla="*/ 600471 h 911305"/>
                <a:gd name="connsiteX250" fmla="*/ 382841 w 1011074"/>
                <a:gd name="connsiteY250" fmla="*/ 596012 h 911305"/>
                <a:gd name="connsiteX251" fmla="*/ 409154 w 1011074"/>
                <a:gd name="connsiteY251" fmla="*/ 562952 h 911305"/>
                <a:gd name="connsiteX252" fmla="*/ 422857 w 1011074"/>
                <a:gd name="connsiteY252" fmla="*/ 547557 h 911305"/>
                <a:gd name="connsiteX253" fmla="*/ 435383 w 1011074"/>
                <a:gd name="connsiteY253" fmla="*/ 535780 h 911305"/>
                <a:gd name="connsiteX254" fmla="*/ 451188 w 1011074"/>
                <a:gd name="connsiteY254" fmla="*/ 530733 h 911305"/>
                <a:gd name="connsiteX255" fmla="*/ 466068 w 1011074"/>
                <a:gd name="connsiteY255" fmla="*/ 529892 h 911305"/>
                <a:gd name="connsiteX256" fmla="*/ 473382 w 1011074"/>
                <a:gd name="connsiteY256" fmla="*/ 528798 h 911305"/>
                <a:gd name="connsiteX257" fmla="*/ 486328 w 1011074"/>
                <a:gd name="connsiteY257" fmla="*/ 526358 h 911305"/>
                <a:gd name="connsiteX258" fmla="*/ 499274 w 1011074"/>
                <a:gd name="connsiteY258" fmla="*/ 520806 h 911305"/>
                <a:gd name="connsiteX259" fmla="*/ 441688 w 1011074"/>
                <a:gd name="connsiteY259" fmla="*/ 452078 h 911305"/>
                <a:gd name="connsiteX260" fmla="*/ 415291 w 1011074"/>
                <a:gd name="connsiteY260" fmla="*/ 421289 h 911305"/>
                <a:gd name="connsiteX261" fmla="*/ 404867 w 1011074"/>
                <a:gd name="connsiteY261" fmla="*/ 409427 h 911305"/>
                <a:gd name="connsiteX262" fmla="*/ 389987 w 1011074"/>
                <a:gd name="connsiteY262" fmla="*/ 394285 h 911305"/>
                <a:gd name="connsiteX263" fmla="*/ 352745 w 1011074"/>
                <a:gd name="connsiteY263" fmla="*/ 364421 h 911305"/>
                <a:gd name="connsiteX264" fmla="*/ 341901 w 1011074"/>
                <a:gd name="connsiteY264" fmla="*/ 356598 h 911305"/>
                <a:gd name="connsiteX265" fmla="*/ 332485 w 1011074"/>
                <a:gd name="connsiteY265" fmla="*/ 348774 h 911305"/>
                <a:gd name="connsiteX266" fmla="*/ 311300 w 1011074"/>
                <a:gd name="connsiteY266" fmla="*/ 330772 h 911305"/>
                <a:gd name="connsiteX267" fmla="*/ 302137 w 1011074"/>
                <a:gd name="connsiteY267" fmla="*/ 322528 h 911305"/>
                <a:gd name="connsiteX268" fmla="*/ 267669 w 1011074"/>
                <a:gd name="connsiteY268" fmla="*/ 250350 h 911305"/>
                <a:gd name="connsiteX269" fmla="*/ 263634 w 1011074"/>
                <a:gd name="connsiteY269" fmla="*/ 227301 h 911305"/>
                <a:gd name="connsiteX270" fmla="*/ 261449 w 1011074"/>
                <a:gd name="connsiteY270" fmla="*/ 220066 h 911305"/>
                <a:gd name="connsiteX271" fmla="*/ 257161 w 1011074"/>
                <a:gd name="connsiteY271" fmla="*/ 213252 h 911305"/>
                <a:gd name="connsiteX272" fmla="*/ 250184 w 1011074"/>
                <a:gd name="connsiteY272" fmla="*/ 202989 h 911305"/>
                <a:gd name="connsiteX273" fmla="*/ 245812 w 1011074"/>
                <a:gd name="connsiteY273" fmla="*/ 198026 h 911305"/>
                <a:gd name="connsiteX274" fmla="*/ 238834 w 1011074"/>
                <a:gd name="connsiteY274" fmla="*/ 191632 h 911305"/>
                <a:gd name="connsiteX275" fmla="*/ 233370 w 1011074"/>
                <a:gd name="connsiteY275" fmla="*/ 185828 h 911305"/>
                <a:gd name="connsiteX276" fmla="*/ 230848 w 1011074"/>
                <a:gd name="connsiteY276" fmla="*/ 174976 h 911305"/>
                <a:gd name="connsiteX277" fmla="*/ 242533 w 1011074"/>
                <a:gd name="connsiteY277" fmla="*/ 169592 h 911305"/>
                <a:gd name="connsiteX278" fmla="*/ 247746 w 1011074"/>
                <a:gd name="connsiteY278" fmla="*/ 167657 h 911305"/>
                <a:gd name="connsiteX279" fmla="*/ 259515 w 1011074"/>
                <a:gd name="connsiteY279" fmla="*/ 164292 h 911305"/>
                <a:gd name="connsiteX280" fmla="*/ 290368 w 1011074"/>
                <a:gd name="connsiteY280" fmla="*/ 160254 h 911305"/>
                <a:gd name="connsiteX281" fmla="*/ 305836 w 1011074"/>
                <a:gd name="connsiteY281" fmla="*/ 159245 h 911305"/>
                <a:gd name="connsiteX282" fmla="*/ 323406 w 1011074"/>
                <a:gd name="connsiteY282" fmla="*/ 162021 h 911305"/>
                <a:gd name="connsiteX283" fmla="*/ 339631 w 1011074"/>
                <a:gd name="connsiteY283" fmla="*/ 159413 h 911305"/>
                <a:gd name="connsiteX284" fmla="*/ 376704 w 1011074"/>
                <a:gd name="connsiteY284" fmla="*/ 141159 h 911305"/>
                <a:gd name="connsiteX285" fmla="*/ 399066 w 1011074"/>
                <a:gd name="connsiteY285" fmla="*/ 135690 h 911305"/>
                <a:gd name="connsiteX286" fmla="*/ 403942 w 1011074"/>
                <a:gd name="connsiteY286" fmla="*/ 130811 h 911305"/>
                <a:gd name="connsiteX287" fmla="*/ 403102 w 1011074"/>
                <a:gd name="connsiteY287" fmla="*/ 111968 h 911305"/>
                <a:gd name="connsiteX288" fmla="*/ 402261 w 1011074"/>
                <a:gd name="connsiteY288" fmla="*/ 103556 h 911305"/>
                <a:gd name="connsiteX289" fmla="*/ 401084 w 1011074"/>
                <a:gd name="connsiteY289" fmla="*/ 96321 h 911305"/>
                <a:gd name="connsiteX290" fmla="*/ 402009 w 1011074"/>
                <a:gd name="connsiteY290" fmla="*/ 88077 h 911305"/>
                <a:gd name="connsiteX291" fmla="*/ 405371 w 1011074"/>
                <a:gd name="connsiteY291" fmla="*/ 72430 h 911305"/>
                <a:gd name="connsiteX292" fmla="*/ 410667 w 1011074"/>
                <a:gd name="connsiteY292" fmla="*/ 54343 h 911305"/>
                <a:gd name="connsiteX293" fmla="*/ 412181 w 1011074"/>
                <a:gd name="connsiteY293" fmla="*/ 49969 h 911305"/>
                <a:gd name="connsiteX294" fmla="*/ 420419 w 1011074"/>
                <a:gd name="connsiteY294" fmla="*/ 32724 h 911305"/>
                <a:gd name="connsiteX295" fmla="*/ 427061 w 1011074"/>
                <a:gd name="connsiteY295" fmla="*/ 21788 h 911305"/>
                <a:gd name="connsiteX296" fmla="*/ 440848 w 1011074"/>
                <a:gd name="connsiteY296" fmla="*/ 2692 h 911305"/>
                <a:gd name="connsiteX297" fmla="*/ 461024 w 1011074"/>
                <a:gd name="connsiteY297" fmla="*/ 23470 h 911305"/>
                <a:gd name="connsiteX298" fmla="*/ 466152 w 1011074"/>
                <a:gd name="connsiteY298" fmla="*/ 26835 h 911305"/>
                <a:gd name="connsiteX299" fmla="*/ 493390 w 1011074"/>
                <a:gd name="connsiteY299" fmla="*/ 30621 h 911305"/>
                <a:gd name="connsiteX300" fmla="*/ 527521 w 1011074"/>
                <a:gd name="connsiteY300" fmla="*/ 37771 h 911305"/>
                <a:gd name="connsiteX301" fmla="*/ 551312 w 1011074"/>
                <a:gd name="connsiteY301" fmla="*/ 42987 h 911305"/>
                <a:gd name="connsiteX302" fmla="*/ 564006 w 1011074"/>
                <a:gd name="connsiteY302" fmla="*/ 45258 h 911305"/>
                <a:gd name="connsiteX303" fmla="*/ 604694 w 1011074"/>
                <a:gd name="connsiteY303" fmla="*/ 51399 h 911305"/>
                <a:gd name="connsiteX304" fmla="*/ 639750 w 1011074"/>
                <a:gd name="connsiteY304" fmla="*/ 54596 h 911305"/>
                <a:gd name="connsiteX305" fmla="*/ 676656 w 1011074"/>
                <a:gd name="connsiteY305" fmla="*/ 56699 h 911305"/>
                <a:gd name="connsiteX306" fmla="*/ 710871 w 1011074"/>
                <a:gd name="connsiteY306" fmla="*/ 43492 h 911305"/>
                <a:gd name="connsiteX307" fmla="*/ 791575 w 1011074"/>
                <a:gd name="connsiteY307" fmla="*/ 5636 h 911305"/>
                <a:gd name="connsiteX308" fmla="*/ 805026 w 1011074"/>
                <a:gd name="connsiteY308" fmla="*/ 1009 h 911305"/>
                <a:gd name="connsiteX309" fmla="*/ 812592 w 1011074"/>
                <a:gd name="connsiteY309" fmla="*/ 0 h 911305"/>
                <a:gd name="connsiteX310" fmla="*/ 817132 w 1011074"/>
                <a:gd name="connsiteY310" fmla="*/ 2271 h 911305"/>
                <a:gd name="connsiteX311" fmla="*/ 821335 w 1011074"/>
                <a:gd name="connsiteY311" fmla="*/ 5468 h 911305"/>
                <a:gd name="connsiteX312" fmla="*/ 822848 w 1011074"/>
                <a:gd name="connsiteY312" fmla="*/ 10936 h 911305"/>
                <a:gd name="connsiteX313" fmla="*/ 823437 w 1011074"/>
                <a:gd name="connsiteY313" fmla="*/ 16404 h 911305"/>
                <a:gd name="connsiteX314" fmla="*/ 819822 w 1011074"/>
                <a:gd name="connsiteY314" fmla="*/ 25405 h 911305"/>
                <a:gd name="connsiteX315" fmla="*/ 817132 w 1011074"/>
                <a:gd name="connsiteY315" fmla="*/ 30453 h 911305"/>
                <a:gd name="connsiteX316" fmla="*/ 816375 w 1011074"/>
                <a:gd name="connsiteY316" fmla="*/ 37350 h 911305"/>
                <a:gd name="connsiteX317" fmla="*/ 817636 w 1011074"/>
                <a:gd name="connsiteY317" fmla="*/ 47698 h 911305"/>
                <a:gd name="connsiteX318" fmla="*/ 818981 w 1011074"/>
                <a:gd name="connsiteY318" fmla="*/ 52325 h 911305"/>
                <a:gd name="connsiteX319" fmla="*/ 823941 w 1011074"/>
                <a:gd name="connsiteY319" fmla="*/ 67467 h 911305"/>
                <a:gd name="connsiteX320" fmla="*/ 827556 w 1011074"/>
                <a:gd name="connsiteY320" fmla="*/ 73355 h 911305"/>
                <a:gd name="connsiteX321" fmla="*/ 832180 w 1011074"/>
                <a:gd name="connsiteY321" fmla="*/ 77393 h 911305"/>
                <a:gd name="connsiteX322" fmla="*/ 836719 w 1011074"/>
                <a:gd name="connsiteY322" fmla="*/ 80169 h 911305"/>
                <a:gd name="connsiteX323" fmla="*/ 841259 w 1011074"/>
                <a:gd name="connsiteY323" fmla="*/ 82104 h 911305"/>
                <a:gd name="connsiteX324" fmla="*/ 900526 w 1011074"/>
                <a:gd name="connsiteY324" fmla="*/ 105743 h 911305"/>
                <a:gd name="connsiteX325" fmla="*/ 907168 w 1011074"/>
                <a:gd name="connsiteY325" fmla="*/ 107678 h 911305"/>
                <a:gd name="connsiteX326" fmla="*/ 911707 w 1011074"/>
                <a:gd name="connsiteY326" fmla="*/ 107846 h 911305"/>
                <a:gd name="connsiteX327" fmla="*/ 919525 w 1011074"/>
                <a:gd name="connsiteY327" fmla="*/ 104649 h 911305"/>
                <a:gd name="connsiteX328" fmla="*/ 928857 w 1011074"/>
                <a:gd name="connsiteY328" fmla="*/ 114239 h 911305"/>
                <a:gd name="connsiteX329" fmla="*/ 972404 w 1011074"/>
                <a:gd name="connsiteY329" fmla="*/ 178930 h 911305"/>
                <a:gd name="connsiteX330" fmla="*/ 1006535 w 1011074"/>
                <a:gd name="connsiteY330" fmla="*/ 242611 h 911305"/>
                <a:gd name="connsiteX331" fmla="*/ 1008973 w 1011074"/>
                <a:gd name="connsiteY331" fmla="*/ 249088 h 911305"/>
                <a:gd name="connsiteX332" fmla="*/ 1011075 w 1011074"/>
                <a:gd name="connsiteY332" fmla="*/ 261118 h 91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011074" h="911305">
                  <a:moveTo>
                    <a:pt x="605787" y="797740"/>
                  </a:moveTo>
                  <a:lnTo>
                    <a:pt x="599566" y="796646"/>
                  </a:lnTo>
                  <a:lnTo>
                    <a:pt x="596792" y="795552"/>
                  </a:lnTo>
                  <a:lnTo>
                    <a:pt x="591916" y="793113"/>
                  </a:lnTo>
                  <a:lnTo>
                    <a:pt x="590655" y="791094"/>
                  </a:lnTo>
                  <a:lnTo>
                    <a:pt x="589814" y="788823"/>
                  </a:lnTo>
                  <a:lnTo>
                    <a:pt x="588049" y="778980"/>
                  </a:lnTo>
                  <a:lnTo>
                    <a:pt x="588385" y="775952"/>
                  </a:lnTo>
                  <a:lnTo>
                    <a:pt x="589142" y="772755"/>
                  </a:lnTo>
                  <a:lnTo>
                    <a:pt x="589058" y="770063"/>
                  </a:lnTo>
                  <a:lnTo>
                    <a:pt x="587713" y="762576"/>
                  </a:lnTo>
                  <a:lnTo>
                    <a:pt x="586031" y="758202"/>
                  </a:lnTo>
                  <a:lnTo>
                    <a:pt x="581071" y="750210"/>
                  </a:lnTo>
                  <a:lnTo>
                    <a:pt x="580231" y="747939"/>
                  </a:lnTo>
                  <a:lnTo>
                    <a:pt x="579810" y="745499"/>
                  </a:lnTo>
                  <a:lnTo>
                    <a:pt x="581155" y="744153"/>
                  </a:lnTo>
                  <a:lnTo>
                    <a:pt x="588469" y="747770"/>
                  </a:lnTo>
                  <a:lnTo>
                    <a:pt x="601079" y="750294"/>
                  </a:lnTo>
                  <a:lnTo>
                    <a:pt x="603097" y="751892"/>
                  </a:lnTo>
                  <a:lnTo>
                    <a:pt x="605031" y="758454"/>
                  </a:lnTo>
                  <a:lnTo>
                    <a:pt x="606292" y="760473"/>
                  </a:lnTo>
                  <a:lnTo>
                    <a:pt x="607132" y="762576"/>
                  </a:lnTo>
                  <a:lnTo>
                    <a:pt x="607973" y="767539"/>
                  </a:lnTo>
                  <a:lnTo>
                    <a:pt x="609234" y="769558"/>
                  </a:lnTo>
                  <a:lnTo>
                    <a:pt x="611251" y="770988"/>
                  </a:lnTo>
                  <a:lnTo>
                    <a:pt x="612513" y="773007"/>
                  </a:lnTo>
                  <a:lnTo>
                    <a:pt x="613437" y="777971"/>
                  </a:lnTo>
                  <a:lnTo>
                    <a:pt x="612849" y="780663"/>
                  </a:lnTo>
                  <a:lnTo>
                    <a:pt x="613353" y="783102"/>
                  </a:lnTo>
                  <a:lnTo>
                    <a:pt x="614194" y="785373"/>
                  </a:lnTo>
                  <a:lnTo>
                    <a:pt x="614362" y="790841"/>
                  </a:lnTo>
                  <a:lnTo>
                    <a:pt x="617641" y="794290"/>
                  </a:lnTo>
                  <a:lnTo>
                    <a:pt x="618902" y="796309"/>
                  </a:lnTo>
                  <a:lnTo>
                    <a:pt x="611504" y="797655"/>
                  </a:lnTo>
                  <a:lnTo>
                    <a:pt x="605787" y="797740"/>
                  </a:lnTo>
                  <a:close/>
                  <a:moveTo>
                    <a:pt x="731299" y="650104"/>
                  </a:moveTo>
                  <a:lnTo>
                    <a:pt x="729534" y="649010"/>
                  </a:lnTo>
                  <a:lnTo>
                    <a:pt x="728273" y="646991"/>
                  </a:lnTo>
                  <a:lnTo>
                    <a:pt x="726171" y="642701"/>
                  </a:lnTo>
                  <a:lnTo>
                    <a:pt x="725331" y="640429"/>
                  </a:lnTo>
                  <a:lnTo>
                    <a:pt x="724490" y="635466"/>
                  </a:lnTo>
                  <a:lnTo>
                    <a:pt x="725247" y="629577"/>
                  </a:lnTo>
                  <a:lnTo>
                    <a:pt x="728945" y="618389"/>
                  </a:lnTo>
                  <a:lnTo>
                    <a:pt x="730459" y="616370"/>
                  </a:lnTo>
                  <a:lnTo>
                    <a:pt x="733653" y="614351"/>
                  </a:lnTo>
                  <a:lnTo>
                    <a:pt x="735923" y="613510"/>
                  </a:lnTo>
                  <a:lnTo>
                    <a:pt x="749037" y="615950"/>
                  </a:lnTo>
                  <a:lnTo>
                    <a:pt x="751644" y="616622"/>
                  </a:lnTo>
                  <a:lnTo>
                    <a:pt x="752905" y="618641"/>
                  </a:lnTo>
                  <a:lnTo>
                    <a:pt x="754250" y="621586"/>
                  </a:lnTo>
                  <a:lnTo>
                    <a:pt x="755090" y="626717"/>
                  </a:lnTo>
                  <a:lnTo>
                    <a:pt x="754670" y="629661"/>
                  </a:lnTo>
                  <a:lnTo>
                    <a:pt x="745591" y="641859"/>
                  </a:lnTo>
                  <a:lnTo>
                    <a:pt x="744077" y="643878"/>
                  </a:lnTo>
                  <a:lnTo>
                    <a:pt x="742312" y="645477"/>
                  </a:lnTo>
                  <a:lnTo>
                    <a:pt x="733737" y="649683"/>
                  </a:lnTo>
                  <a:lnTo>
                    <a:pt x="731299" y="650104"/>
                  </a:lnTo>
                  <a:close/>
                  <a:moveTo>
                    <a:pt x="1011075" y="261118"/>
                  </a:moveTo>
                  <a:lnTo>
                    <a:pt x="1008300" y="261118"/>
                  </a:lnTo>
                  <a:lnTo>
                    <a:pt x="1006703" y="263221"/>
                  </a:lnTo>
                  <a:lnTo>
                    <a:pt x="1005358" y="265745"/>
                  </a:lnTo>
                  <a:lnTo>
                    <a:pt x="1004265" y="268605"/>
                  </a:lnTo>
                  <a:lnTo>
                    <a:pt x="1003424" y="271886"/>
                  </a:lnTo>
                  <a:lnTo>
                    <a:pt x="1003761" y="282906"/>
                  </a:lnTo>
                  <a:lnTo>
                    <a:pt x="1004097" y="288290"/>
                  </a:lnTo>
                  <a:lnTo>
                    <a:pt x="993673" y="328585"/>
                  </a:lnTo>
                  <a:lnTo>
                    <a:pt x="969882" y="361141"/>
                  </a:lnTo>
                  <a:lnTo>
                    <a:pt x="957272" y="402024"/>
                  </a:lnTo>
                  <a:lnTo>
                    <a:pt x="955422" y="403623"/>
                  </a:lnTo>
                  <a:lnTo>
                    <a:pt x="952900" y="404043"/>
                  </a:lnTo>
                  <a:lnTo>
                    <a:pt x="950714" y="403118"/>
                  </a:lnTo>
                  <a:lnTo>
                    <a:pt x="936423" y="386546"/>
                  </a:lnTo>
                  <a:lnTo>
                    <a:pt x="935162" y="384358"/>
                  </a:lnTo>
                  <a:lnTo>
                    <a:pt x="934321" y="382171"/>
                  </a:lnTo>
                  <a:lnTo>
                    <a:pt x="934657" y="379059"/>
                  </a:lnTo>
                  <a:lnTo>
                    <a:pt x="934742" y="376283"/>
                  </a:lnTo>
                  <a:lnTo>
                    <a:pt x="932724" y="369132"/>
                  </a:lnTo>
                  <a:lnTo>
                    <a:pt x="921039" y="355588"/>
                  </a:lnTo>
                  <a:lnTo>
                    <a:pt x="917928" y="355168"/>
                  </a:lnTo>
                  <a:lnTo>
                    <a:pt x="900610" y="365936"/>
                  </a:lnTo>
                  <a:lnTo>
                    <a:pt x="899349" y="366693"/>
                  </a:lnTo>
                  <a:lnTo>
                    <a:pt x="898677" y="367786"/>
                  </a:lnTo>
                  <a:lnTo>
                    <a:pt x="898256" y="369384"/>
                  </a:lnTo>
                  <a:lnTo>
                    <a:pt x="898761" y="370815"/>
                  </a:lnTo>
                  <a:lnTo>
                    <a:pt x="900274" y="371656"/>
                  </a:lnTo>
                  <a:lnTo>
                    <a:pt x="908513" y="374768"/>
                  </a:lnTo>
                  <a:lnTo>
                    <a:pt x="916667" y="378218"/>
                  </a:lnTo>
                  <a:lnTo>
                    <a:pt x="922047" y="386546"/>
                  </a:lnTo>
                  <a:lnTo>
                    <a:pt x="923645" y="388312"/>
                  </a:lnTo>
                  <a:lnTo>
                    <a:pt x="919694" y="395715"/>
                  </a:lnTo>
                  <a:lnTo>
                    <a:pt x="894642" y="410353"/>
                  </a:lnTo>
                  <a:lnTo>
                    <a:pt x="892708" y="409932"/>
                  </a:lnTo>
                  <a:lnTo>
                    <a:pt x="889429" y="406230"/>
                  </a:lnTo>
                  <a:lnTo>
                    <a:pt x="884554" y="407492"/>
                  </a:lnTo>
                  <a:lnTo>
                    <a:pt x="864125" y="420868"/>
                  </a:lnTo>
                  <a:lnTo>
                    <a:pt x="846303" y="432224"/>
                  </a:lnTo>
                  <a:lnTo>
                    <a:pt x="844538" y="433823"/>
                  </a:lnTo>
                  <a:lnTo>
                    <a:pt x="843277" y="436262"/>
                  </a:lnTo>
                  <a:lnTo>
                    <a:pt x="829069" y="472519"/>
                  </a:lnTo>
                  <a:lnTo>
                    <a:pt x="837056" y="496663"/>
                  </a:lnTo>
                  <a:lnTo>
                    <a:pt x="840334" y="497336"/>
                  </a:lnTo>
                  <a:lnTo>
                    <a:pt x="843193" y="498430"/>
                  </a:lnTo>
                  <a:lnTo>
                    <a:pt x="845294" y="500028"/>
                  </a:lnTo>
                  <a:lnTo>
                    <a:pt x="846555" y="502047"/>
                  </a:lnTo>
                  <a:lnTo>
                    <a:pt x="848573" y="506421"/>
                  </a:lnTo>
                  <a:lnTo>
                    <a:pt x="849413" y="511469"/>
                  </a:lnTo>
                  <a:lnTo>
                    <a:pt x="848573" y="513656"/>
                  </a:lnTo>
                  <a:lnTo>
                    <a:pt x="825791" y="556811"/>
                  </a:lnTo>
                  <a:lnTo>
                    <a:pt x="824278" y="558830"/>
                  </a:lnTo>
                  <a:lnTo>
                    <a:pt x="766860" y="597527"/>
                  </a:lnTo>
                  <a:lnTo>
                    <a:pt x="764842" y="598704"/>
                  </a:lnTo>
                  <a:lnTo>
                    <a:pt x="748533" y="603667"/>
                  </a:lnTo>
                  <a:lnTo>
                    <a:pt x="738949" y="596265"/>
                  </a:lnTo>
                  <a:lnTo>
                    <a:pt x="743741" y="585076"/>
                  </a:lnTo>
                  <a:lnTo>
                    <a:pt x="749206" y="584908"/>
                  </a:lnTo>
                  <a:lnTo>
                    <a:pt x="751223" y="583730"/>
                  </a:lnTo>
                  <a:lnTo>
                    <a:pt x="752736" y="581711"/>
                  </a:lnTo>
                  <a:lnTo>
                    <a:pt x="752652" y="579019"/>
                  </a:lnTo>
                  <a:lnTo>
                    <a:pt x="751055" y="577169"/>
                  </a:lnTo>
                  <a:lnTo>
                    <a:pt x="736764" y="569345"/>
                  </a:lnTo>
                  <a:lnTo>
                    <a:pt x="728777" y="568167"/>
                  </a:lnTo>
                  <a:lnTo>
                    <a:pt x="717176" y="576412"/>
                  </a:lnTo>
                  <a:lnTo>
                    <a:pt x="714906" y="581711"/>
                  </a:lnTo>
                  <a:lnTo>
                    <a:pt x="719362" y="620913"/>
                  </a:lnTo>
                  <a:lnTo>
                    <a:pt x="721548" y="633447"/>
                  </a:lnTo>
                  <a:lnTo>
                    <a:pt x="721632" y="638999"/>
                  </a:lnTo>
                  <a:lnTo>
                    <a:pt x="711039" y="650524"/>
                  </a:lnTo>
                  <a:lnTo>
                    <a:pt x="708685" y="650272"/>
                  </a:lnTo>
                  <a:lnTo>
                    <a:pt x="692628" y="652964"/>
                  </a:lnTo>
                  <a:lnTo>
                    <a:pt x="693469" y="655235"/>
                  </a:lnTo>
                  <a:lnTo>
                    <a:pt x="695151" y="657001"/>
                  </a:lnTo>
                  <a:lnTo>
                    <a:pt x="713141" y="667433"/>
                  </a:lnTo>
                  <a:lnTo>
                    <a:pt x="728357" y="671302"/>
                  </a:lnTo>
                  <a:lnTo>
                    <a:pt x="730795" y="672648"/>
                  </a:lnTo>
                  <a:lnTo>
                    <a:pt x="734578" y="686865"/>
                  </a:lnTo>
                  <a:lnTo>
                    <a:pt x="733065" y="688884"/>
                  </a:lnTo>
                  <a:lnTo>
                    <a:pt x="685903" y="738349"/>
                  </a:lnTo>
                  <a:lnTo>
                    <a:pt x="684138" y="739947"/>
                  </a:lnTo>
                  <a:lnTo>
                    <a:pt x="681868" y="740788"/>
                  </a:lnTo>
                  <a:lnTo>
                    <a:pt x="678925" y="740536"/>
                  </a:lnTo>
                  <a:lnTo>
                    <a:pt x="673966" y="732544"/>
                  </a:lnTo>
                  <a:lnTo>
                    <a:pt x="671948" y="731114"/>
                  </a:lnTo>
                  <a:lnTo>
                    <a:pt x="669006" y="730693"/>
                  </a:lnTo>
                  <a:lnTo>
                    <a:pt x="659338" y="732796"/>
                  </a:lnTo>
                  <a:lnTo>
                    <a:pt x="652612" y="735320"/>
                  </a:lnTo>
                  <a:lnTo>
                    <a:pt x="650847" y="736918"/>
                  </a:lnTo>
                  <a:lnTo>
                    <a:pt x="644878" y="745078"/>
                  </a:lnTo>
                  <a:lnTo>
                    <a:pt x="643870" y="748023"/>
                  </a:lnTo>
                  <a:lnTo>
                    <a:pt x="645551" y="752397"/>
                  </a:lnTo>
                  <a:lnTo>
                    <a:pt x="648829" y="755846"/>
                  </a:lnTo>
                  <a:lnTo>
                    <a:pt x="650847" y="757276"/>
                  </a:lnTo>
                  <a:lnTo>
                    <a:pt x="647737" y="762071"/>
                  </a:lnTo>
                  <a:lnTo>
                    <a:pt x="636135" y="763838"/>
                  </a:lnTo>
                  <a:lnTo>
                    <a:pt x="633193" y="763417"/>
                  </a:lnTo>
                  <a:lnTo>
                    <a:pt x="623946" y="760894"/>
                  </a:lnTo>
                  <a:lnTo>
                    <a:pt x="619910" y="757949"/>
                  </a:lnTo>
                  <a:lnTo>
                    <a:pt x="618229" y="756183"/>
                  </a:lnTo>
                  <a:lnTo>
                    <a:pt x="616127" y="751892"/>
                  </a:lnTo>
                  <a:lnTo>
                    <a:pt x="612765" y="743060"/>
                  </a:lnTo>
                  <a:lnTo>
                    <a:pt x="610663" y="738769"/>
                  </a:lnTo>
                  <a:lnTo>
                    <a:pt x="604022" y="729011"/>
                  </a:lnTo>
                  <a:lnTo>
                    <a:pt x="595783" y="717654"/>
                  </a:lnTo>
                  <a:lnTo>
                    <a:pt x="592421" y="714205"/>
                  </a:lnTo>
                  <a:lnTo>
                    <a:pt x="589478" y="713785"/>
                  </a:lnTo>
                  <a:lnTo>
                    <a:pt x="587713" y="715551"/>
                  </a:lnTo>
                  <a:lnTo>
                    <a:pt x="572833" y="735993"/>
                  </a:lnTo>
                  <a:lnTo>
                    <a:pt x="571572" y="738433"/>
                  </a:lnTo>
                  <a:lnTo>
                    <a:pt x="570815" y="741629"/>
                  </a:lnTo>
                  <a:lnTo>
                    <a:pt x="578381" y="799170"/>
                  </a:lnTo>
                  <a:lnTo>
                    <a:pt x="581071" y="814059"/>
                  </a:lnTo>
                  <a:lnTo>
                    <a:pt x="581912" y="816331"/>
                  </a:lnTo>
                  <a:lnTo>
                    <a:pt x="601752" y="844428"/>
                  </a:lnTo>
                  <a:lnTo>
                    <a:pt x="609991" y="847793"/>
                  </a:lnTo>
                  <a:lnTo>
                    <a:pt x="621003" y="851747"/>
                  </a:lnTo>
                  <a:lnTo>
                    <a:pt x="626552" y="853177"/>
                  </a:lnTo>
                  <a:lnTo>
                    <a:pt x="636976" y="856878"/>
                  </a:lnTo>
                  <a:lnTo>
                    <a:pt x="641768" y="859402"/>
                  </a:lnTo>
                  <a:lnTo>
                    <a:pt x="643786" y="860832"/>
                  </a:lnTo>
                  <a:lnTo>
                    <a:pt x="642693" y="862598"/>
                  </a:lnTo>
                  <a:lnTo>
                    <a:pt x="631680" y="871179"/>
                  </a:lnTo>
                  <a:lnTo>
                    <a:pt x="622012" y="877825"/>
                  </a:lnTo>
                  <a:lnTo>
                    <a:pt x="619490" y="877152"/>
                  </a:lnTo>
                  <a:lnTo>
                    <a:pt x="617809" y="875385"/>
                  </a:lnTo>
                  <a:lnTo>
                    <a:pt x="617388" y="873030"/>
                  </a:lnTo>
                  <a:lnTo>
                    <a:pt x="613017" y="872946"/>
                  </a:lnTo>
                  <a:lnTo>
                    <a:pt x="611672" y="873535"/>
                  </a:lnTo>
                  <a:lnTo>
                    <a:pt x="611251" y="875469"/>
                  </a:lnTo>
                  <a:lnTo>
                    <a:pt x="605787" y="911306"/>
                  </a:lnTo>
                  <a:lnTo>
                    <a:pt x="600827" y="909539"/>
                  </a:lnTo>
                  <a:lnTo>
                    <a:pt x="586452" y="905585"/>
                  </a:lnTo>
                  <a:lnTo>
                    <a:pt x="575775" y="904408"/>
                  </a:lnTo>
                  <a:lnTo>
                    <a:pt x="545427" y="901379"/>
                  </a:lnTo>
                  <a:lnTo>
                    <a:pt x="507849" y="894145"/>
                  </a:lnTo>
                  <a:lnTo>
                    <a:pt x="481956" y="888424"/>
                  </a:lnTo>
                  <a:lnTo>
                    <a:pt x="473970" y="885228"/>
                  </a:lnTo>
                  <a:lnTo>
                    <a:pt x="439587" y="875806"/>
                  </a:lnTo>
                  <a:lnTo>
                    <a:pt x="401420" y="867562"/>
                  </a:lnTo>
                  <a:lnTo>
                    <a:pt x="375444" y="862178"/>
                  </a:lnTo>
                  <a:lnTo>
                    <a:pt x="364683" y="862430"/>
                  </a:lnTo>
                  <a:lnTo>
                    <a:pt x="359807" y="863187"/>
                  </a:lnTo>
                  <a:lnTo>
                    <a:pt x="339379" y="862767"/>
                  </a:lnTo>
                  <a:lnTo>
                    <a:pt x="323742" y="859570"/>
                  </a:lnTo>
                  <a:lnTo>
                    <a:pt x="272125" y="847624"/>
                  </a:lnTo>
                  <a:lnTo>
                    <a:pt x="253378" y="839633"/>
                  </a:lnTo>
                  <a:lnTo>
                    <a:pt x="229167" y="828865"/>
                  </a:lnTo>
                  <a:lnTo>
                    <a:pt x="212690" y="821042"/>
                  </a:lnTo>
                  <a:lnTo>
                    <a:pt x="200164" y="816667"/>
                  </a:lnTo>
                  <a:lnTo>
                    <a:pt x="186377" y="814901"/>
                  </a:lnTo>
                  <a:lnTo>
                    <a:pt x="182089" y="814901"/>
                  </a:lnTo>
                  <a:lnTo>
                    <a:pt x="161997" y="818181"/>
                  </a:lnTo>
                  <a:lnTo>
                    <a:pt x="154515" y="823397"/>
                  </a:lnTo>
                  <a:lnTo>
                    <a:pt x="146613" y="831725"/>
                  </a:lnTo>
                  <a:lnTo>
                    <a:pt x="138122" y="839381"/>
                  </a:lnTo>
                  <a:lnTo>
                    <a:pt x="129463" y="846699"/>
                  </a:lnTo>
                  <a:lnTo>
                    <a:pt x="126353" y="848970"/>
                  </a:lnTo>
                  <a:lnTo>
                    <a:pt x="122233" y="844849"/>
                  </a:lnTo>
                  <a:lnTo>
                    <a:pt x="115928" y="841147"/>
                  </a:lnTo>
                  <a:lnTo>
                    <a:pt x="105504" y="841484"/>
                  </a:lnTo>
                  <a:lnTo>
                    <a:pt x="100796" y="844260"/>
                  </a:lnTo>
                  <a:lnTo>
                    <a:pt x="89952" y="853513"/>
                  </a:lnTo>
                  <a:lnTo>
                    <a:pt x="85244" y="857215"/>
                  </a:lnTo>
                  <a:lnTo>
                    <a:pt x="59183" y="842661"/>
                  </a:lnTo>
                  <a:lnTo>
                    <a:pt x="39091" y="830968"/>
                  </a:lnTo>
                  <a:lnTo>
                    <a:pt x="6893" y="785794"/>
                  </a:lnTo>
                  <a:lnTo>
                    <a:pt x="0" y="696960"/>
                  </a:lnTo>
                  <a:lnTo>
                    <a:pt x="57081" y="696203"/>
                  </a:lnTo>
                  <a:lnTo>
                    <a:pt x="63218" y="697970"/>
                  </a:lnTo>
                  <a:lnTo>
                    <a:pt x="67338" y="700746"/>
                  </a:lnTo>
                  <a:lnTo>
                    <a:pt x="72214" y="705288"/>
                  </a:lnTo>
                  <a:lnTo>
                    <a:pt x="82218" y="710504"/>
                  </a:lnTo>
                  <a:lnTo>
                    <a:pt x="87177" y="708737"/>
                  </a:lnTo>
                  <a:lnTo>
                    <a:pt x="98274" y="700157"/>
                  </a:lnTo>
                  <a:lnTo>
                    <a:pt x="122570" y="690819"/>
                  </a:lnTo>
                  <a:lnTo>
                    <a:pt x="141065" y="688295"/>
                  </a:lnTo>
                  <a:lnTo>
                    <a:pt x="145772" y="687370"/>
                  </a:lnTo>
                  <a:lnTo>
                    <a:pt x="206216" y="671050"/>
                  </a:lnTo>
                  <a:lnTo>
                    <a:pt x="218574" y="667012"/>
                  </a:lnTo>
                  <a:lnTo>
                    <a:pt x="233790" y="658600"/>
                  </a:lnTo>
                  <a:lnTo>
                    <a:pt x="275404" y="639420"/>
                  </a:lnTo>
                  <a:lnTo>
                    <a:pt x="282045" y="639841"/>
                  </a:lnTo>
                  <a:lnTo>
                    <a:pt x="287677" y="642028"/>
                  </a:lnTo>
                  <a:lnTo>
                    <a:pt x="295327" y="647832"/>
                  </a:lnTo>
                  <a:lnTo>
                    <a:pt x="302641" y="650356"/>
                  </a:lnTo>
                  <a:lnTo>
                    <a:pt x="308106" y="651029"/>
                  </a:lnTo>
                  <a:lnTo>
                    <a:pt x="313570" y="650187"/>
                  </a:lnTo>
                  <a:lnTo>
                    <a:pt x="350728" y="642112"/>
                  </a:lnTo>
                  <a:lnTo>
                    <a:pt x="366280" y="634288"/>
                  </a:lnTo>
                  <a:lnTo>
                    <a:pt x="368214" y="628063"/>
                  </a:lnTo>
                  <a:lnTo>
                    <a:pt x="373005" y="614351"/>
                  </a:lnTo>
                  <a:lnTo>
                    <a:pt x="380151" y="600471"/>
                  </a:lnTo>
                  <a:lnTo>
                    <a:pt x="382841" y="596012"/>
                  </a:lnTo>
                  <a:lnTo>
                    <a:pt x="409154" y="562952"/>
                  </a:lnTo>
                  <a:lnTo>
                    <a:pt x="422857" y="547557"/>
                  </a:lnTo>
                  <a:lnTo>
                    <a:pt x="435383" y="535780"/>
                  </a:lnTo>
                  <a:lnTo>
                    <a:pt x="451188" y="530733"/>
                  </a:lnTo>
                  <a:lnTo>
                    <a:pt x="466068" y="529892"/>
                  </a:lnTo>
                  <a:lnTo>
                    <a:pt x="473382" y="528798"/>
                  </a:lnTo>
                  <a:lnTo>
                    <a:pt x="486328" y="526358"/>
                  </a:lnTo>
                  <a:lnTo>
                    <a:pt x="499274" y="520806"/>
                  </a:lnTo>
                  <a:lnTo>
                    <a:pt x="441688" y="452078"/>
                  </a:lnTo>
                  <a:lnTo>
                    <a:pt x="415291" y="421289"/>
                  </a:lnTo>
                  <a:lnTo>
                    <a:pt x="404867" y="409427"/>
                  </a:lnTo>
                  <a:lnTo>
                    <a:pt x="389987" y="394285"/>
                  </a:lnTo>
                  <a:lnTo>
                    <a:pt x="352745" y="364421"/>
                  </a:lnTo>
                  <a:lnTo>
                    <a:pt x="341901" y="356598"/>
                  </a:lnTo>
                  <a:lnTo>
                    <a:pt x="332485" y="348774"/>
                  </a:lnTo>
                  <a:lnTo>
                    <a:pt x="311300" y="330772"/>
                  </a:lnTo>
                  <a:lnTo>
                    <a:pt x="302137" y="322528"/>
                  </a:lnTo>
                  <a:lnTo>
                    <a:pt x="267669" y="250350"/>
                  </a:lnTo>
                  <a:lnTo>
                    <a:pt x="263634" y="227301"/>
                  </a:lnTo>
                  <a:lnTo>
                    <a:pt x="261449" y="220066"/>
                  </a:lnTo>
                  <a:lnTo>
                    <a:pt x="257161" y="213252"/>
                  </a:lnTo>
                  <a:lnTo>
                    <a:pt x="250184" y="202989"/>
                  </a:lnTo>
                  <a:lnTo>
                    <a:pt x="245812" y="198026"/>
                  </a:lnTo>
                  <a:lnTo>
                    <a:pt x="238834" y="191632"/>
                  </a:lnTo>
                  <a:lnTo>
                    <a:pt x="233370" y="185828"/>
                  </a:lnTo>
                  <a:lnTo>
                    <a:pt x="230848" y="174976"/>
                  </a:lnTo>
                  <a:lnTo>
                    <a:pt x="242533" y="169592"/>
                  </a:lnTo>
                  <a:lnTo>
                    <a:pt x="247746" y="167657"/>
                  </a:lnTo>
                  <a:lnTo>
                    <a:pt x="259515" y="164292"/>
                  </a:lnTo>
                  <a:lnTo>
                    <a:pt x="290368" y="160254"/>
                  </a:lnTo>
                  <a:lnTo>
                    <a:pt x="305836" y="159245"/>
                  </a:lnTo>
                  <a:lnTo>
                    <a:pt x="323406" y="162021"/>
                  </a:lnTo>
                  <a:lnTo>
                    <a:pt x="339631" y="159413"/>
                  </a:lnTo>
                  <a:lnTo>
                    <a:pt x="376704" y="141159"/>
                  </a:lnTo>
                  <a:lnTo>
                    <a:pt x="399066" y="135690"/>
                  </a:lnTo>
                  <a:lnTo>
                    <a:pt x="403942" y="130811"/>
                  </a:lnTo>
                  <a:lnTo>
                    <a:pt x="403102" y="111968"/>
                  </a:lnTo>
                  <a:lnTo>
                    <a:pt x="402261" y="103556"/>
                  </a:lnTo>
                  <a:lnTo>
                    <a:pt x="401084" y="96321"/>
                  </a:lnTo>
                  <a:lnTo>
                    <a:pt x="402009" y="88077"/>
                  </a:lnTo>
                  <a:lnTo>
                    <a:pt x="405371" y="72430"/>
                  </a:lnTo>
                  <a:lnTo>
                    <a:pt x="410667" y="54343"/>
                  </a:lnTo>
                  <a:lnTo>
                    <a:pt x="412181" y="49969"/>
                  </a:lnTo>
                  <a:lnTo>
                    <a:pt x="420419" y="32724"/>
                  </a:lnTo>
                  <a:lnTo>
                    <a:pt x="427061" y="21788"/>
                  </a:lnTo>
                  <a:lnTo>
                    <a:pt x="440848" y="2692"/>
                  </a:lnTo>
                  <a:lnTo>
                    <a:pt x="461024" y="23470"/>
                  </a:lnTo>
                  <a:lnTo>
                    <a:pt x="466152" y="26835"/>
                  </a:lnTo>
                  <a:lnTo>
                    <a:pt x="493390" y="30621"/>
                  </a:lnTo>
                  <a:lnTo>
                    <a:pt x="527521" y="37771"/>
                  </a:lnTo>
                  <a:lnTo>
                    <a:pt x="551312" y="42987"/>
                  </a:lnTo>
                  <a:lnTo>
                    <a:pt x="564006" y="45258"/>
                  </a:lnTo>
                  <a:lnTo>
                    <a:pt x="604694" y="51399"/>
                  </a:lnTo>
                  <a:lnTo>
                    <a:pt x="639750" y="54596"/>
                  </a:lnTo>
                  <a:lnTo>
                    <a:pt x="676656" y="56699"/>
                  </a:lnTo>
                  <a:lnTo>
                    <a:pt x="710871" y="43492"/>
                  </a:lnTo>
                  <a:lnTo>
                    <a:pt x="791575" y="5636"/>
                  </a:lnTo>
                  <a:lnTo>
                    <a:pt x="805026" y="1009"/>
                  </a:lnTo>
                  <a:lnTo>
                    <a:pt x="812592" y="0"/>
                  </a:lnTo>
                  <a:lnTo>
                    <a:pt x="817132" y="2271"/>
                  </a:lnTo>
                  <a:lnTo>
                    <a:pt x="821335" y="5468"/>
                  </a:lnTo>
                  <a:lnTo>
                    <a:pt x="822848" y="10936"/>
                  </a:lnTo>
                  <a:lnTo>
                    <a:pt x="823437" y="16404"/>
                  </a:lnTo>
                  <a:lnTo>
                    <a:pt x="819822" y="25405"/>
                  </a:lnTo>
                  <a:lnTo>
                    <a:pt x="817132" y="30453"/>
                  </a:lnTo>
                  <a:lnTo>
                    <a:pt x="816375" y="37350"/>
                  </a:lnTo>
                  <a:lnTo>
                    <a:pt x="817636" y="47698"/>
                  </a:lnTo>
                  <a:lnTo>
                    <a:pt x="818981" y="52325"/>
                  </a:lnTo>
                  <a:lnTo>
                    <a:pt x="823941" y="67467"/>
                  </a:lnTo>
                  <a:lnTo>
                    <a:pt x="827556" y="73355"/>
                  </a:lnTo>
                  <a:lnTo>
                    <a:pt x="832180" y="77393"/>
                  </a:lnTo>
                  <a:lnTo>
                    <a:pt x="836719" y="80169"/>
                  </a:lnTo>
                  <a:lnTo>
                    <a:pt x="841259" y="82104"/>
                  </a:lnTo>
                  <a:lnTo>
                    <a:pt x="900526" y="105743"/>
                  </a:lnTo>
                  <a:lnTo>
                    <a:pt x="907168" y="107678"/>
                  </a:lnTo>
                  <a:lnTo>
                    <a:pt x="911707" y="107846"/>
                  </a:lnTo>
                  <a:lnTo>
                    <a:pt x="919525" y="104649"/>
                  </a:lnTo>
                  <a:lnTo>
                    <a:pt x="928857" y="114239"/>
                  </a:lnTo>
                  <a:lnTo>
                    <a:pt x="972404" y="178930"/>
                  </a:lnTo>
                  <a:lnTo>
                    <a:pt x="1006535" y="242611"/>
                  </a:lnTo>
                  <a:lnTo>
                    <a:pt x="1008973" y="249088"/>
                  </a:lnTo>
                  <a:lnTo>
                    <a:pt x="1011075" y="261118"/>
                  </a:lnTo>
                  <a:close/>
                </a:path>
              </a:pathLst>
            </a:custGeom>
            <a:grpFill/>
            <a:ln w="12700" cap="flat">
              <a:solidFill>
                <a:srgbClr val="103140"/>
              </a:solidFill>
              <a:prstDash val="solid"/>
              <a:miter/>
            </a:ln>
          </p:spPr>
          <p:txBody>
            <a:bodyPr rtlCol="0" anchor="ctr"/>
            <a:lstStyle/>
            <a:p>
              <a:endParaRPr lang="sv-SE"/>
            </a:p>
          </p:txBody>
        </p:sp>
      </p:grpSp>
    </p:spTree>
    <p:extLst>
      <p:ext uri="{BB962C8B-B14F-4D97-AF65-F5344CB8AC3E}">
        <p14:creationId xmlns:p14="http://schemas.microsoft.com/office/powerpoint/2010/main" val="36373749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mmunkarta">
    <p:bg>
      <p:bgPr>
        <a:solidFill>
          <a:srgbClr val="103140"/>
        </a:solidFill>
        <a:effectLst/>
      </p:bgPr>
    </p:bg>
    <p:spTree>
      <p:nvGrpSpPr>
        <p:cNvPr id="1" name=""/>
        <p:cNvGrpSpPr/>
        <p:nvPr/>
      </p:nvGrpSpPr>
      <p:grpSpPr>
        <a:xfrm>
          <a:off x="0" y="0"/>
          <a:ext cx="0" cy="0"/>
          <a:chOff x="0" y="0"/>
          <a:chExt cx="0" cy="0"/>
        </a:xfrm>
      </p:grpSpPr>
      <p:sp>
        <p:nvSpPr>
          <p:cNvPr id="299" name="Rundad rektangulär pratbubbla 298">
            <a:extLst>
              <a:ext uri="{FF2B5EF4-FFF2-40B4-BE49-F238E27FC236}">
                <a16:creationId xmlns:a16="http://schemas.microsoft.com/office/drawing/2014/main" id="{96CBD200-1FF1-F21F-6459-9364017282FA}"/>
              </a:ext>
            </a:extLst>
          </p:cNvPr>
          <p:cNvSpPr/>
          <p:nvPr/>
        </p:nvSpPr>
        <p:spPr>
          <a:xfrm>
            <a:off x="10635711" y="-1351295"/>
            <a:ext cx="2140334" cy="991576"/>
          </a:xfrm>
          <a:prstGeom prst="wedgeRoundRectCallout">
            <a:avLst>
              <a:gd name="adj1" fmla="val -73205"/>
              <a:gd name="adj2" fmla="val 56076"/>
              <a:gd name="adj3" fmla="val 16667"/>
            </a:avLst>
          </a:prstGeom>
          <a:solidFill>
            <a:srgbClr val="F9F4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rgbClr val="103140"/>
                </a:solidFill>
              </a:rPr>
              <a:t>DENNA RUTA!!</a:t>
            </a:r>
          </a:p>
        </p:txBody>
      </p:sp>
      <p:pic>
        <p:nvPicPr>
          <p:cNvPr id="2" name="Bild 1" descr="Markör med hel fyllning">
            <a:extLst>
              <a:ext uri="{FF2B5EF4-FFF2-40B4-BE49-F238E27FC236}">
                <a16:creationId xmlns:a16="http://schemas.microsoft.com/office/drawing/2014/main" id="{7A2B6733-D139-D3A6-2B50-77AF2D21A8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5714" y="-900980"/>
            <a:ext cx="870372" cy="870372"/>
          </a:xfrm>
          <a:prstGeom prst="rect">
            <a:avLst/>
          </a:prstGeom>
        </p:spPr>
      </p:pic>
      <p:sp>
        <p:nvSpPr>
          <p:cNvPr id="3" name="textruta 2">
            <a:extLst>
              <a:ext uri="{FF2B5EF4-FFF2-40B4-BE49-F238E27FC236}">
                <a16:creationId xmlns:a16="http://schemas.microsoft.com/office/drawing/2014/main" id="{D6BF6472-546B-ADAD-27BA-F52EB53C544E}"/>
              </a:ext>
            </a:extLst>
          </p:cNvPr>
          <p:cNvSpPr txBox="1"/>
          <p:nvPr/>
        </p:nvSpPr>
        <p:spPr>
          <a:xfrm>
            <a:off x="0" y="-444220"/>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Vill man markera en plats på kartan finns denna:       bland </a:t>
            </a:r>
            <a:r>
              <a:rPr lang="sv-SE" sz="1600" i="1" dirty="0">
                <a:solidFill>
                  <a:srgbClr val="000000"/>
                </a:solidFill>
                <a:latin typeface="Arial" panose="020B0604020202020204" pitchFamily="34" charset="0"/>
                <a:cs typeface="Arial" panose="020B0604020202020204" pitchFamily="34" charset="0"/>
              </a:rPr>
              <a:t>Arkivbilder </a:t>
            </a:r>
            <a:r>
              <a:rPr lang="sv-SE" sz="1600" i="0" dirty="0">
                <a:solidFill>
                  <a:srgbClr val="000000"/>
                </a:solidFill>
                <a:latin typeface="Arial" panose="020B0604020202020204" pitchFamily="34" charset="0"/>
                <a:cs typeface="Arial" panose="020B0604020202020204" pitchFamily="34" charset="0"/>
              </a:rPr>
              <a:t>i PowerPoint. Sök på ’</a:t>
            </a:r>
            <a:r>
              <a:rPr lang="sv-SE" sz="1600" i="1" dirty="0">
                <a:solidFill>
                  <a:srgbClr val="000000"/>
                </a:solidFill>
                <a:latin typeface="Arial" panose="020B0604020202020204" pitchFamily="34" charset="0"/>
                <a:cs typeface="Arial" panose="020B0604020202020204" pitchFamily="34" charset="0"/>
              </a:rPr>
              <a:t>Plats’. </a:t>
            </a:r>
            <a:r>
              <a:rPr lang="sv-SE" sz="1600" i="0" dirty="0">
                <a:solidFill>
                  <a:srgbClr val="000000"/>
                </a:solidFill>
                <a:latin typeface="Arial" panose="020B0604020202020204" pitchFamily="34" charset="0"/>
                <a:cs typeface="Arial" panose="020B0604020202020204" pitchFamily="34" charset="0"/>
              </a:rPr>
              <a:t>Eller använd:</a:t>
            </a:r>
            <a:endParaRPr lang="sv-SE" sz="1600" dirty="0">
              <a:solidFill>
                <a:srgbClr val="000000"/>
              </a:solidFill>
              <a:latin typeface="Arial" panose="020B0604020202020204" pitchFamily="34" charset="0"/>
              <a:cs typeface="Arial" panose="020B0604020202020204" pitchFamily="34" charset="0"/>
            </a:endParaRPr>
          </a:p>
        </p:txBody>
      </p:sp>
      <p:sp>
        <p:nvSpPr>
          <p:cNvPr id="4" name="Rubrik 1">
            <a:extLst>
              <a:ext uri="{FF2B5EF4-FFF2-40B4-BE49-F238E27FC236}">
                <a16:creationId xmlns:a16="http://schemas.microsoft.com/office/drawing/2014/main" id="{544E2960-B3D8-B03F-EF26-D278A105F01F}"/>
              </a:ext>
            </a:extLst>
          </p:cNvPr>
          <p:cNvSpPr>
            <a:spLocks noGrp="1"/>
          </p:cNvSpPr>
          <p:nvPr>
            <p:ph type="title" hasCustomPrompt="1"/>
          </p:nvPr>
        </p:nvSpPr>
        <p:spPr>
          <a:xfrm>
            <a:off x="327379" y="316089"/>
            <a:ext cx="5037101" cy="1004712"/>
          </a:xfrm>
        </p:spPr>
        <p:txBody>
          <a:bodyPr anchor="t">
            <a:noAutofit/>
          </a:bodyPr>
          <a:lstStyle>
            <a:lvl1pPr>
              <a:defRPr sz="4000"/>
            </a:lvl1pPr>
          </a:lstStyle>
          <a:p>
            <a:r>
              <a:rPr lang="sv-SE" dirty="0"/>
              <a:t>Rubrikhuvud</a:t>
            </a:r>
          </a:p>
        </p:txBody>
      </p:sp>
      <p:pic>
        <p:nvPicPr>
          <p:cNvPr id="6" name="Bildobjekt 5" descr="En bild som visar Teckensnitt, Grafik, text, grafisk design&#10;&#10;Automatiskt genererad beskrivning">
            <a:extLst>
              <a:ext uri="{FF2B5EF4-FFF2-40B4-BE49-F238E27FC236}">
                <a16:creationId xmlns:a16="http://schemas.microsoft.com/office/drawing/2014/main" id="{2B7E09C9-3784-8F7E-3F35-B46507C160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grpSp>
        <p:nvGrpSpPr>
          <p:cNvPr id="9" name="Bild 26">
            <a:extLst>
              <a:ext uri="{FF2B5EF4-FFF2-40B4-BE49-F238E27FC236}">
                <a16:creationId xmlns:a16="http://schemas.microsoft.com/office/drawing/2014/main" id="{FC606A1D-99F4-F4B8-B40A-44E806B08717}"/>
              </a:ext>
            </a:extLst>
          </p:cNvPr>
          <p:cNvGrpSpPr/>
          <p:nvPr/>
        </p:nvGrpSpPr>
        <p:grpSpPr>
          <a:xfrm>
            <a:off x="4709266" y="152672"/>
            <a:ext cx="3200294" cy="6552656"/>
            <a:chOff x="3550246" y="-742046"/>
            <a:chExt cx="5868325" cy="13864629"/>
          </a:xfrm>
          <a:solidFill>
            <a:srgbClr val="9BA4AC"/>
          </a:solidFill>
        </p:grpSpPr>
        <p:sp>
          <p:nvSpPr>
            <p:cNvPr id="10" name="Frihandsfigur 9">
              <a:extLst>
                <a:ext uri="{FF2B5EF4-FFF2-40B4-BE49-F238E27FC236}">
                  <a16:creationId xmlns:a16="http://schemas.microsoft.com/office/drawing/2014/main" id="{3F6C9BC7-E531-3B5E-45BC-C28F9B359BF8}"/>
                </a:ext>
              </a:extLst>
            </p:cNvPr>
            <p:cNvSpPr/>
            <p:nvPr/>
          </p:nvSpPr>
          <p:spPr>
            <a:xfrm>
              <a:off x="8340027" y="52439"/>
              <a:ext cx="827867" cy="1510182"/>
            </a:xfrm>
            <a:custGeom>
              <a:avLst/>
              <a:gdLst>
                <a:gd name="connsiteX0" fmla="*/ 715416 w 827867"/>
                <a:gd name="connsiteY0" fmla="*/ 787685 h 1510182"/>
                <a:gd name="connsiteX1" fmla="*/ 734386 w 827867"/>
                <a:gd name="connsiteY1" fmla="*/ 794465 h 1510182"/>
                <a:gd name="connsiteX2" fmla="*/ 720836 w 827867"/>
                <a:gd name="connsiteY2" fmla="*/ 848788 h 1510182"/>
                <a:gd name="connsiteX3" fmla="*/ 673402 w 827867"/>
                <a:gd name="connsiteY3" fmla="*/ 867801 h 1510182"/>
                <a:gd name="connsiteX4" fmla="*/ 666638 w 827867"/>
                <a:gd name="connsiteY4" fmla="*/ 912628 h 1510182"/>
                <a:gd name="connsiteX5" fmla="*/ 680188 w 827867"/>
                <a:gd name="connsiteY5" fmla="*/ 937074 h 1510182"/>
                <a:gd name="connsiteX6" fmla="*/ 672058 w 827867"/>
                <a:gd name="connsiteY6" fmla="*/ 971015 h 1510182"/>
                <a:gd name="connsiteX7" fmla="*/ 720836 w 827867"/>
                <a:gd name="connsiteY7" fmla="*/ 1037572 h 1510182"/>
                <a:gd name="connsiteX8" fmla="*/ 728966 w 827867"/>
                <a:gd name="connsiteY8" fmla="*/ 1087810 h 1510182"/>
                <a:gd name="connsiteX9" fmla="*/ 769615 w 827867"/>
                <a:gd name="connsiteY9" fmla="*/ 1132637 h 1510182"/>
                <a:gd name="connsiteX10" fmla="*/ 791294 w 827867"/>
                <a:gd name="connsiteY10" fmla="*/ 1136700 h 1510182"/>
                <a:gd name="connsiteX11" fmla="*/ 798058 w 827867"/>
                <a:gd name="connsiteY11" fmla="*/ 1166578 h 1510182"/>
                <a:gd name="connsiteX12" fmla="*/ 822447 w 827867"/>
                <a:gd name="connsiteY12" fmla="*/ 1178812 h 1510182"/>
                <a:gd name="connsiteX13" fmla="*/ 827867 w 827867"/>
                <a:gd name="connsiteY13" fmla="*/ 1219554 h 1510182"/>
                <a:gd name="connsiteX14" fmla="*/ 575845 w 827867"/>
                <a:gd name="connsiteY14" fmla="*/ 1186960 h 1510182"/>
                <a:gd name="connsiteX15" fmla="*/ 665273 w 827867"/>
                <a:gd name="connsiteY15" fmla="*/ 1458576 h 1510182"/>
                <a:gd name="connsiteX16" fmla="*/ 527067 w 827867"/>
                <a:gd name="connsiteY16" fmla="*/ 1500665 h 1510182"/>
                <a:gd name="connsiteX17" fmla="*/ 499968 w 827867"/>
                <a:gd name="connsiteY17" fmla="*/ 1510183 h 1510182"/>
                <a:gd name="connsiteX18" fmla="*/ 146335 w 827867"/>
                <a:gd name="connsiteY18" fmla="*/ 1363510 h 1510182"/>
                <a:gd name="connsiteX19" fmla="*/ 159885 w 827867"/>
                <a:gd name="connsiteY19" fmla="*/ 1280657 h 1510182"/>
                <a:gd name="connsiteX20" fmla="*/ 0 w 827867"/>
                <a:gd name="connsiteY20" fmla="*/ 943853 h 1510182"/>
                <a:gd name="connsiteX21" fmla="*/ 32519 w 827867"/>
                <a:gd name="connsiteY21" fmla="*/ 851504 h 1510182"/>
                <a:gd name="connsiteX22" fmla="*/ 100267 w 827867"/>
                <a:gd name="connsiteY22" fmla="*/ 651877 h 1510182"/>
                <a:gd name="connsiteX23" fmla="*/ 174778 w 827867"/>
                <a:gd name="connsiteY23" fmla="*/ 454945 h 1510182"/>
                <a:gd name="connsiteX24" fmla="*/ 296724 w 827867"/>
                <a:gd name="connsiteY24" fmla="*/ 344952 h 1510182"/>
                <a:gd name="connsiteX25" fmla="*/ 437640 w 827867"/>
                <a:gd name="connsiteY25" fmla="*/ 0 h 1510182"/>
                <a:gd name="connsiteX26" fmla="*/ 463395 w 827867"/>
                <a:gd name="connsiteY26" fmla="*/ 27162 h 1510182"/>
                <a:gd name="connsiteX27" fmla="*/ 494548 w 827867"/>
                <a:gd name="connsiteY27" fmla="*/ 103214 h 1510182"/>
                <a:gd name="connsiteX28" fmla="*/ 521647 w 827867"/>
                <a:gd name="connsiteY28" fmla="*/ 103214 h 1510182"/>
                <a:gd name="connsiteX29" fmla="*/ 529777 w 827867"/>
                <a:gd name="connsiteY29" fmla="*/ 130375 h 1510182"/>
                <a:gd name="connsiteX30" fmla="*/ 552822 w 827867"/>
                <a:gd name="connsiteY30" fmla="*/ 130375 h 1510182"/>
                <a:gd name="connsiteX31" fmla="*/ 565006 w 827867"/>
                <a:gd name="connsiteY31" fmla="*/ 168402 h 1510182"/>
                <a:gd name="connsiteX32" fmla="*/ 597525 w 827867"/>
                <a:gd name="connsiteY32" fmla="*/ 172465 h 1510182"/>
                <a:gd name="connsiteX33" fmla="*/ 608364 w 827867"/>
                <a:gd name="connsiteY33" fmla="*/ 229504 h 1510182"/>
                <a:gd name="connsiteX34" fmla="*/ 566371 w 827867"/>
                <a:gd name="connsiteY34" fmla="*/ 252603 h 1510182"/>
                <a:gd name="connsiteX35" fmla="*/ 556876 w 827867"/>
                <a:gd name="connsiteY35" fmla="*/ 320506 h 1510182"/>
                <a:gd name="connsiteX36" fmla="*/ 567716 w 827867"/>
                <a:gd name="connsiteY36" fmla="*/ 358533 h 1510182"/>
                <a:gd name="connsiteX37" fmla="*/ 571791 w 827867"/>
                <a:gd name="connsiteY37" fmla="*/ 463094 h 1510182"/>
                <a:gd name="connsiteX38" fmla="*/ 607020 w 827867"/>
                <a:gd name="connsiteY38" fmla="*/ 518786 h 1510182"/>
                <a:gd name="connsiteX39" fmla="*/ 600235 w 827867"/>
                <a:gd name="connsiteY39" fmla="*/ 582605 h 1510182"/>
                <a:gd name="connsiteX40" fmla="*/ 581265 w 827867"/>
                <a:gd name="connsiteY40" fmla="*/ 582605 h 1510182"/>
                <a:gd name="connsiteX41" fmla="*/ 594815 w 827867"/>
                <a:gd name="connsiteY41" fmla="*/ 609766 h 1510182"/>
                <a:gd name="connsiteX42" fmla="*/ 570426 w 827867"/>
                <a:gd name="connsiteY42" fmla="*/ 661373 h 1510182"/>
                <a:gd name="connsiteX43" fmla="*/ 609730 w 827867"/>
                <a:gd name="connsiteY43" fmla="*/ 693967 h 1510182"/>
                <a:gd name="connsiteX44" fmla="*/ 621914 w 827867"/>
                <a:gd name="connsiteY44" fmla="*/ 676323 h 1510182"/>
                <a:gd name="connsiteX45" fmla="*/ 680188 w 827867"/>
                <a:gd name="connsiteY45" fmla="*/ 700768 h 1510182"/>
                <a:gd name="connsiteX46" fmla="*/ 693737 w 827867"/>
                <a:gd name="connsiteY46" fmla="*/ 683102 h 1510182"/>
                <a:gd name="connsiteX47" fmla="*/ 720836 w 827867"/>
                <a:gd name="connsiteY47" fmla="*/ 710264 h 1510182"/>
                <a:gd name="connsiteX48" fmla="*/ 711341 w 827867"/>
                <a:gd name="connsiteY48" fmla="*/ 745574 h 1510182"/>
                <a:gd name="connsiteX49" fmla="*/ 715416 w 827867"/>
                <a:gd name="connsiteY49" fmla="*/ 787685 h 151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27867" h="1510182">
                  <a:moveTo>
                    <a:pt x="715416" y="787685"/>
                  </a:moveTo>
                  <a:lnTo>
                    <a:pt x="734386" y="794465"/>
                  </a:lnTo>
                  <a:lnTo>
                    <a:pt x="720836" y="848788"/>
                  </a:lnTo>
                  <a:lnTo>
                    <a:pt x="673402" y="867801"/>
                  </a:lnTo>
                  <a:lnTo>
                    <a:pt x="666638" y="912628"/>
                  </a:lnTo>
                  <a:lnTo>
                    <a:pt x="680188" y="937074"/>
                  </a:lnTo>
                  <a:lnTo>
                    <a:pt x="672058" y="971015"/>
                  </a:lnTo>
                  <a:lnTo>
                    <a:pt x="720836" y="1037572"/>
                  </a:lnTo>
                  <a:lnTo>
                    <a:pt x="728966" y="1087810"/>
                  </a:lnTo>
                  <a:lnTo>
                    <a:pt x="769615" y="1132637"/>
                  </a:lnTo>
                  <a:lnTo>
                    <a:pt x="791294" y="1136700"/>
                  </a:lnTo>
                  <a:lnTo>
                    <a:pt x="798058" y="1166578"/>
                  </a:lnTo>
                  <a:lnTo>
                    <a:pt x="822447" y="1178812"/>
                  </a:lnTo>
                  <a:lnTo>
                    <a:pt x="827867" y="1219554"/>
                  </a:lnTo>
                  <a:lnTo>
                    <a:pt x="575845" y="1186960"/>
                  </a:lnTo>
                  <a:lnTo>
                    <a:pt x="665273" y="1458576"/>
                  </a:lnTo>
                  <a:lnTo>
                    <a:pt x="527067" y="1500665"/>
                  </a:lnTo>
                  <a:lnTo>
                    <a:pt x="499968" y="1510183"/>
                  </a:lnTo>
                  <a:lnTo>
                    <a:pt x="146335" y="1363510"/>
                  </a:lnTo>
                  <a:lnTo>
                    <a:pt x="159885" y="1280657"/>
                  </a:lnTo>
                  <a:lnTo>
                    <a:pt x="0" y="943853"/>
                  </a:lnTo>
                  <a:lnTo>
                    <a:pt x="32519" y="851504"/>
                  </a:lnTo>
                  <a:lnTo>
                    <a:pt x="100267" y="651877"/>
                  </a:lnTo>
                  <a:lnTo>
                    <a:pt x="174778" y="454945"/>
                  </a:lnTo>
                  <a:lnTo>
                    <a:pt x="296724" y="344952"/>
                  </a:lnTo>
                  <a:lnTo>
                    <a:pt x="437640" y="0"/>
                  </a:lnTo>
                  <a:lnTo>
                    <a:pt x="463395" y="27162"/>
                  </a:lnTo>
                  <a:lnTo>
                    <a:pt x="494548" y="103214"/>
                  </a:lnTo>
                  <a:lnTo>
                    <a:pt x="521647" y="103214"/>
                  </a:lnTo>
                  <a:lnTo>
                    <a:pt x="529777" y="130375"/>
                  </a:lnTo>
                  <a:lnTo>
                    <a:pt x="552822" y="130375"/>
                  </a:lnTo>
                  <a:lnTo>
                    <a:pt x="565006" y="168402"/>
                  </a:lnTo>
                  <a:lnTo>
                    <a:pt x="597525" y="172465"/>
                  </a:lnTo>
                  <a:lnTo>
                    <a:pt x="608364" y="229504"/>
                  </a:lnTo>
                  <a:lnTo>
                    <a:pt x="566371" y="252603"/>
                  </a:lnTo>
                  <a:lnTo>
                    <a:pt x="556876" y="320506"/>
                  </a:lnTo>
                  <a:lnTo>
                    <a:pt x="567716" y="358533"/>
                  </a:lnTo>
                  <a:lnTo>
                    <a:pt x="571791" y="463094"/>
                  </a:lnTo>
                  <a:lnTo>
                    <a:pt x="607020" y="518786"/>
                  </a:lnTo>
                  <a:lnTo>
                    <a:pt x="600235" y="582605"/>
                  </a:lnTo>
                  <a:lnTo>
                    <a:pt x="581265" y="582605"/>
                  </a:lnTo>
                  <a:lnTo>
                    <a:pt x="594815" y="609766"/>
                  </a:lnTo>
                  <a:lnTo>
                    <a:pt x="570426" y="661373"/>
                  </a:lnTo>
                  <a:lnTo>
                    <a:pt x="609730" y="693967"/>
                  </a:lnTo>
                  <a:lnTo>
                    <a:pt x="621914" y="676323"/>
                  </a:lnTo>
                  <a:lnTo>
                    <a:pt x="680188" y="700768"/>
                  </a:lnTo>
                  <a:lnTo>
                    <a:pt x="693737" y="683102"/>
                  </a:lnTo>
                  <a:lnTo>
                    <a:pt x="720836" y="710264"/>
                  </a:lnTo>
                  <a:lnTo>
                    <a:pt x="711341" y="745574"/>
                  </a:lnTo>
                  <a:lnTo>
                    <a:pt x="715416" y="787685"/>
                  </a:lnTo>
                  <a:close/>
                </a:path>
              </a:pathLst>
            </a:custGeom>
            <a:grpFill/>
            <a:ln w="3175" cap="rnd" cmpd="sng">
              <a:solidFill>
                <a:srgbClr val="103140"/>
              </a:solidFill>
              <a:prstDash val="solid"/>
              <a:round/>
            </a:ln>
          </p:spPr>
          <p:txBody>
            <a:bodyPr rtlCol="0" anchor="ctr"/>
            <a:lstStyle/>
            <a:p>
              <a:endParaRPr lang="sv-SE"/>
            </a:p>
          </p:txBody>
        </p:sp>
        <p:sp>
          <p:nvSpPr>
            <p:cNvPr id="11" name="Frihandsfigur 10">
              <a:extLst>
                <a:ext uri="{FF2B5EF4-FFF2-40B4-BE49-F238E27FC236}">
                  <a16:creationId xmlns:a16="http://schemas.microsoft.com/office/drawing/2014/main" id="{98BE04F9-E2F0-C90D-DCF2-FA60E797CD88}"/>
                </a:ext>
              </a:extLst>
            </p:cNvPr>
            <p:cNvSpPr/>
            <p:nvPr/>
          </p:nvSpPr>
          <p:spPr>
            <a:xfrm>
              <a:off x="6100274" y="468011"/>
              <a:ext cx="2104257" cy="1951547"/>
            </a:xfrm>
            <a:custGeom>
              <a:avLst/>
              <a:gdLst>
                <a:gd name="connsiteX0" fmla="*/ 1310253 w 2104257"/>
                <a:gd name="connsiteY0" fmla="*/ 722498 h 1951547"/>
                <a:gd name="connsiteX1" fmla="*/ 1426780 w 2104257"/>
                <a:gd name="connsiteY1" fmla="*/ 805329 h 1951547"/>
                <a:gd name="connsiteX2" fmla="*/ 1467428 w 2104257"/>
                <a:gd name="connsiteY2" fmla="*/ 897679 h 1951547"/>
                <a:gd name="connsiteX3" fmla="*/ 1672016 w 2104257"/>
                <a:gd name="connsiteY3" fmla="*/ 1034855 h 1951547"/>
                <a:gd name="connsiteX4" fmla="*/ 1802092 w 2104257"/>
                <a:gd name="connsiteY4" fmla="*/ 1102759 h 1951547"/>
                <a:gd name="connsiteX5" fmla="*/ 1952503 w 2104257"/>
                <a:gd name="connsiteY5" fmla="*/ 1212753 h 1951547"/>
                <a:gd name="connsiteX6" fmla="*/ 2104258 w 2104257"/>
                <a:gd name="connsiteY6" fmla="*/ 1542777 h 1951547"/>
                <a:gd name="connsiteX7" fmla="*/ 1997205 w 2104257"/>
                <a:gd name="connsiteY7" fmla="*/ 1462639 h 1951547"/>
                <a:gd name="connsiteX8" fmla="*/ 1888809 w 2104257"/>
                <a:gd name="connsiteY8" fmla="*/ 1504751 h 1951547"/>
                <a:gd name="connsiteX9" fmla="*/ 1753313 w 2104257"/>
                <a:gd name="connsiteY9" fmla="*/ 1853766 h 1951547"/>
                <a:gd name="connsiteX10" fmla="*/ 1693695 w 2104257"/>
                <a:gd name="connsiteY10" fmla="*/ 1951547 h 1951547"/>
                <a:gd name="connsiteX11" fmla="*/ 1627313 w 2104257"/>
                <a:gd name="connsiteY11" fmla="*/ 1932534 h 1951547"/>
                <a:gd name="connsiteX12" fmla="*/ 1620527 w 2104257"/>
                <a:gd name="connsiteY12" fmla="*/ 1904025 h 1951547"/>
                <a:gd name="connsiteX13" fmla="*/ 1586664 w 2104257"/>
                <a:gd name="connsiteY13" fmla="*/ 1886360 h 1951547"/>
                <a:gd name="connsiteX14" fmla="*/ 1570405 w 2104257"/>
                <a:gd name="connsiteY14" fmla="*/ 1857851 h 1951547"/>
                <a:gd name="connsiteX15" fmla="*/ 1531100 w 2104257"/>
                <a:gd name="connsiteY15" fmla="*/ 1863283 h 1951547"/>
                <a:gd name="connsiteX16" fmla="*/ 1474192 w 2104257"/>
                <a:gd name="connsiteY16" fmla="*/ 1838838 h 1951547"/>
                <a:gd name="connsiteX17" fmla="*/ 1402390 w 2104257"/>
                <a:gd name="connsiteY17" fmla="*/ 1842901 h 1951547"/>
                <a:gd name="connsiteX18" fmla="*/ 1337353 w 2104257"/>
                <a:gd name="connsiteY18" fmla="*/ 1827973 h 1951547"/>
                <a:gd name="connsiteX19" fmla="*/ 1329223 w 2104257"/>
                <a:gd name="connsiteY19" fmla="*/ 1798095 h 1951547"/>
                <a:gd name="connsiteX20" fmla="*/ 1291284 w 2104257"/>
                <a:gd name="connsiteY20" fmla="*/ 1787231 h 1951547"/>
                <a:gd name="connsiteX21" fmla="*/ 1268239 w 2104257"/>
                <a:gd name="connsiteY21" fmla="*/ 1794010 h 1951547"/>
                <a:gd name="connsiteX22" fmla="*/ 1234376 w 2104257"/>
                <a:gd name="connsiteY22" fmla="*/ 1781798 h 1951547"/>
                <a:gd name="connsiteX23" fmla="*/ 1200491 w 2104257"/>
                <a:gd name="connsiteY23" fmla="*/ 1722043 h 1951547"/>
                <a:gd name="connsiteX24" fmla="*/ 1079911 w 2104257"/>
                <a:gd name="connsiteY24" fmla="*/ 1595731 h 1951547"/>
                <a:gd name="connsiteX25" fmla="*/ 1088041 w 2104257"/>
                <a:gd name="connsiteY25" fmla="*/ 1526480 h 1951547"/>
                <a:gd name="connsiteX26" fmla="*/ 1046026 w 2104257"/>
                <a:gd name="connsiteY26" fmla="*/ 1385240 h 1951547"/>
                <a:gd name="connsiteX27" fmla="*/ 819759 w 2104257"/>
                <a:gd name="connsiteY27" fmla="*/ 1250779 h 1951547"/>
                <a:gd name="connsiteX28" fmla="*/ 631410 w 2104257"/>
                <a:gd name="connsiteY28" fmla="*/ 1186960 h 1951547"/>
                <a:gd name="connsiteX29" fmla="*/ 417326 w 2104257"/>
                <a:gd name="connsiteY29" fmla="*/ 956087 h 1951547"/>
                <a:gd name="connsiteX30" fmla="*/ 260152 w 2104257"/>
                <a:gd name="connsiteY30" fmla="*/ 856936 h 1951547"/>
                <a:gd name="connsiteX31" fmla="*/ 123312 w 2104257"/>
                <a:gd name="connsiteY31" fmla="*/ 752375 h 1951547"/>
                <a:gd name="connsiteX32" fmla="*/ 108396 w 2104257"/>
                <a:gd name="connsiteY32" fmla="*/ 688535 h 1951547"/>
                <a:gd name="connsiteX33" fmla="*/ 0 w 2104257"/>
                <a:gd name="connsiteY33" fmla="*/ 498404 h 1951547"/>
                <a:gd name="connsiteX34" fmla="*/ 32519 w 2104257"/>
                <a:gd name="connsiteY34" fmla="*/ 411487 h 1951547"/>
                <a:gd name="connsiteX35" fmla="*/ 116526 w 2104257"/>
                <a:gd name="connsiteY35" fmla="*/ 395190 h 1951547"/>
                <a:gd name="connsiteX36" fmla="*/ 158541 w 2104257"/>
                <a:gd name="connsiteY36" fmla="*/ 312358 h 1951547"/>
                <a:gd name="connsiteX37" fmla="*/ 224923 w 2104257"/>
                <a:gd name="connsiteY37" fmla="*/ 20360 h 1951547"/>
                <a:gd name="connsiteX38" fmla="*/ 246602 w 2104257"/>
                <a:gd name="connsiteY38" fmla="*/ 0 h 1951547"/>
                <a:gd name="connsiteX39" fmla="*/ 303510 w 2104257"/>
                <a:gd name="connsiteY39" fmla="*/ 28509 h 1951547"/>
                <a:gd name="connsiteX40" fmla="*/ 345525 w 2104257"/>
                <a:gd name="connsiteY40" fmla="*/ 57039 h 1951547"/>
                <a:gd name="connsiteX41" fmla="*/ 361784 w 2104257"/>
                <a:gd name="connsiteY41" fmla="*/ 109993 h 1951547"/>
                <a:gd name="connsiteX42" fmla="*/ 433586 w 2104257"/>
                <a:gd name="connsiteY42" fmla="*/ 116795 h 1951547"/>
                <a:gd name="connsiteX43" fmla="*/ 479654 w 2104257"/>
                <a:gd name="connsiteY43" fmla="*/ 183330 h 1951547"/>
                <a:gd name="connsiteX44" fmla="*/ 517593 w 2104257"/>
                <a:gd name="connsiteY44" fmla="*/ 190131 h 1951547"/>
                <a:gd name="connsiteX45" fmla="*/ 520303 w 2104257"/>
                <a:gd name="connsiteY45" fmla="*/ 228157 h 1951547"/>
                <a:gd name="connsiteX46" fmla="*/ 573157 w 2104257"/>
                <a:gd name="connsiteY46" fmla="*/ 229504 h 1951547"/>
                <a:gd name="connsiteX47" fmla="*/ 630066 w 2104257"/>
                <a:gd name="connsiteY47" fmla="*/ 251234 h 1951547"/>
                <a:gd name="connsiteX48" fmla="*/ 686974 w 2104257"/>
                <a:gd name="connsiteY48" fmla="*/ 308273 h 1951547"/>
                <a:gd name="connsiteX49" fmla="*/ 742516 w 2104257"/>
                <a:gd name="connsiteY49" fmla="*/ 315074 h 1951547"/>
                <a:gd name="connsiteX50" fmla="*/ 800790 w 2104257"/>
                <a:gd name="connsiteY50" fmla="*/ 365312 h 1951547"/>
                <a:gd name="connsiteX51" fmla="*/ 857698 w 2104257"/>
                <a:gd name="connsiteY51" fmla="*/ 415572 h 1951547"/>
                <a:gd name="connsiteX52" fmla="*/ 922736 w 2104257"/>
                <a:gd name="connsiteY52" fmla="*/ 484823 h 1951547"/>
                <a:gd name="connsiteX53" fmla="*/ 1002667 w 2104257"/>
                <a:gd name="connsiteY53" fmla="*/ 478043 h 1951547"/>
                <a:gd name="connsiteX54" fmla="*/ 1071781 w 2104257"/>
                <a:gd name="connsiteY54" fmla="*/ 524218 h 1951547"/>
                <a:gd name="connsiteX55" fmla="*/ 1093460 w 2104257"/>
                <a:gd name="connsiteY55" fmla="*/ 581257 h 1951547"/>
                <a:gd name="connsiteX56" fmla="*/ 1134109 w 2104257"/>
                <a:gd name="connsiteY56" fmla="*/ 588037 h 1951547"/>
                <a:gd name="connsiteX57" fmla="*/ 1177468 w 2104257"/>
                <a:gd name="connsiteY57" fmla="*/ 628779 h 1951547"/>
                <a:gd name="connsiteX58" fmla="*/ 1245216 w 2104257"/>
                <a:gd name="connsiteY58" fmla="*/ 718412 h 1951547"/>
                <a:gd name="connsiteX59" fmla="*/ 1310253 w 2104257"/>
                <a:gd name="connsiteY59" fmla="*/ 722498 h 1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04257" h="1951547">
                  <a:moveTo>
                    <a:pt x="1310253" y="722498"/>
                  </a:moveTo>
                  <a:lnTo>
                    <a:pt x="1426780" y="805329"/>
                  </a:lnTo>
                  <a:lnTo>
                    <a:pt x="1467428" y="897679"/>
                  </a:lnTo>
                  <a:lnTo>
                    <a:pt x="1672016" y="1034855"/>
                  </a:lnTo>
                  <a:lnTo>
                    <a:pt x="1802092" y="1102759"/>
                  </a:lnTo>
                  <a:lnTo>
                    <a:pt x="1952503" y="1212753"/>
                  </a:lnTo>
                  <a:lnTo>
                    <a:pt x="2104258" y="1542777"/>
                  </a:lnTo>
                  <a:lnTo>
                    <a:pt x="1997205" y="1462639"/>
                  </a:lnTo>
                  <a:lnTo>
                    <a:pt x="1888809" y="1504751"/>
                  </a:lnTo>
                  <a:lnTo>
                    <a:pt x="1753313" y="1853766"/>
                  </a:lnTo>
                  <a:lnTo>
                    <a:pt x="1693695" y="1951547"/>
                  </a:lnTo>
                  <a:lnTo>
                    <a:pt x="1627313" y="1932534"/>
                  </a:lnTo>
                  <a:lnTo>
                    <a:pt x="1620527" y="1904025"/>
                  </a:lnTo>
                  <a:lnTo>
                    <a:pt x="1586664" y="1886360"/>
                  </a:lnTo>
                  <a:lnTo>
                    <a:pt x="1570405" y="1857851"/>
                  </a:lnTo>
                  <a:lnTo>
                    <a:pt x="1531100" y="1863283"/>
                  </a:lnTo>
                  <a:lnTo>
                    <a:pt x="1474192" y="1838838"/>
                  </a:lnTo>
                  <a:lnTo>
                    <a:pt x="1402390" y="1842901"/>
                  </a:lnTo>
                  <a:lnTo>
                    <a:pt x="1337353" y="1827973"/>
                  </a:lnTo>
                  <a:lnTo>
                    <a:pt x="1329223" y="1798095"/>
                  </a:lnTo>
                  <a:lnTo>
                    <a:pt x="1291284" y="1787231"/>
                  </a:lnTo>
                  <a:lnTo>
                    <a:pt x="1268239" y="1794010"/>
                  </a:lnTo>
                  <a:lnTo>
                    <a:pt x="1234376" y="1781798"/>
                  </a:lnTo>
                  <a:lnTo>
                    <a:pt x="1200491" y="1722043"/>
                  </a:lnTo>
                  <a:lnTo>
                    <a:pt x="1079911" y="1595731"/>
                  </a:lnTo>
                  <a:lnTo>
                    <a:pt x="1088041" y="1526480"/>
                  </a:lnTo>
                  <a:lnTo>
                    <a:pt x="1046026" y="1385240"/>
                  </a:lnTo>
                  <a:lnTo>
                    <a:pt x="819759" y="1250779"/>
                  </a:lnTo>
                  <a:lnTo>
                    <a:pt x="631410" y="1186960"/>
                  </a:lnTo>
                  <a:lnTo>
                    <a:pt x="417326" y="956087"/>
                  </a:lnTo>
                  <a:lnTo>
                    <a:pt x="260152" y="856936"/>
                  </a:lnTo>
                  <a:lnTo>
                    <a:pt x="123312" y="752375"/>
                  </a:lnTo>
                  <a:lnTo>
                    <a:pt x="108396" y="688535"/>
                  </a:lnTo>
                  <a:lnTo>
                    <a:pt x="0" y="498404"/>
                  </a:lnTo>
                  <a:lnTo>
                    <a:pt x="32519" y="411487"/>
                  </a:lnTo>
                  <a:lnTo>
                    <a:pt x="116526" y="395190"/>
                  </a:lnTo>
                  <a:lnTo>
                    <a:pt x="158541" y="312358"/>
                  </a:lnTo>
                  <a:lnTo>
                    <a:pt x="224923" y="20360"/>
                  </a:lnTo>
                  <a:lnTo>
                    <a:pt x="246602" y="0"/>
                  </a:lnTo>
                  <a:lnTo>
                    <a:pt x="303510" y="28509"/>
                  </a:lnTo>
                  <a:lnTo>
                    <a:pt x="345525" y="57039"/>
                  </a:lnTo>
                  <a:lnTo>
                    <a:pt x="361784" y="109993"/>
                  </a:lnTo>
                  <a:lnTo>
                    <a:pt x="433586" y="116795"/>
                  </a:lnTo>
                  <a:lnTo>
                    <a:pt x="479654" y="183330"/>
                  </a:lnTo>
                  <a:lnTo>
                    <a:pt x="517593" y="190131"/>
                  </a:lnTo>
                  <a:lnTo>
                    <a:pt x="520303" y="228157"/>
                  </a:lnTo>
                  <a:lnTo>
                    <a:pt x="573157" y="229504"/>
                  </a:lnTo>
                  <a:lnTo>
                    <a:pt x="630066" y="251234"/>
                  </a:lnTo>
                  <a:lnTo>
                    <a:pt x="686974" y="308273"/>
                  </a:lnTo>
                  <a:lnTo>
                    <a:pt x="742516" y="315074"/>
                  </a:lnTo>
                  <a:lnTo>
                    <a:pt x="800790" y="365312"/>
                  </a:lnTo>
                  <a:lnTo>
                    <a:pt x="857698" y="415572"/>
                  </a:lnTo>
                  <a:lnTo>
                    <a:pt x="922736" y="484823"/>
                  </a:lnTo>
                  <a:lnTo>
                    <a:pt x="1002667" y="478043"/>
                  </a:lnTo>
                  <a:lnTo>
                    <a:pt x="1071781" y="524218"/>
                  </a:lnTo>
                  <a:lnTo>
                    <a:pt x="1093460" y="581257"/>
                  </a:lnTo>
                  <a:lnTo>
                    <a:pt x="1134109" y="588037"/>
                  </a:lnTo>
                  <a:lnTo>
                    <a:pt x="1177468" y="628779"/>
                  </a:lnTo>
                  <a:lnTo>
                    <a:pt x="1245216" y="718412"/>
                  </a:lnTo>
                  <a:lnTo>
                    <a:pt x="1310253" y="722498"/>
                  </a:lnTo>
                  <a:close/>
                </a:path>
              </a:pathLst>
            </a:custGeom>
            <a:grpFill/>
            <a:ln w="3175" cap="rnd" cmpd="sng">
              <a:solidFill>
                <a:srgbClr val="103140"/>
              </a:solidFill>
              <a:prstDash val="solid"/>
              <a:round/>
            </a:ln>
          </p:spPr>
          <p:txBody>
            <a:bodyPr rtlCol="0" anchor="ctr"/>
            <a:lstStyle/>
            <a:p>
              <a:endParaRPr lang="sv-SE"/>
            </a:p>
          </p:txBody>
        </p:sp>
        <p:sp>
          <p:nvSpPr>
            <p:cNvPr id="12" name="Frihandsfigur 11">
              <a:extLst>
                <a:ext uri="{FF2B5EF4-FFF2-40B4-BE49-F238E27FC236}">
                  <a16:creationId xmlns:a16="http://schemas.microsoft.com/office/drawing/2014/main" id="{DF7F55EB-3F01-974C-318B-34252B1334B3}"/>
                </a:ext>
              </a:extLst>
            </p:cNvPr>
            <p:cNvSpPr/>
            <p:nvPr/>
          </p:nvSpPr>
          <p:spPr>
            <a:xfrm>
              <a:off x="8445714" y="1415949"/>
              <a:ext cx="550111" cy="712980"/>
            </a:xfrm>
            <a:custGeom>
              <a:avLst/>
              <a:gdLst>
                <a:gd name="connsiteX0" fmla="*/ 394281 w 550111"/>
                <a:gd name="connsiteY0" fmla="*/ 146672 h 712980"/>
                <a:gd name="connsiteX1" fmla="*/ 421380 w 550111"/>
                <a:gd name="connsiteY1" fmla="*/ 137155 h 712980"/>
                <a:gd name="connsiteX2" fmla="*/ 474234 w 550111"/>
                <a:gd name="connsiteY2" fmla="*/ 368028 h 712980"/>
                <a:gd name="connsiteX3" fmla="*/ 471524 w 550111"/>
                <a:gd name="connsiteY3" fmla="*/ 401991 h 712980"/>
                <a:gd name="connsiteX4" fmla="*/ 498624 w 550111"/>
                <a:gd name="connsiteY4" fmla="*/ 418288 h 712980"/>
                <a:gd name="connsiteX5" fmla="*/ 512173 w 550111"/>
                <a:gd name="connsiteY5" fmla="*/ 445450 h 712980"/>
                <a:gd name="connsiteX6" fmla="*/ 497258 w 550111"/>
                <a:gd name="connsiteY6" fmla="*/ 479391 h 712980"/>
                <a:gd name="connsiteX7" fmla="*/ 524357 w 550111"/>
                <a:gd name="connsiteY7" fmla="*/ 510637 h 712980"/>
                <a:gd name="connsiteX8" fmla="*/ 548746 w 550111"/>
                <a:gd name="connsiteY8" fmla="*/ 571740 h 712980"/>
                <a:gd name="connsiteX9" fmla="*/ 550112 w 550111"/>
                <a:gd name="connsiteY9" fmla="*/ 649161 h 712980"/>
                <a:gd name="connsiteX10" fmla="*/ 455265 w 550111"/>
                <a:gd name="connsiteY10" fmla="*/ 653225 h 712980"/>
                <a:gd name="connsiteX11" fmla="*/ 440350 w 550111"/>
                <a:gd name="connsiteY11" fmla="*/ 681755 h 712980"/>
                <a:gd name="connsiteX12" fmla="*/ 413251 w 550111"/>
                <a:gd name="connsiteY12" fmla="*/ 676323 h 712980"/>
                <a:gd name="connsiteX13" fmla="*/ 418671 w 550111"/>
                <a:gd name="connsiteY13" fmla="*/ 654594 h 712980"/>
                <a:gd name="connsiteX14" fmla="*/ 379388 w 550111"/>
                <a:gd name="connsiteY14" fmla="*/ 657310 h 712980"/>
                <a:gd name="connsiteX15" fmla="*/ 261496 w 550111"/>
                <a:gd name="connsiteY15" fmla="*/ 609766 h 712980"/>
                <a:gd name="connsiteX16" fmla="*/ 193748 w 550111"/>
                <a:gd name="connsiteY16" fmla="*/ 712980 h 712980"/>
                <a:gd name="connsiteX17" fmla="*/ 90771 w 550111"/>
                <a:gd name="connsiteY17" fmla="*/ 552727 h 712980"/>
                <a:gd name="connsiteX18" fmla="*/ 16259 w 550111"/>
                <a:gd name="connsiteY18" fmla="*/ 430500 h 712980"/>
                <a:gd name="connsiteX19" fmla="*/ 66382 w 550111"/>
                <a:gd name="connsiteY19" fmla="*/ 393843 h 712980"/>
                <a:gd name="connsiteX20" fmla="*/ 56908 w 550111"/>
                <a:gd name="connsiteY20" fmla="*/ 244454 h 712980"/>
                <a:gd name="connsiteX21" fmla="*/ 0 w 550111"/>
                <a:gd name="connsiteY21" fmla="*/ 175181 h 712980"/>
                <a:gd name="connsiteX22" fmla="*/ 40649 w 550111"/>
                <a:gd name="connsiteY22" fmla="*/ 0 h 712980"/>
                <a:gd name="connsiteX23" fmla="*/ 394281 w 550111"/>
                <a:gd name="connsiteY23" fmla="*/ 146672 h 7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0111" h="712980">
                  <a:moveTo>
                    <a:pt x="394281" y="146672"/>
                  </a:moveTo>
                  <a:lnTo>
                    <a:pt x="421380" y="137155"/>
                  </a:lnTo>
                  <a:lnTo>
                    <a:pt x="474234" y="368028"/>
                  </a:lnTo>
                  <a:lnTo>
                    <a:pt x="471524" y="401991"/>
                  </a:lnTo>
                  <a:lnTo>
                    <a:pt x="498624" y="418288"/>
                  </a:lnTo>
                  <a:lnTo>
                    <a:pt x="512173" y="445450"/>
                  </a:lnTo>
                  <a:lnTo>
                    <a:pt x="497258" y="479391"/>
                  </a:lnTo>
                  <a:lnTo>
                    <a:pt x="524357" y="510637"/>
                  </a:lnTo>
                  <a:lnTo>
                    <a:pt x="548746" y="571740"/>
                  </a:lnTo>
                  <a:lnTo>
                    <a:pt x="550112" y="649161"/>
                  </a:lnTo>
                  <a:lnTo>
                    <a:pt x="455265" y="653225"/>
                  </a:lnTo>
                  <a:lnTo>
                    <a:pt x="440350" y="681755"/>
                  </a:lnTo>
                  <a:lnTo>
                    <a:pt x="413251" y="676323"/>
                  </a:lnTo>
                  <a:lnTo>
                    <a:pt x="418671" y="654594"/>
                  </a:lnTo>
                  <a:lnTo>
                    <a:pt x="379388" y="657310"/>
                  </a:lnTo>
                  <a:lnTo>
                    <a:pt x="261496" y="609766"/>
                  </a:lnTo>
                  <a:lnTo>
                    <a:pt x="193748" y="712980"/>
                  </a:lnTo>
                  <a:lnTo>
                    <a:pt x="90771" y="552727"/>
                  </a:lnTo>
                  <a:lnTo>
                    <a:pt x="16259" y="430500"/>
                  </a:lnTo>
                  <a:lnTo>
                    <a:pt x="66382" y="393843"/>
                  </a:lnTo>
                  <a:lnTo>
                    <a:pt x="56908" y="244454"/>
                  </a:lnTo>
                  <a:lnTo>
                    <a:pt x="0" y="175181"/>
                  </a:lnTo>
                  <a:lnTo>
                    <a:pt x="40649" y="0"/>
                  </a:lnTo>
                  <a:lnTo>
                    <a:pt x="394281" y="146672"/>
                  </a:lnTo>
                  <a:close/>
                </a:path>
              </a:pathLst>
            </a:custGeom>
            <a:grpFill/>
            <a:ln w="3175" cap="rnd" cmpd="sng">
              <a:solidFill>
                <a:srgbClr val="103140"/>
              </a:solidFill>
              <a:prstDash val="solid"/>
              <a:round/>
            </a:ln>
          </p:spPr>
          <p:txBody>
            <a:bodyPr rtlCol="0" anchor="ctr"/>
            <a:lstStyle/>
            <a:p>
              <a:endParaRPr lang="sv-SE"/>
            </a:p>
          </p:txBody>
        </p:sp>
        <p:sp>
          <p:nvSpPr>
            <p:cNvPr id="13" name="Frihandsfigur 12">
              <a:extLst>
                <a:ext uri="{FF2B5EF4-FFF2-40B4-BE49-F238E27FC236}">
                  <a16:creationId xmlns:a16="http://schemas.microsoft.com/office/drawing/2014/main" id="{4886C370-66A5-C39C-8085-D086A353F532}"/>
                </a:ext>
              </a:extLst>
            </p:cNvPr>
            <p:cNvSpPr/>
            <p:nvPr/>
          </p:nvSpPr>
          <p:spPr>
            <a:xfrm>
              <a:off x="8639461" y="2025715"/>
              <a:ext cx="552822" cy="503857"/>
            </a:xfrm>
            <a:custGeom>
              <a:avLst/>
              <a:gdLst>
                <a:gd name="connsiteX0" fmla="*/ 239838 w 552822"/>
                <a:gd name="connsiteY0" fmla="*/ 416941 h 503857"/>
                <a:gd name="connsiteX1" fmla="*/ 318425 w 552822"/>
                <a:gd name="connsiteY1" fmla="*/ 446819 h 503857"/>
                <a:gd name="connsiteX2" fmla="*/ 363128 w 552822"/>
                <a:gd name="connsiteY2" fmla="*/ 484845 h 503857"/>
                <a:gd name="connsiteX3" fmla="*/ 380753 w 552822"/>
                <a:gd name="connsiteY3" fmla="*/ 404707 h 503857"/>
                <a:gd name="connsiteX4" fmla="*/ 397013 w 552822"/>
                <a:gd name="connsiteY4" fmla="*/ 374830 h 503857"/>
                <a:gd name="connsiteX5" fmla="*/ 424112 w 552822"/>
                <a:gd name="connsiteY5" fmla="*/ 385694 h 503857"/>
                <a:gd name="connsiteX6" fmla="*/ 487784 w 552822"/>
                <a:gd name="connsiteY6" fmla="*/ 406076 h 503857"/>
                <a:gd name="connsiteX7" fmla="*/ 505409 w 552822"/>
                <a:gd name="connsiteY7" fmla="*/ 358533 h 503857"/>
                <a:gd name="connsiteX8" fmla="*/ 552822 w 552822"/>
                <a:gd name="connsiteY8" fmla="*/ 380262 h 503857"/>
                <a:gd name="connsiteX9" fmla="*/ 543348 w 552822"/>
                <a:gd name="connsiteY9" fmla="*/ 301493 h 503857"/>
                <a:gd name="connsiteX10" fmla="*/ 417326 w 552822"/>
                <a:gd name="connsiteY10" fmla="*/ 139893 h 503857"/>
                <a:gd name="connsiteX11" fmla="*/ 357708 w 552822"/>
                <a:gd name="connsiteY11" fmla="*/ 93718 h 503857"/>
                <a:gd name="connsiteX12" fmla="*/ 356364 w 552822"/>
                <a:gd name="connsiteY12" fmla="*/ 39395 h 503857"/>
                <a:gd name="connsiteX13" fmla="*/ 261517 w 552822"/>
                <a:gd name="connsiteY13" fmla="*/ 43458 h 503857"/>
                <a:gd name="connsiteX14" fmla="*/ 246602 w 552822"/>
                <a:gd name="connsiteY14" fmla="*/ 71989 h 503857"/>
                <a:gd name="connsiteX15" fmla="*/ 219503 w 552822"/>
                <a:gd name="connsiteY15" fmla="*/ 66557 h 503857"/>
                <a:gd name="connsiteX16" fmla="*/ 224923 w 552822"/>
                <a:gd name="connsiteY16" fmla="*/ 44828 h 503857"/>
                <a:gd name="connsiteX17" fmla="*/ 185640 w 552822"/>
                <a:gd name="connsiteY17" fmla="*/ 47544 h 503857"/>
                <a:gd name="connsiteX18" fmla="*/ 67748 w 552822"/>
                <a:gd name="connsiteY18" fmla="*/ 0 h 503857"/>
                <a:gd name="connsiteX19" fmla="*/ 0 w 552822"/>
                <a:gd name="connsiteY19" fmla="*/ 103214 h 503857"/>
                <a:gd name="connsiteX20" fmla="*/ 101633 w 552822"/>
                <a:gd name="connsiteY20" fmla="*/ 264836 h 503857"/>
                <a:gd name="connsiteX21" fmla="*/ 92137 w 552822"/>
                <a:gd name="connsiteY21" fmla="*/ 285196 h 503857"/>
                <a:gd name="connsiteX22" fmla="*/ 154465 w 552822"/>
                <a:gd name="connsiteY22" fmla="*/ 444102 h 503857"/>
                <a:gd name="connsiteX23" fmla="*/ 195114 w 552822"/>
                <a:gd name="connsiteY23" fmla="*/ 492993 h 503857"/>
                <a:gd name="connsiteX24" fmla="*/ 226289 w 552822"/>
                <a:gd name="connsiteY24" fmla="*/ 503858 h 503857"/>
                <a:gd name="connsiteX25" fmla="*/ 223579 w 552822"/>
                <a:gd name="connsiteY25" fmla="*/ 469895 h 503857"/>
                <a:gd name="connsiteX26" fmla="*/ 178854 w 552822"/>
                <a:gd name="connsiteY26" fmla="*/ 423720 h 503857"/>
                <a:gd name="connsiteX27" fmla="*/ 162595 w 552822"/>
                <a:gd name="connsiteY27" fmla="*/ 339520 h 503857"/>
                <a:gd name="connsiteX28" fmla="*/ 174800 w 552822"/>
                <a:gd name="connsiteY28" fmla="*/ 324592 h 503857"/>
                <a:gd name="connsiteX29" fmla="*/ 210029 w 552822"/>
                <a:gd name="connsiteY29" fmla="*/ 344952 h 503857"/>
                <a:gd name="connsiteX30" fmla="*/ 239838 w 552822"/>
                <a:gd name="connsiteY30" fmla="*/ 416941 h 5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822" h="503857">
                  <a:moveTo>
                    <a:pt x="239838" y="416941"/>
                  </a:moveTo>
                  <a:lnTo>
                    <a:pt x="318425" y="446819"/>
                  </a:lnTo>
                  <a:lnTo>
                    <a:pt x="363128" y="484845"/>
                  </a:lnTo>
                  <a:lnTo>
                    <a:pt x="380753" y="404707"/>
                  </a:lnTo>
                  <a:lnTo>
                    <a:pt x="397013" y="374830"/>
                  </a:lnTo>
                  <a:lnTo>
                    <a:pt x="424112" y="385694"/>
                  </a:lnTo>
                  <a:lnTo>
                    <a:pt x="487784" y="406076"/>
                  </a:lnTo>
                  <a:lnTo>
                    <a:pt x="505409" y="358533"/>
                  </a:lnTo>
                  <a:lnTo>
                    <a:pt x="552822" y="380262"/>
                  </a:lnTo>
                  <a:lnTo>
                    <a:pt x="543348" y="301493"/>
                  </a:lnTo>
                  <a:lnTo>
                    <a:pt x="417326" y="139893"/>
                  </a:lnTo>
                  <a:lnTo>
                    <a:pt x="357708" y="93718"/>
                  </a:lnTo>
                  <a:lnTo>
                    <a:pt x="356364" y="39395"/>
                  </a:lnTo>
                  <a:lnTo>
                    <a:pt x="261517" y="43458"/>
                  </a:lnTo>
                  <a:lnTo>
                    <a:pt x="246602" y="71989"/>
                  </a:lnTo>
                  <a:lnTo>
                    <a:pt x="219503" y="66557"/>
                  </a:lnTo>
                  <a:lnTo>
                    <a:pt x="224923" y="44828"/>
                  </a:lnTo>
                  <a:lnTo>
                    <a:pt x="185640" y="47544"/>
                  </a:lnTo>
                  <a:lnTo>
                    <a:pt x="67748" y="0"/>
                  </a:lnTo>
                  <a:lnTo>
                    <a:pt x="0" y="103214"/>
                  </a:lnTo>
                  <a:lnTo>
                    <a:pt x="101633" y="264836"/>
                  </a:lnTo>
                  <a:lnTo>
                    <a:pt x="92137" y="285196"/>
                  </a:lnTo>
                  <a:lnTo>
                    <a:pt x="154465" y="444102"/>
                  </a:lnTo>
                  <a:lnTo>
                    <a:pt x="195114" y="492993"/>
                  </a:lnTo>
                  <a:lnTo>
                    <a:pt x="226289" y="503858"/>
                  </a:lnTo>
                  <a:lnTo>
                    <a:pt x="223579" y="469895"/>
                  </a:lnTo>
                  <a:lnTo>
                    <a:pt x="178854" y="423720"/>
                  </a:lnTo>
                  <a:lnTo>
                    <a:pt x="162595" y="339520"/>
                  </a:lnTo>
                  <a:lnTo>
                    <a:pt x="174800" y="324592"/>
                  </a:lnTo>
                  <a:lnTo>
                    <a:pt x="210029" y="344952"/>
                  </a:lnTo>
                  <a:lnTo>
                    <a:pt x="239838" y="416941"/>
                  </a:lnTo>
                  <a:close/>
                </a:path>
              </a:pathLst>
            </a:custGeom>
            <a:grpFill/>
            <a:ln w="3175" cap="rnd" cmpd="sng">
              <a:solidFill>
                <a:srgbClr val="103140"/>
              </a:solidFill>
              <a:prstDash val="solid"/>
              <a:round/>
            </a:ln>
          </p:spPr>
          <p:txBody>
            <a:bodyPr rtlCol="0" anchor="ctr"/>
            <a:lstStyle/>
            <a:p>
              <a:endParaRPr lang="sv-SE"/>
            </a:p>
          </p:txBody>
        </p:sp>
        <p:sp>
          <p:nvSpPr>
            <p:cNvPr id="14" name="Frihandsfigur 13">
              <a:extLst>
                <a:ext uri="{FF2B5EF4-FFF2-40B4-BE49-F238E27FC236}">
                  <a16:creationId xmlns:a16="http://schemas.microsoft.com/office/drawing/2014/main" id="{908A758E-21CF-A711-09DE-C2F3F2BC4EE7}"/>
                </a:ext>
              </a:extLst>
            </p:cNvPr>
            <p:cNvSpPr/>
            <p:nvPr/>
          </p:nvSpPr>
          <p:spPr>
            <a:xfrm>
              <a:off x="8867094" y="1239399"/>
              <a:ext cx="387517" cy="926209"/>
            </a:xfrm>
            <a:custGeom>
              <a:avLst/>
              <a:gdLst>
                <a:gd name="connsiteX0" fmla="*/ 303510 w 387517"/>
                <a:gd name="connsiteY0" fmla="*/ 836576 h 926209"/>
                <a:gd name="connsiteX1" fmla="*/ 326555 w 387517"/>
                <a:gd name="connsiteY1" fmla="*/ 855589 h 926209"/>
                <a:gd name="connsiteX2" fmla="*/ 353654 w 387517"/>
                <a:gd name="connsiteY2" fmla="*/ 833860 h 926209"/>
                <a:gd name="connsiteX3" fmla="*/ 348234 w 387517"/>
                <a:gd name="connsiteY3" fmla="*/ 802613 h 926209"/>
                <a:gd name="connsiteX4" fmla="*/ 387517 w 387517"/>
                <a:gd name="connsiteY4" fmla="*/ 783600 h 926209"/>
                <a:gd name="connsiteX5" fmla="*/ 330609 w 387517"/>
                <a:gd name="connsiteY5" fmla="*/ 765956 h 926209"/>
                <a:gd name="connsiteX6" fmla="*/ 276411 w 387517"/>
                <a:gd name="connsiteY6" fmla="*/ 642360 h 926209"/>
                <a:gd name="connsiteX7" fmla="*/ 289961 w 387517"/>
                <a:gd name="connsiteY7" fmla="*/ 552727 h 926209"/>
                <a:gd name="connsiteX8" fmla="*/ 265571 w 387517"/>
                <a:gd name="connsiteY8" fmla="*/ 517417 h 926209"/>
                <a:gd name="connsiteX9" fmla="*/ 265571 w 387517"/>
                <a:gd name="connsiteY9" fmla="*/ 490255 h 926209"/>
                <a:gd name="connsiteX10" fmla="*/ 292671 w 387517"/>
                <a:gd name="connsiteY10" fmla="*/ 471242 h 926209"/>
                <a:gd name="connsiteX11" fmla="*/ 292671 w 387517"/>
                <a:gd name="connsiteY11" fmla="*/ 438648 h 926209"/>
                <a:gd name="connsiteX12" fmla="*/ 323845 w 387517"/>
                <a:gd name="connsiteY12" fmla="*/ 426437 h 926209"/>
                <a:gd name="connsiteX13" fmla="*/ 319770 w 387517"/>
                <a:gd name="connsiteY13" fmla="*/ 393843 h 926209"/>
                <a:gd name="connsiteX14" fmla="*/ 344159 w 387517"/>
                <a:gd name="connsiteY14" fmla="*/ 362596 h 926209"/>
                <a:gd name="connsiteX15" fmla="*/ 336029 w 387517"/>
                <a:gd name="connsiteY15" fmla="*/ 293345 h 926209"/>
                <a:gd name="connsiteX16" fmla="*/ 341449 w 387517"/>
                <a:gd name="connsiteY16" fmla="*/ 258035 h 926209"/>
                <a:gd name="connsiteX17" fmla="*/ 330609 w 387517"/>
                <a:gd name="connsiteY17" fmla="*/ 177897 h 926209"/>
                <a:gd name="connsiteX18" fmla="*/ 334685 w 387517"/>
                <a:gd name="connsiteY18" fmla="*/ 149389 h 926209"/>
                <a:gd name="connsiteX19" fmla="*/ 359074 w 387517"/>
                <a:gd name="connsiteY19" fmla="*/ 156168 h 926209"/>
                <a:gd name="connsiteX20" fmla="*/ 361784 w 387517"/>
                <a:gd name="connsiteY20" fmla="*/ 118142 h 926209"/>
                <a:gd name="connsiteX21" fmla="*/ 344159 w 387517"/>
                <a:gd name="connsiteY21" fmla="*/ 82832 h 926209"/>
                <a:gd name="connsiteX22" fmla="*/ 300800 w 387517"/>
                <a:gd name="connsiteY22" fmla="*/ 32594 h 926209"/>
                <a:gd name="connsiteX23" fmla="*/ 48778 w 387517"/>
                <a:gd name="connsiteY23" fmla="*/ 0 h 926209"/>
                <a:gd name="connsiteX24" fmla="*/ 138206 w 387517"/>
                <a:gd name="connsiteY24" fmla="*/ 271616 h 926209"/>
                <a:gd name="connsiteX25" fmla="*/ 0 w 387517"/>
                <a:gd name="connsiteY25" fmla="*/ 313705 h 926209"/>
                <a:gd name="connsiteX26" fmla="*/ 52854 w 387517"/>
                <a:gd name="connsiteY26" fmla="*/ 544578 h 926209"/>
                <a:gd name="connsiteX27" fmla="*/ 50144 w 387517"/>
                <a:gd name="connsiteY27" fmla="*/ 578541 h 926209"/>
                <a:gd name="connsiteX28" fmla="*/ 77243 w 387517"/>
                <a:gd name="connsiteY28" fmla="*/ 594838 h 926209"/>
                <a:gd name="connsiteX29" fmla="*/ 90793 w 387517"/>
                <a:gd name="connsiteY29" fmla="*/ 622000 h 926209"/>
                <a:gd name="connsiteX30" fmla="*/ 75878 w 387517"/>
                <a:gd name="connsiteY30" fmla="*/ 655941 h 926209"/>
                <a:gd name="connsiteX31" fmla="*/ 102977 w 387517"/>
                <a:gd name="connsiteY31" fmla="*/ 687188 h 926209"/>
                <a:gd name="connsiteX32" fmla="*/ 127366 w 387517"/>
                <a:gd name="connsiteY32" fmla="*/ 748290 h 926209"/>
                <a:gd name="connsiteX33" fmla="*/ 128731 w 387517"/>
                <a:gd name="connsiteY33" fmla="*/ 825711 h 926209"/>
                <a:gd name="connsiteX34" fmla="*/ 130076 w 387517"/>
                <a:gd name="connsiteY34" fmla="*/ 880035 h 926209"/>
                <a:gd name="connsiteX35" fmla="*/ 189694 w 387517"/>
                <a:gd name="connsiteY35" fmla="*/ 926209 h 926209"/>
                <a:gd name="connsiteX36" fmla="*/ 303510 w 387517"/>
                <a:gd name="connsiteY36" fmla="*/ 836576 h 92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7517" h="926209">
                  <a:moveTo>
                    <a:pt x="303510" y="836576"/>
                  </a:moveTo>
                  <a:lnTo>
                    <a:pt x="326555" y="855589"/>
                  </a:lnTo>
                  <a:lnTo>
                    <a:pt x="353654" y="833860"/>
                  </a:lnTo>
                  <a:lnTo>
                    <a:pt x="348234" y="802613"/>
                  </a:lnTo>
                  <a:lnTo>
                    <a:pt x="387517" y="783600"/>
                  </a:lnTo>
                  <a:lnTo>
                    <a:pt x="330609" y="765956"/>
                  </a:lnTo>
                  <a:lnTo>
                    <a:pt x="276411" y="642360"/>
                  </a:lnTo>
                  <a:lnTo>
                    <a:pt x="289961" y="552727"/>
                  </a:lnTo>
                  <a:lnTo>
                    <a:pt x="265571" y="517417"/>
                  </a:lnTo>
                  <a:lnTo>
                    <a:pt x="265571" y="490255"/>
                  </a:lnTo>
                  <a:lnTo>
                    <a:pt x="292671" y="471242"/>
                  </a:lnTo>
                  <a:lnTo>
                    <a:pt x="292671" y="438648"/>
                  </a:lnTo>
                  <a:lnTo>
                    <a:pt x="323845" y="426437"/>
                  </a:lnTo>
                  <a:lnTo>
                    <a:pt x="319770" y="393843"/>
                  </a:lnTo>
                  <a:lnTo>
                    <a:pt x="344159" y="362596"/>
                  </a:lnTo>
                  <a:lnTo>
                    <a:pt x="336029" y="293345"/>
                  </a:lnTo>
                  <a:lnTo>
                    <a:pt x="341449" y="258035"/>
                  </a:lnTo>
                  <a:lnTo>
                    <a:pt x="330609" y="177897"/>
                  </a:lnTo>
                  <a:lnTo>
                    <a:pt x="334685" y="149389"/>
                  </a:lnTo>
                  <a:lnTo>
                    <a:pt x="359074" y="156168"/>
                  </a:lnTo>
                  <a:lnTo>
                    <a:pt x="361784" y="118142"/>
                  </a:lnTo>
                  <a:lnTo>
                    <a:pt x="344159" y="82832"/>
                  </a:lnTo>
                  <a:lnTo>
                    <a:pt x="300800" y="32594"/>
                  </a:lnTo>
                  <a:lnTo>
                    <a:pt x="48778" y="0"/>
                  </a:lnTo>
                  <a:lnTo>
                    <a:pt x="138206" y="271616"/>
                  </a:lnTo>
                  <a:lnTo>
                    <a:pt x="0" y="313705"/>
                  </a:lnTo>
                  <a:lnTo>
                    <a:pt x="52854" y="544578"/>
                  </a:lnTo>
                  <a:lnTo>
                    <a:pt x="50144" y="578541"/>
                  </a:lnTo>
                  <a:lnTo>
                    <a:pt x="77243" y="594838"/>
                  </a:lnTo>
                  <a:lnTo>
                    <a:pt x="90793" y="622000"/>
                  </a:lnTo>
                  <a:lnTo>
                    <a:pt x="75878" y="655941"/>
                  </a:lnTo>
                  <a:lnTo>
                    <a:pt x="102977" y="687188"/>
                  </a:lnTo>
                  <a:lnTo>
                    <a:pt x="127366" y="748290"/>
                  </a:lnTo>
                  <a:lnTo>
                    <a:pt x="128731" y="825711"/>
                  </a:lnTo>
                  <a:lnTo>
                    <a:pt x="130076" y="880035"/>
                  </a:lnTo>
                  <a:lnTo>
                    <a:pt x="189694" y="926209"/>
                  </a:lnTo>
                  <a:lnTo>
                    <a:pt x="303510" y="836576"/>
                  </a:lnTo>
                  <a:close/>
                </a:path>
              </a:pathLst>
            </a:custGeom>
            <a:grpFill/>
            <a:ln w="3175" cap="rnd" cmpd="sng">
              <a:solidFill>
                <a:srgbClr val="103140"/>
              </a:solidFill>
              <a:prstDash val="solid"/>
              <a:round/>
            </a:ln>
          </p:spPr>
          <p:txBody>
            <a:bodyPr rtlCol="0" anchor="ctr"/>
            <a:lstStyle/>
            <a:p>
              <a:endParaRPr lang="sv-SE"/>
            </a:p>
          </p:txBody>
        </p:sp>
        <p:sp>
          <p:nvSpPr>
            <p:cNvPr id="15" name="Frihandsfigur 14">
              <a:extLst>
                <a:ext uri="{FF2B5EF4-FFF2-40B4-BE49-F238E27FC236}">
                  <a16:creationId xmlns:a16="http://schemas.microsoft.com/office/drawing/2014/main" id="{40F9D0DB-3705-8E4C-BDED-59F4606697D2}"/>
                </a:ext>
              </a:extLst>
            </p:cNvPr>
            <p:cNvSpPr/>
            <p:nvPr/>
          </p:nvSpPr>
          <p:spPr>
            <a:xfrm>
              <a:off x="6346876" y="279227"/>
              <a:ext cx="2165219" cy="1731560"/>
            </a:xfrm>
            <a:custGeom>
              <a:avLst/>
              <a:gdLst>
                <a:gd name="connsiteX0" fmla="*/ 1063651 w 2165219"/>
                <a:gd name="connsiteY0" fmla="*/ 911281 h 1731560"/>
                <a:gd name="connsiteX1" fmla="*/ 1180178 w 2165219"/>
                <a:gd name="connsiteY1" fmla="*/ 994113 h 1731560"/>
                <a:gd name="connsiteX2" fmla="*/ 1220826 w 2165219"/>
                <a:gd name="connsiteY2" fmla="*/ 1086462 h 1731560"/>
                <a:gd name="connsiteX3" fmla="*/ 1425414 w 2165219"/>
                <a:gd name="connsiteY3" fmla="*/ 1223639 h 1731560"/>
                <a:gd name="connsiteX4" fmla="*/ 1555490 w 2165219"/>
                <a:gd name="connsiteY4" fmla="*/ 1291543 h 1731560"/>
                <a:gd name="connsiteX5" fmla="*/ 1705901 w 2165219"/>
                <a:gd name="connsiteY5" fmla="*/ 1401537 h 1731560"/>
                <a:gd name="connsiteX6" fmla="*/ 1857656 w 2165219"/>
                <a:gd name="connsiteY6" fmla="*/ 1731560 h 1731560"/>
                <a:gd name="connsiteX7" fmla="*/ 1890175 w 2165219"/>
                <a:gd name="connsiteY7" fmla="*/ 1724759 h 1731560"/>
                <a:gd name="connsiteX8" fmla="*/ 1995861 w 2165219"/>
                <a:gd name="connsiteY8" fmla="*/ 1621545 h 1731560"/>
                <a:gd name="connsiteX9" fmla="*/ 2115097 w 2165219"/>
                <a:gd name="connsiteY9" fmla="*/ 1567222 h 1731560"/>
                <a:gd name="connsiteX10" fmla="*/ 2165220 w 2165219"/>
                <a:gd name="connsiteY10" fmla="*/ 1530565 h 1731560"/>
                <a:gd name="connsiteX11" fmla="*/ 2155746 w 2165219"/>
                <a:gd name="connsiteY11" fmla="*/ 1381176 h 1731560"/>
                <a:gd name="connsiteX12" fmla="*/ 2098838 w 2165219"/>
                <a:gd name="connsiteY12" fmla="*/ 1311903 h 1731560"/>
                <a:gd name="connsiteX13" fmla="*/ 2139487 w 2165219"/>
                <a:gd name="connsiteY13" fmla="*/ 1136722 h 1731560"/>
                <a:gd name="connsiteX14" fmla="*/ 2153036 w 2165219"/>
                <a:gd name="connsiteY14" fmla="*/ 1053869 h 1731560"/>
                <a:gd name="connsiteX15" fmla="*/ 1993151 w 2165219"/>
                <a:gd name="connsiteY15" fmla="*/ 717065 h 1731560"/>
                <a:gd name="connsiteX16" fmla="*/ 2025670 w 2165219"/>
                <a:gd name="connsiteY16" fmla="*/ 624716 h 1731560"/>
                <a:gd name="connsiteX17" fmla="*/ 1986366 w 2165219"/>
                <a:gd name="connsiteY17" fmla="*/ 600270 h 1731560"/>
                <a:gd name="connsiteX18" fmla="*/ 1998571 w 2165219"/>
                <a:gd name="connsiteY18" fmla="*/ 571762 h 1731560"/>
                <a:gd name="connsiteX19" fmla="*/ 1947083 w 2165219"/>
                <a:gd name="connsiteY19" fmla="*/ 535083 h 1731560"/>
                <a:gd name="connsiteX20" fmla="*/ 1803457 w 2165219"/>
                <a:gd name="connsiteY20" fmla="*/ 524218 h 1731560"/>
                <a:gd name="connsiteX21" fmla="*/ 1776358 w 2165219"/>
                <a:gd name="connsiteY21" fmla="*/ 513353 h 1731560"/>
                <a:gd name="connsiteX22" fmla="*/ 1734344 w 2165219"/>
                <a:gd name="connsiteY22" fmla="*/ 528303 h 1731560"/>
                <a:gd name="connsiteX23" fmla="*/ 1673382 w 2165219"/>
                <a:gd name="connsiteY23" fmla="*/ 524218 h 1731560"/>
                <a:gd name="connsiteX24" fmla="*/ 1543306 w 2165219"/>
                <a:gd name="connsiteY24" fmla="*/ 406076 h 1731560"/>
                <a:gd name="connsiteX25" fmla="*/ 1386131 w 2165219"/>
                <a:gd name="connsiteY25" fmla="*/ 324592 h 1731560"/>
                <a:gd name="connsiteX26" fmla="*/ 1379345 w 2165219"/>
                <a:gd name="connsiteY26" fmla="*/ 306926 h 1731560"/>
                <a:gd name="connsiteX27" fmla="*/ 1354956 w 2165219"/>
                <a:gd name="connsiteY27" fmla="*/ 304209 h 1731560"/>
                <a:gd name="connsiteX28" fmla="*/ 1334643 w 2165219"/>
                <a:gd name="connsiteY28" fmla="*/ 313727 h 1731560"/>
                <a:gd name="connsiteX29" fmla="*/ 1295338 w 2165219"/>
                <a:gd name="connsiteY29" fmla="*/ 293345 h 1731560"/>
                <a:gd name="connsiteX30" fmla="*/ 1243850 w 2165219"/>
                <a:gd name="connsiteY30" fmla="*/ 296061 h 1731560"/>
                <a:gd name="connsiteX31" fmla="*/ 1162552 w 2165219"/>
                <a:gd name="connsiteY31" fmla="*/ 256688 h 1731560"/>
                <a:gd name="connsiteX32" fmla="*/ 1081255 w 2165219"/>
                <a:gd name="connsiteY32" fmla="*/ 234958 h 1731560"/>
                <a:gd name="connsiteX33" fmla="*/ 1036552 w 2165219"/>
                <a:gd name="connsiteY33" fmla="*/ 228157 h 1731560"/>
                <a:gd name="connsiteX34" fmla="*/ 979644 w 2165219"/>
                <a:gd name="connsiteY34" fmla="*/ 202364 h 1731560"/>
                <a:gd name="connsiteX35" fmla="*/ 857698 w 2165219"/>
                <a:gd name="connsiteY35" fmla="*/ 214576 h 1731560"/>
                <a:gd name="connsiteX36" fmla="*/ 806210 w 2165219"/>
                <a:gd name="connsiteY36" fmla="*/ 226810 h 1731560"/>
                <a:gd name="connsiteX37" fmla="*/ 601601 w 2165219"/>
                <a:gd name="connsiteY37" fmla="*/ 230873 h 1731560"/>
                <a:gd name="connsiteX38" fmla="*/ 468815 w 2165219"/>
                <a:gd name="connsiteY38" fmla="*/ 153474 h 1731560"/>
                <a:gd name="connsiteX39" fmla="*/ 443082 w 2165219"/>
                <a:gd name="connsiteY39" fmla="*/ 112731 h 1731560"/>
                <a:gd name="connsiteX40" fmla="*/ 433586 w 2165219"/>
                <a:gd name="connsiteY40" fmla="*/ 145325 h 1731560"/>
                <a:gd name="connsiteX41" fmla="*/ 333319 w 2165219"/>
                <a:gd name="connsiteY41" fmla="*/ 70620 h 1731560"/>
                <a:gd name="connsiteX42" fmla="*/ 195114 w 2165219"/>
                <a:gd name="connsiteY42" fmla="*/ 0 h 1731560"/>
                <a:gd name="connsiteX43" fmla="*/ 159885 w 2165219"/>
                <a:gd name="connsiteY43" fmla="*/ 67904 h 1731560"/>
                <a:gd name="connsiteX44" fmla="*/ 0 w 2165219"/>
                <a:gd name="connsiteY44" fmla="*/ 188784 h 1731560"/>
                <a:gd name="connsiteX45" fmla="*/ 56908 w 2165219"/>
                <a:gd name="connsiteY45" fmla="*/ 217292 h 1731560"/>
                <a:gd name="connsiteX46" fmla="*/ 98923 w 2165219"/>
                <a:gd name="connsiteY46" fmla="*/ 245823 h 1731560"/>
                <a:gd name="connsiteX47" fmla="*/ 115182 w 2165219"/>
                <a:gd name="connsiteY47" fmla="*/ 298777 h 1731560"/>
                <a:gd name="connsiteX48" fmla="*/ 186984 w 2165219"/>
                <a:gd name="connsiteY48" fmla="*/ 305578 h 1731560"/>
                <a:gd name="connsiteX49" fmla="*/ 233052 w 2165219"/>
                <a:gd name="connsiteY49" fmla="*/ 372113 h 1731560"/>
                <a:gd name="connsiteX50" fmla="*/ 270991 w 2165219"/>
                <a:gd name="connsiteY50" fmla="*/ 378915 h 1731560"/>
                <a:gd name="connsiteX51" fmla="*/ 273701 w 2165219"/>
                <a:gd name="connsiteY51" fmla="*/ 416941 h 1731560"/>
                <a:gd name="connsiteX52" fmla="*/ 326555 w 2165219"/>
                <a:gd name="connsiteY52" fmla="*/ 418288 h 1731560"/>
                <a:gd name="connsiteX53" fmla="*/ 383463 w 2165219"/>
                <a:gd name="connsiteY53" fmla="*/ 440017 h 1731560"/>
                <a:gd name="connsiteX54" fmla="*/ 440372 w 2165219"/>
                <a:gd name="connsiteY54" fmla="*/ 497056 h 1731560"/>
                <a:gd name="connsiteX55" fmla="*/ 495914 w 2165219"/>
                <a:gd name="connsiteY55" fmla="*/ 503858 h 1731560"/>
                <a:gd name="connsiteX56" fmla="*/ 554188 w 2165219"/>
                <a:gd name="connsiteY56" fmla="*/ 554096 h 1731560"/>
                <a:gd name="connsiteX57" fmla="*/ 611096 w 2165219"/>
                <a:gd name="connsiteY57" fmla="*/ 604356 h 1731560"/>
                <a:gd name="connsiteX58" fmla="*/ 676134 w 2165219"/>
                <a:gd name="connsiteY58" fmla="*/ 673607 h 1731560"/>
                <a:gd name="connsiteX59" fmla="*/ 756065 w 2165219"/>
                <a:gd name="connsiteY59" fmla="*/ 666827 h 1731560"/>
                <a:gd name="connsiteX60" fmla="*/ 825179 w 2165219"/>
                <a:gd name="connsiteY60" fmla="*/ 713002 h 1731560"/>
                <a:gd name="connsiteX61" fmla="*/ 846858 w 2165219"/>
                <a:gd name="connsiteY61" fmla="*/ 770041 h 1731560"/>
                <a:gd name="connsiteX62" fmla="*/ 887507 w 2165219"/>
                <a:gd name="connsiteY62" fmla="*/ 776821 h 1731560"/>
                <a:gd name="connsiteX63" fmla="*/ 930866 w 2165219"/>
                <a:gd name="connsiteY63" fmla="*/ 817563 h 1731560"/>
                <a:gd name="connsiteX64" fmla="*/ 998614 w 2165219"/>
                <a:gd name="connsiteY64" fmla="*/ 907196 h 1731560"/>
                <a:gd name="connsiteX65" fmla="*/ 1063651 w 2165219"/>
                <a:gd name="connsiteY65" fmla="*/ 911281 h 17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65219" h="1731560">
                  <a:moveTo>
                    <a:pt x="1063651" y="911281"/>
                  </a:moveTo>
                  <a:lnTo>
                    <a:pt x="1180178" y="994113"/>
                  </a:lnTo>
                  <a:lnTo>
                    <a:pt x="1220826" y="1086462"/>
                  </a:lnTo>
                  <a:lnTo>
                    <a:pt x="1425414" y="1223639"/>
                  </a:lnTo>
                  <a:lnTo>
                    <a:pt x="1555490" y="1291543"/>
                  </a:lnTo>
                  <a:lnTo>
                    <a:pt x="1705901" y="1401537"/>
                  </a:lnTo>
                  <a:lnTo>
                    <a:pt x="1857656" y="1731560"/>
                  </a:lnTo>
                  <a:lnTo>
                    <a:pt x="1890175" y="1724759"/>
                  </a:lnTo>
                  <a:lnTo>
                    <a:pt x="1995861" y="1621545"/>
                  </a:lnTo>
                  <a:lnTo>
                    <a:pt x="2115097" y="1567222"/>
                  </a:lnTo>
                  <a:lnTo>
                    <a:pt x="2165220" y="1530565"/>
                  </a:lnTo>
                  <a:lnTo>
                    <a:pt x="2155746" y="1381176"/>
                  </a:lnTo>
                  <a:lnTo>
                    <a:pt x="2098838" y="1311903"/>
                  </a:lnTo>
                  <a:lnTo>
                    <a:pt x="2139487" y="1136722"/>
                  </a:lnTo>
                  <a:lnTo>
                    <a:pt x="2153036" y="1053869"/>
                  </a:lnTo>
                  <a:lnTo>
                    <a:pt x="1993151" y="717065"/>
                  </a:lnTo>
                  <a:lnTo>
                    <a:pt x="2025670" y="624716"/>
                  </a:lnTo>
                  <a:lnTo>
                    <a:pt x="1986366" y="600270"/>
                  </a:lnTo>
                  <a:lnTo>
                    <a:pt x="1998571" y="571762"/>
                  </a:lnTo>
                  <a:lnTo>
                    <a:pt x="1947083" y="535083"/>
                  </a:lnTo>
                  <a:lnTo>
                    <a:pt x="1803457" y="524218"/>
                  </a:lnTo>
                  <a:lnTo>
                    <a:pt x="1776358" y="513353"/>
                  </a:lnTo>
                  <a:lnTo>
                    <a:pt x="1734344" y="528303"/>
                  </a:lnTo>
                  <a:lnTo>
                    <a:pt x="1673382" y="524218"/>
                  </a:lnTo>
                  <a:lnTo>
                    <a:pt x="1543306" y="406076"/>
                  </a:lnTo>
                  <a:lnTo>
                    <a:pt x="1386131" y="324592"/>
                  </a:lnTo>
                  <a:lnTo>
                    <a:pt x="1379345" y="306926"/>
                  </a:lnTo>
                  <a:lnTo>
                    <a:pt x="1354956" y="304209"/>
                  </a:lnTo>
                  <a:lnTo>
                    <a:pt x="1334643" y="313727"/>
                  </a:lnTo>
                  <a:lnTo>
                    <a:pt x="1295338" y="293345"/>
                  </a:lnTo>
                  <a:lnTo>
                    <a:pt x="1243850" y="296061"/>
                  </a:lnTo>
                  <a:lnTo>
                    <a:pt x="1162552" y="256688"/>
                  </a:lnTo>
                  <a:lnTo>
                    <a:pt x="1081255" y="234958"/>
                  </a:lnTo>
                  <a:lnTo>
                    <a:pt x="1036552" y="228157"/>
                  </a:lnTo>
                  <a:lnTo>
                    <a:pt x="979644" y="202364"/>
                  </a:lnTo>
                  <a:lnTo>
                    <a:pt x="857698" y="214576"/>
                  </a:lnTo>
                  <a:lnTo>
                    <a:pt x="806210" y="226810"/>
                  </a:lnTo>
                  <a:lnTo>
                    <a:pt x="601601" y="230873"/>
                  </a:lnTo>
                  <a:lnTo>
                    <a:pt x="468815" y="153474"/>
                  </a:lnTo>
                  <a:lnTo>
                    <a:pt x="443082" y="112731"/>
                  </a:lnTo>
                  <a:lnTo>
                    <a:pt x="433586" y="145325"/>
                  </a:lnTo>
                  <a:lnTo>
                    <a:pt x="333319" y="70620"/>
                  </a:lnTo>
                  <a:lnTo>
                    <a:pt x="195114" y="0"/>
                  </a:lnTo>
                  <a:lnTo>
                    <a:pt x="159885" y="67904"/>
                  </a:lnTo>
                  <a:lnTo>
                    <a:pt x="0" y="188784"/>
                  </a:lnTo>
                  <a:lnTo>
                    <a:pt x="56908" y="217292"/>
                  </a:lnTo>
                  <a:lnTo>
                    <a:pt x="98923" y="245823"/>
                  </a:lnTo>
                  <a:lnTo>
                    <a:pt x="115182" y="298777"/>
                  </a:lnTo>
                  <a:lnTo>
                    <a:pt x="186984" y="305578"/>
                  </a:lnTo>
                  <a:lnTo>
                    <a:pt x="233052" y="372113"/>
                  </a:lnTo>
                  <a:lnTo>
                    <a:pt x="270991" y="378915"/>
                  </a:lnTo>
                  <a:lnTo>
                    <a:pt x="273701" y="416941"/>
                  </a:lnTo>
                  <a:lnTo>
                    <a:pt x="326555" y="418288"/>
                  </a:lnTo>
                  <a:lnTo>
                    <a:pt x="383463" y="440017"/>
                  </a:lnTo>
                  <a:lnTo>
                    <a:pt x="440372" y="497056"/>
                  </a:lnTo>
                  <a:lnTo>
                    <a:pt x="495914" y="503858"/>
                  </a:lnTo>
                  <a:lnTo>
                    <a:pt x="554188" y="554096"/>
                  </a:lnTo>
                  <a:lnTo>
                    <a:pt x="611096" y="604356"/>
                  </a:lnTo>
                  <a:lnTo>
                    <a:pt x="676134" y="673607"/>
                  </a:lnTo>
                  <a:lnTo>
                    <a:pt x="756065" y="666827"/>
                  </a:lnTo>
                  <a:lnTo>
                    <a:pt x="825179" y="713002"/>
                  </a:lnTo>
                  <a:lnTo>
                    <a:pt x="846858" y="770041"/>
                  </a:lnTo>
                  <a:lnTo>
                    <a:pt x="887507" y="776821"/>
                  </a:lnTo>
                  <a:lnTo>
                    <a:pt x="930866" y="817563"/>
                  </a:lnTo>
                  <a:lnTo>
                    <a:pt x="998614" y="907196"/>
                  </a:lnTo>
                  <a:lnTo>
                    <a:pt x="1063651" y="911281"/>
                  </a:lnTo>
                  <a:close/>
                </a:path>
              </a:pathLst>
            </a:custGeom>
            <a:grpFill/>
            <a:ln w="3175" cap="rnd" cmpd="sng">
              <a:solidFill>
                <a:srgbClr val="103140"/>
              </a:solidFill>
              <a:prstDash val="solid"/>
              <a:round/>
            </a:ln>
          </p:spPr>
          <p:txBody>
            <a:bodyPr rtlCol="0" anchor="ctr"/>
            <a:lstStyle/>
            <a:p>
              <a:endParaRPr lang="sv-SE"/>
            </a:p>
          </p:txBody>
        </p:sp>
        <p:sp>
          <p:nvSpPr>
            <p:cNvPr id="16" name="Frihandsfigur 15">
              <a:extLst>
                <a:ext uri="{FF2B5EF4-FFF2-40B4-BE49-F238E27FC236}">
                  <a16:creationId xmlns:a16="http://schemas.microsoft.com/office/drawing/2014/main" id="{18F1B34C-3E7B-D903-4051-B91AC3D21C56}"/>
                </a:ext>
              </a:extLst>
            </p:cNvPr>
            <p:cNvSpPr/>
            <p:nvPr/>
          </p:nvSpPr>
          <p:spPr>
            <a:xfrm>
              <a:off x="8285829" y="1968676"/>
              <a:ext cx="508097" cy="892268"/>
            </a:xfrm>
            <a:custGeom>
              <a:avLst/>
              <a:gdLst>
                <a:gd name="connsiteX0" fmla="*/ 459319 w 508097"/>
                <a:gd name="connsiteY0" fmla="*/ 468548 h 892268"/>
                <a:gd name="connsiteX1" fmla="*/ 460685 w 508097"/>
                <a:gd name="connsiteY1" fmla="*/ 505205 h 892268"/>
                <a:gd name="connsiteX2" fmla="*/ 508098 w 508097"/>
                <a:gd name="connsiteY2" fmla="*/ 501142 h 892268"/>
                <a:gd name="connsiteX3" fmla="*/ 445770 w 508097"/>
                <a:gd name="connsiteY3" fmla="*/ 342236 h 892268"/>
                <a:gd name="connsiteX4" fmla="*/ 455265 w 508097"/>
                <a:gd name="connsiteY4" fmla="*/ 321875 h 892268"/>
                <a:gd name="connsiteX5" fmla="*/ 353633 w 508097"/>
                <a:gd name="connsiteY5" fmla="*/ 160253 h 892268"/>
                <a:gd name="connsiteX6" fmla="*/ 250656 w 508097"/>
                <a:gd name="connsiteY6" fmla="*/ 0 h 892268"/>
                <a:gd name="connsiteX7" fmla="*/ 228977 w 508097"/>
                <a:gd name="connsiteY7" fmla="*/ 10865 h 892268"/>
                <a:gd name="connsiteX8" fmla="*/ 252022 w 508097"/>
                <a:gd name="connsiteY8" fmla="*/ 214576 h 892268"/>
                <a:gd name="connsiteX9" fmla="*/ 197824 w 508097"/>
                <a:gd name="connsiteY9" fmla="*/ 218662 h 892268"/>
                <a:gd name="connsiteX10" fmla="*/ 182908 w 508097"/>
                <a:gd name="connsiteY10" fmla="*/ 344952 h 892268"/>
                <a:gd name="connsiteX11" fmla="*/ 224923 w 508097"/>
                <a:gd name="connsiteY11" fmla="*/ 351753 h 892268"/>
                <a:gd name="connsiteX12" fmla="*/ 283175 w 508097"/>
                <a:gd name="connsiteY12" fmla="*/ 442733 h 892268"/>
                <a:gd name="connsiteX13" fmla="*/ 196458 w 508097"/>
                <a:gd name="connsiteY13" fmla="*/ 510637 h 892268"/>
                <a:gd name="connsiteX14" fmla="*/ 212717 w 508097"/>
                <a:gd name="connsiteY14" fmla="*/ 543231 h 892268"/>
                <a:gd name="connsiteX15" fmla="*/ 172069 w 508097"/>
                <a:gd name="connsiteY15" fmla="*/ 605703 h 892268"/>
                <a:gd name="connsiteX16" fmla="*/ 112450 w 508097"/>
                <a:gd name="connsiteY16" fmla="*/ 635581 h 892268"/>
                <a:gd name="connsiteX17" fmla="*/ 47413 w 508097"/>
                <a:gd name="connsiteY17" fmla="*/ 596207 h 892268"/>
                <a:gd name="connsiteX18" fmla="*/ 0 w 508097"/>
                <a:gd name="connsiteY18" fmla="*/ 664111 h 892268"/>
                <a:gd name="connsiteX19" fmla="*/ 10840 w 508097"/>
                <a:gd name="connsiteY19" fmla="*/ 699421 h 892268"/>
                <a:gd name="connsiteX20" fmla="*/ 69092 w 508097"/>
                <a:gd name="connsiteY20" fmla="*/ 741511 h 892268"/>
                <a:gd name="connsiteX21" fmla="*/ 130076 w 508097"/>
                <a:gd name="connsiteY21" fmla="*/ 810784 h 892268"/>
                <a:gd name="connsiteX22" fmla="*/ 188328 w 508097"/>
                <a:gd name="connsiteY22" fmla="*/ 851526 h 892268"/>
                <a:gd name="connsiteX23" fmla="*/ 250656 w 508097"/>
                <a:gd name="connsiteY23" fmla="*/ 892268 h 892268"/>
                <a:gd name="connsiteX24" fmla="*/ 276411 w 508097"/>
                <a:gd name="connsiteY24" fmla="*/ 843377 h 892268"/>
                <a:gd name="connsiteX25" fmla="*/ 219503 w 508097"/>
                <a:gd name="connsiteY25" fmla="*/ 784969 h 892268"/>
                <a:gd name="connsiteX26" fmla="*/ 289961 w 508097"/>
                <a:gd name="connsiteY26" fmla="*/ 780906 h 892268"/>
                <a:gd name="connsiteX27" fmla="*/ 336029 w 508097"/>
                <a:gd name="connsiteY27" fmla="*/ 778190 h 892268"/>
                <a:gd name="connsiteX28" fmla="*/ 333319 w 508097"/>
                <a:gd name="connsiteY28" fmla="*/ 736078 h 892268"/>
                <a:gd name="connsiteX29" fmla="*/ 356343 w 508097"/>
                <a:gd name="connsiteY29" fmla="*/ 725214 h 892268"/>
                <a:gd name="connsiteX30" fmla="*/ 409197 w 508097"/>
                <a:gd name="connsiteY30" fmla="*/ 740163 h 892268"/>
                <a:gd name="connsiteX31" fmla="*/ 429510 w 508097"/>
                <a:gd name="connsiteY31" fmla="*/ 729299 h 892268"/>
                <a:gd name="connsiteX32" fmla="*/ 403777 w 508097"/>
                <a:gd name="connsiteY32" fmla="*/ 685840 h 892268"/>
                <a:gd name="connsiteX33" fmla="*/ 391571 w 508097"/>
                <a:gd name="connsiteY33" fmla="*/ 635581 h 892268"/>
                <a:gd name="connsiteX34" fmla="*/ 379388 w 508097"/>
                <a:gd name="connsiteY34" fmla="*/ 577194 h 892268"/>
                <a:gd name="connsiteX35" fmla="*/ 373968 w 508097"/>
                <a:gd name="connsiteY35" fmla="*/ 505205 h 892268"/>
                <a:gd name="connsiteX36" fmla="*/ 383442 w 508097"/>
                <a:gd name="connsiteY36" fmla="*/ 438670 h 892268"/>
                <a:gd name="connsiteX37" fmla="*/ 424090 w 508097"/>
                <a:gd name="connsiteY37" fmla="*/ 418288 h 892268"/>
                <a:gd name="connsiteX38" fmla="*/ 459319 w 508097"/>
                <a:gd name="connsiteY38" fmla="*/ 468548 h 89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8097" h="892268">
                  <a:moveTo>
                    <a:pt x="459319" y="468548"/>
                  </a:moveTo>
                  <a:lnTo>
                    <a:pt x="460685" y="505205"/>
                  </a:lnTo>
                  <a:lnTo>
                    <a:pt x="508098" y="501142"/>
                  </a:lnTo>
                  <a:lnTo>
                    <a:pt x="445770" y="342236"/>
                  </a:lnTo>
                  <a:lnTo>
                    <a:pt x="455265" y="321875"/>
                  </a:lnTo>
                  <a:lnTo>
                    <a:pt x="353633" y="160253"/>
                  </a:lnTo>
                  <a:lnTo>
                    <a:pt x="250656" y="0"/>
                  </a:lnTo>
                  <a:lnTo>
                    <a:pt x="228977" y="10865"/>
                  </a:lnTo>
                  <a:lnTo>
                    <a:pt x="252022" y="214576"/>
                  </a:lnTo>
                  <a:lnTo>
                    <a:pt x="197824" y="218662"/>
                  </a:lnTo>
                  <a:lnTo>
                    <a:pt x="182908" y="344952"/>
                  </a:lnTo>
                  <a:lnTo>
                    <a:pt x="224923" y="351753"/>
                  </a:lnTo>
                  <a:lnTo>
                    <a:pt x="283175" y="442733"/>
                  </a:lnTo>
                  <a:lnTo>
                    <a:pt x="196458" y="510637"/>
                  </a:lnTo>
                  <a:lnTo>
                    <a:pt x="212717" y="543231"/>
                  </a:lnTo>
                  <a:lnTo>
                    <a:pt x="172069" y="605703"/>
                  </a:lnTo>
                  <a:lnTo>
                    <a:pt x="112450" y="635581"/>
                  </a:lnTo>
                  <a:lnTo>
                    <a:pt x="47413" y="596207"/>
                  </a:lnTo>
                  <a:lnTo>
                    <a:pt x="0" y="664111"/>
                  </a:lnTo>
                  <a:lnTo>
                    <a:pt x="10840" y="699421"/>
                  </a:lnTo>
                  <a:lnTo>
                    <a:pt x="69092" y="741511"/>
                  </a:lnTo>
                  <a:lnTo>
                    <a:pt x="130076" y="810784"/>
                  </a:lnTo>
                  <a:lnTo>
                    <a:pt x="188328" y="851526"/>
                  </a:lnTo>
                  <a:lnTo>
                    <a:pt x="250656" y="892268"/>
                  </a:lnTo>
                  <a:lnTo>
                    <a:pt x="276411" y="843377"/>
                  </a:lnTo>
                  <a:lnTo>
                    <a:pt x="219503" y="784969"/>
                  </a:lnTo>
                  <a:lnTo>
                    <a:pt x="289961" y="780906"/>
                  </a:lnTo>
                  <a:lnTo>
                    <a:pt x="336029" y="778190"/>
                  </a:lnTo>
                  <a:lnTo>
                    <a:pt x="333319" y="736078"/>
                  </a:lnTo>
                  <a:lnTo>
                    <a:pt x="356343" y="725214"/>
                  </a:lnTo>
                  <a:lnTo>
                    <a:pt x="409197" y="740163"/>
                  </a:lnTo>
                  <a:lnTo>
                    <a:pt x="429510" y="729299"/>
                  </a:lnTo>
                  <a:lnTo>
                    <a:pt x="403777" y="685840"/>
                  </a:lnTo>
                  <a:lnTo>
                    <a:pt x="391571" y="635581"/>
                  </a:lnTo>
                  <a:lnTo>
                    <a:pt x="379388" y="577194"/>
                  </a:lnTo>
                  <a:lnTo>
                    <a:pt x="373968" y="505205"/>
                  </a:lnTo>
                  <a:lnTo>
                    <a:pt x="383442" y="438670"/>
                  </a:lnTo>
                  <a:lnTo>
                    <a:pt x="424090" y="418288"/>
                  </a:lnTo>
                  <a:lnTo>
                    <a:pt x="459319" y="468548"/>
                  </a:lnTo>
                  <a:close/>
                </a:path>
              </a:pathLst>
            </a:custGeom>
            <a:grpFill/>
            <a:ln w="3175" cap="rnd" cmpd="sng">
              <a:solidFill>
                <a:srgbClr val="103140"/>
              </a:solidFill>
              <a:prstDash val="solid"/>
              <a:round/>
            </a:ln>
          </p:spPr>
          <p:txBody>
            <a:bodyPr rtlCol="0" anchor="ctr"/>
            <a:lstStyle/>
            <a:p>
              <a:endParaRPr lang="sv-SE"/>
            </a:p>
          </p:txBody>
        </p:sp>
        <p:sp>
          <p:nvSpPr>
            <p:cNvPr id="17" name="Frihandsfigur 16">
              <a:extLst>
                <a:ext uri="{FF2B5EF4-FFF2-40B4-BE49-F238E27FC236}">
                  <a16:creationId xmlns:a16="http://schemas.microsoft.com/office/drawing/2014/main" id="{0D7F09C4-94CE-948A-6E17-1FA7A2D1E826}"/>
                </a:ext>
              </a:extLst>
            </p:cNvPr>
            <p:cNvSpPr/>
            <p:nvPr/>
          </p:nvSpPr>
          <p:spPr>
            <a:xfrm>
              <a:off x="7853587" y="1846449"/>
              <a:ext cx="715416" cy="786338"/>
            </a:xfrm>
            <a:custGeom>
              <a:avLst/>
              <a:gdLst>
                <a:gd name="connsiteX0" fmla="*/ 628700 w 715416"/>
                <a:gd name="connsiteY0" fmla="*/ 632864 h 786338"/>
                <a:gd name="connsiteX1" fmla="*/ 644959 w 715416"/>
                <a:gd name="connsiteY1" fmla="*/ 665458 h 786338"/>
                <a:gd name="connsiteX2" fmla="*/ 604310 w 715416"/>
                <a:gd name="connsiteY2" fmla="*/ 727930 h 786338"/>
                <a:gd name="connsiteX3" fmla="*/ 544692 w 715416"/>
                <a:gd name="connsiteY3" fmla="*/ 757808 h 786338"/>
                <a:gd name="connsiteX4" fmla="*/ 479654 w 715416"/>
                <a:gd name="connsiteY4" fmla="*/ 718434 h 786338"/>
                <a:gd name="connsiteX5" fmla="*/ 432242 w 715416"/>
                <a:gd name="connsiteY5" fmla="*/ 786338 h 786338"/>
                <a:gd name="connsiteX6" fmla="*/ 306220 w 715416"/>
                <a:gd name="connsiteY6" fmla="*/ 662742 h 786338"/>
                <a:gd name="connsiteX7" fmla="*/ 220869 w 715416"/>
                <a:gd name="connsiteY7" fmla="*/ 607072 h 786338"/>
                <a:gd name="connsiteX8" fmla="*/ 0 w 715416"/>
                <a:gd name="connsiteY8" fmla="*/ 475327 h 786338"/>
                <a:gd name="connsiteX9" fmla="*/ 135496 w 715416"/>
                <a:gd name="connsiteY9" fmla="*/ 126312 h 786338"/>
                <a:gd name="connsiteX10" fmla="*/ 243892 w 715416"/>
                <a:gd name="connsiteY10" fmla="*/ 84201 h 786338"/>
                <a:gd name="connsiteX11" fmla="*/ 350945 w 715416"/>
                <a:gd name="connsiteY11" fmla="*/ 164338 h 786338"/>
                <a:gd name="connsiteX12" fmla="*/ 383463 w 715416"/>
                <a:gd name="connsiteY12" fmla="*/ 157537 h 786338"/>
                <a:gd name="connsiteX13" fmla="*/ 489150 w 715416"/>
                <a:gd name="connsiteY13" fmla="*/ 54323 h 786338"/>
                <a:gd name="connsiteX14" fmla="*/ 608386 w 715416"/>
                <a:gd name="connsiteY14" fmla="*/ 0 h 786338"/>
                <a:gd name="connsiteX15" fmla="*/ 682898 w 715416"/>
                <a:gd name="connsiteY15" fmla="*/ 122227 h 786338"/>
                <a:gd name="connsiteX16" fmla="*/ 661219 w 715416"/>
                <a:gd name="connsiteY16" fmla="*/ 133092 h 786338"/>
                <a:gd name="connsiteX17" fmla="*/ 684264 w 715416"/>
                <a:gd name="connsiteY17" fmla="*/ 336803 h 786338"/>
                <a:gd name="connsiteX18" fmla="*/ 630066 w 715416"/>
                <a:gd name="connsiteY18" fmla="*/ 340889 h 786338"/>
                <a:gd name="connsiteX19" fmla="*/ 615150 w 715416"/>
                <a:gd name="connsiteY19" fmla="*/ 467179 h 786338"/>
                <a:gd name="connsiteX20" fmla="*/ 657165 w 715416"/>
                <a:gd name="connsiteY20" fmla="*/ 473980 h 786338"/>
                <a:gd name="connsiteX21" fmla="*/ 715417 w 715416"/>
                <a:gd name="connsiteY21" fmla="*/ 564960 h 786338"/>
                <a:gd name="connsiteX22" fmla="*/ 628700 w 715416"/>
                <a:gd name="connsiteY22" fmla="*/ 632864 h 78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416" h="786338">
                  <a:moveTo>
                    <a:pt x="628700" y="632864"/>
                  </a:moveTo>
                  <a:lnTo>
                    <a:pt x="644959" y="665458"/>
                  </a:lnTo>
                  <a:lnTo>
                    <a:pt x="604310" y="727930"/>
                  </a:lnTo>
                  <a:lnTo>
                    <a:pt x="544692" y="757808"/>
                  </a:lnTo>
                  <a:lnTo>
                    <a:pt x="479654" y="718434"/>
                  </a:lnTo>
                  <a:lnTo>
                    <a:pt x="432242" y="786338"/>
                  </a:lnTo>
                  <a:lnTo>
                    <a:pt x="306220" y="662742"/>
                  </a:lnTo>
                  <a:lnTo>
                    <a:pt x="220869" y="607072"/>
                  </a:lnTo>
                  <a:lnTo>
                    <a:pt x="0" y="475327"/>
                  </a:lnTo>
                  <a:lnTo>
                    <a:pt x="135496" y="126312"/>
                  </a:lnTo>
                  <a:lnTo>
                    <a:pt x="243892" y="84201"/>
                  </a:lnTo>
                  <a:lnTo>
                    <a:pt x="350945" y="164338"/>
                  </a:lnTo>
                  <a:lnTo>
                    <a:pt x="383463" y="157537"/>
                  </a:lnTo>
                  <a:lnTo>
                    <a:pt x="489150" y="54323"/>
                  </a:lnTo>
                  <a:lnTo>
                    <a:pt x="608386" y="0"/>
                  </a:lnTo>
                  <a:lnTo>
                    <a:pt x="682898" y="122227"/>
                  </a:lnTo>
                  <a:lnTo>
                    <a:pt x="661219" y="133092"/>
                  </a:lnTo>
                  <a:lnTo>
                    <a:pt x="684264" y="336803"/>
                  </a:lnTo>
                  <a:lnTo>
                    <a:pt x="630066" y="340889"/>
                  </a:lnTo>
                  <a:lnTo>
                    <a:pt x="615150" y="467179"/>
                  </a:lnTo>
                  <a:lnTo>
                    <a:pt x="657165" y="473980"/>
                  </a:lnTo>
                  <a:lnTo>
                    <a:pt x="715417" y="564960"/>
                  </a:lnTo>
                  <a:lnTo>
                    <a:pt x="628700" y="632864"/>
                  </a:lnTo>
                  <a:close/>
                </a:path>
              </a:pathLst>
            </a:custGeom>
            <a:grpFill/>
            <a:ln w="3175" cap="rnd" cmpd="sng">
              <a:solidFill>
                <a:srgbClr val="103140"/>
              </a:solidFill>
              <a:prstDash val="solid"/>
              <a:round/>
            </a:ln>
          </p:spPr>
          <p:txBody>
            <a:bodyPr rtlCol="0" anchor="ctr"/>
            <a:lstStyle/>
            <a:p>
              <a:endParaRPr lang="sv-SE"/>
            </a:p>
          </p:txBody>
        </p:sp>
        <p:sp>
          <p:nvSpPr>
            <p:cNvPr id="18" name="Frihandsfigur 17">
              <a:extLst>
                <a:ext uri="{FF2B5EF4-FFF2-40B4-BE49-F238E27FC236}">
                  <a16:creationId xmlns:a16="http://schemas.microsoft.com/office/drawing/2014/main" id="{5050AF68-62FA-11CA-DB22-5A59C8D661CD}"/>
                </a:ext>
              </a:extLst>
            </p:cNvPr>
            <p:cNvSpPr/>
            <p:nvPr/>
          </p:nvSpPr>
          <p:spPr>
            <a:xfrm>
              <a:off x="9056788" y="2022999"/>
              <a:ext cx="361783" cy="382978"/>
            </a:xfrm>
            <a:custGeom>
              <a:avLst/>
              <a:gdLst>
                <a:gd name="connsiteX0" fmla="*/ 113816 w 361783"/>
                <a:gd name="connsiteY0" fmla="*/ 52976 h 382978"/>
                <a:gd name="connsiteX1" fmla="*/ 136861 w 361783"/>
                <a:gd name="connsiteY1" fmla="*/ 71989 h 382978"/>
                <a:gd name="connsiteX2" fmla="*/ 163960 w 361783"/>
                <a:gd name="connsiteY2" fmla="*/ 50260 h 382978"/>
                <a:gd name="connsiteX3" fmla="*/ 158540 w 361783"/>
                <a:gd name="connsiteY3" fmla="*/ 19013 h 382978"/>
                <a:gd name="connsiteX4" fmla="*/ 197824 w 361783"/>
                <a:gd name="connsiteY4" fmla="*/ 0 h 382978"/>
                <a:gd name="connsiteX5" fmla="*/ 228998 w 361783"/>
                <a:gd name="connsiteY5" fmla="*/ 1369 h 382978"/>
                <a:gd name="connsiteX6" fmla="*/ 228998 w 361783"/>
                <a:gd name="connsiteY6" fmla="*/ 35310 h 382978"/>
                <a:gd name="connsiteX7" fmla="*/ 242548 w 361783"/>
                <a:gd name="connsiteY7" fmla="*/ 50260 h 382978"/>
                <a:gd name="connsiteX8" fmla="*/ 242548 w 361783"/>
                <a:gd name="connsiteY8" fmla="*/ 76052 h 382978"/>
                <a:gd name="connsiteX9" fmla="*/ 280487 w 361783"/>
                <a:gd name="connsiteY9" fmla="*/ 135808 h 382978"/>
                <a:gd name="connsiteX10" fmla="*/ 298090 w 361783"/>
                <a:gd name="connsiteY10" fmla="*/ 195563 h 382978"/>
                <a:gd name="connsiteX11" fmla="*/ 361784 w 361783"/>
                <a:gd name="connsiteY11" fmla="*/ 346321 h 382978"/>
                <a:gd name="connsiteX12" fmla="*/ 235762 w 361783"/>
                <a:gd name="connsiteY12" fmla="*/ 373482 h 382978"/>
                <a:gd name="connsiteX13" fmla="*/ 197824 w 361783"/>
                <a:gd name="connsiteY13" fmla="*/ 344952 h 382978"/>
                <a:gd name="connsiteX14" fmla="*/ 169380 w 361783"/>
                <a:gd name="connsiteY14" fmla="*/ 343605 h 382978"/>
                <a:gd name="connsiteX15" fmla="*/ 163960 w 361783"/>
                <a:gd name="connsiteY15" fmla="*/ 370766 h 382978"/>
                <a:gd name="connsiteX16" fmla="*/ 135496 w 361783"/>
                <a:gd name="connsiteY16" fmla="*/ 382978 h 382978"/>
                <a:gd name="connsiteX17" fmla="*/ 126022 w 361783"/>
                <a:gd name="connsiteY17" fmla="*/ 304209 h 382978"/>
                <a:gd name="connsiteX18" fmla="*/ 0 w 361783"/>
                <a:gd name="connsiteY18" fmla="*/ 142609 h 382978"/>
                <a:gd name="connsiteX19" fmla="*/ 113816 w 361783"/>
                <a:gd name="connsiteY19" fmla="*/ 52976 h 38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783" h="382978">
                  <a:moveTo>
                    <a:pt x="113816" y="52976"/>
                  </a:moveTo>
                  <a:lnTo>
                    <a:pt x="136861" y="71989"/>
                  </a:lnTo>
                  <a:lnTo>
                    <a:pt x="163960" y="50260"/>
                  </a:lnTo>
                  <a:lnTo>
                    <a:pt x="158540" y="19013"/>
                  </a:lnTo>
                  <a:lnTo>
                    <a:pt x="197824" y="0"/>
                  </a:lnTo>
                  <a:lnTo>
                    <a:pt x="228998" y="1369"/>
                  </a:lnTo>
                  <a:lnTo>
                    <a:pt x="228998" y="35310"/>
                  </a:lnTo>
                  <a:lnTo>
                    <a:pt x="242548" y="50260"/>
                  </a:lnTo>
                  <a:lnTo>
                    <a:pt x="242548" y="76052"/>
                  </a:lnTo>
                  <a:lnTo>
                    <a:pt x="280487" y="135808"/>
                  </a:lnTo>
                  <a:lnTo>
                    <a:pt x="298090" y="195563"/>
                  </a:lnTo>
                  <a:lnTo>
                    <a:pt x="361784" y="346321"/>
                  </a:lnTo>
                  <a:lnTo>
                    <a:pt x="235762" y="373482"/>
                  </a:lnTo>
                  <a:lnTo>
                    <a:pt x="197824" y="344952"/>
                  </a:lnTo>
                  <a:lnTo>
                    <a:pt x="169380" y="343605"/>
                  </a:lnTo>
                  <a:lnTo>
                    <a:pt x="163960" y="370766"/>
                  </a:lnTo>
                  <a:lnTo>
                    <a:pt x="135496" y="382978"/>
                  </a:lnTo>
                  <a:lnTo>
                    <a:pt x="126022" y="304209"/>
                  </a:lnTo>
                  <a:lnTo>
                    <a:pt x="0" y="142609"/>
                  </a:lnTo>
                  <a:lnTo>
                    <a:pt x="113816" y="52976"/>
                  </a:lnTo>
                  <a:close/>
                </a:path>
              </a:pathLst>
            </a:custGeom>
            <a:grpFill/>
            <a:ln w="3175" cap="rnd" cmpd="sng">
              <a:solidFill>
                <a:srgbClr val="103140"/>
              </a:solidFill>
              <a:prstDash val="solid"/>
              <a:round/>
            </a:ln>
          </p:spPr>
          <p:txBody>
            <a:bodyPr rtlCol="0" anchor="ctr"/>
            <a:lstStyle/>
            <a:p>
              <a:endParaRPr lang="sv-SE"/>
            </a:p>
          </p:txBody>
        </p:sp>
        <p:sp>
          <p:nvSpPr>
            <p:cNvPr id="19" name="Frihandsfigur 18">
              <a:extLst>
                <a:ext uri="{FF2B5EF4-FFF2-40B4-BE49-F238E27FC236}">
                  <a16:creationId xmlns:a16="http://schemas.microsoft.com/office/drawing/2014/main" id="{940BAF4F-7EA0-E35B-DA0D-ACFE3375BEE7}"/>
                </a:ext>
              </a:extLst>
            </p:cNvPr>
            <p:cNvSpPr/>
            <p:nvPr/>
          </p:nvSpPr>
          <p:spPr>
            <a:xfrm>
              <a:off x="6789957" y="-742046"/>
              <a:ext cx="1987709" cy="1645990"/>
            </a:xfrm>
            <a:custGeom>
              <a:avLst/>
              <a:gdLst>
                <a:gd name="connsiteX0" fmla="*/ 146335 w 1987709"/>
                <a:gd name="connsiteY0" fmla="*/ 540515 h 1645990"/>
                <a:gd name="connsiteX1" fmla="*/ 223557 w 1987709"/>
                <a:gd name="connsiteY1" fmla="*/ 608419 h 1645990"/>
                <a:gd name="connsiteX2" fmla="*/ 363128 w 1987709"/>
                <a:gd name="connsiteY2" fmla="*/ 585343 h 1645990"/>
                <a:gd name="connsiteX3" fmla="*/ 716761 w 1987709"/>
                <a:gd name="connsiteY3" fmla="*/ 707570 h 1645990"/>
                <a:gd name="connsiteX4" fmla="*/ 829233 w 1987709"/>
                <a:gd name="connsiteY4" fmla="*/ 564960 h 1645990"/>
                <a:gd name="connsiteX5" fmla="*/ 718127 w 1987709"/>
                <a:gd name="connsiteY5" fmla="*/ 512006 h 1645990"/>
                <a:gd name="connsiteX6" fmla="*/ 762829 w 1987709"/>
                <a:gd name="connsiteY6" fmla="*/ 468548 h 1645990"/>
                <a:gd name="connsiteX7" fmla="*/ 812974 w 1987709"/>
                <a:gd name="connsiteY7" fmla="*/ 387063 h 1645990"/>
                <a:gd name="connsiteX8" fmla="*/ 842783 w 1987709"/>
                <a:gd name="connsiteY8" fmla="*/ 255319 h 1645990"/>
                <a:gd name="connsiteX9" fmla="*/ 826523 w 1987709"/>
                <a:gd name="connsiteY9" fmla="*/ 145325 h 1645990"/>
                <a:gd name="connsiteX10" fmla="*/ 743860 w 1987709"/>
                <a:gd name="connsiteY10" fmla="*/ 31247 h 1645990"/>
                <a:gd name="connsiteX11" fmla="*/ 914584 w 1987709"/>
                <a:gd name="connsiteY11" fmla="*/ 0 h 1645990"/>
                <a:gd name="connsiteX12" fmla="*/ 991828 w 1987709"/>
                <a:gd name="connsiteY12" fmla="*/ 12234 h 1645990"/>
                <a:gd name="connsiteX13" fmla="*/ 1024347 w 1987709"/>
                <a:gd name="connsiteY13" fmla="*/ 51607 h 1645990"/>
                <a:gd name="connsiteX14" fmla="*/ 1046026 w 1987709"/>
                <a:gd name="connsiteY14" fmla="*/ 61124 h 1645990"/>
                <a:gd name="connsiteX15" fmla="*/ 1039240 w 1987709"/>
                <a:gd name="connsiteY15" fmla="*/ 80137 h 1645990"/>
                <a:gd name="connsiteX16" fmla="*/ 1021637 w 1987709"/>
                <a:gd name="connsiteY16" fmla="*/ 103214 h 1645990"/>
                <a:gd name="connsiteX17" fmla="*/ 1051446 w 1987709"/>
                <a:gd name="connsiteY17" fmla="*/ 138524 h 1645990"/>
                <a:gd name="connsiteX18" fmla="*/ 1081255 w 1987709"/>
                <a:gd name="connsiteY18" fmla="*/ 133092 h 1645990"/>
                <a:gd name="connsiteX19" fmla="*/ 1169316 w 1987709"/>
                <a:gd name="connsiteY19" fmla="*/ 209144 h 1645990"/>
                <a:gd name="connsiteX20" fmla="*/ 1196415 w 1987709"/>
                <a:gd name="connsiteY20" fmla="*/ 259404 h 1645990"/>
                <a:gd name="connsiteX21" fmla="*/ 1216751 w 1987709"/>
                <a:gd name="connsiteY21" fmla="*/ 247170 h 1645990"/>
                <a:gd name="connsiteX22" fmla="*/ 1239774 w 1987709"/>
                <a:gd name="connsiteY22" fmla="*/ 258035 h 1645990"/>
                <a:gd name="connsiteX23" fmla="*/ 1247904 w 1987709"/>
                <a:gd name="connsiteY23" fmla="*/ 321875 h 1645990"/>
                <a:gd name="connsiteX24" fmla="*/ 1279079 w 1987709"/>
                <a:gd name="connsiteY24" fmla="*/ 336803 h 1645990"/>
                <a:gd name="connsiteX25" fmla="*/ 1321071 w 1987709"/>
                <a:gd name="connsiteY25" fmla="*/ 349037 h 1645990"/>
                <a:gd name="connsiteX26" fmla="*/ 1363086 w 1987709"/>
                <a:gd name="connsiteY26" fmla="*/ 380262 h 1645990"/>
                <a:gd name="connsiteX27" fmla="*/ 1361720 w 1987709"/>
                <a:gd name="connsiteY27" fmla="*/ 412856 h 1645990"/>
                <a:gd name="connsiteX28" fmla="*/ 1410498 w 1987709"/>
                <a:gd name="connsiteY28" fmla="*/ 411509 h 1645990"/>
                <a:gd name="connsiteX29" fmla="*/ 1475536 w 1987709"/>
                <a:gd name="connsiteY29" fmla="*/ 448166 h 1645990"/>
                <a:gd name="connsiteX30" fmla="*/ 1476902 w 1987709"/>
                <a:gd name="connsiteY30" fmla="*/ 479412 h 1645990"/>
                <a:gd name="connsiteX31" fmla="*/ 1486376 w 1987709"/>
                <a:gd name="connsiteY31" fmla="*/ 505205 h 1645990"/>
                <a:gd name="connsiteX32" fmla="*/ 1524315 w 1987709"/>
                <a:gd name="connsiteY32" fmla="*/ 516070 h 1645990"/>
                <a:gd name="connsiteX33" fmla="*/ 1563619 w 1987709"/>
                <a:gd name="connsiteY33" fmla="*/ 516070 h 1645990"/>
                <a:gd name="connsiteX34" fmla="*/ 1593428 w 1987709"/>
                <a:gd name="connsiteY34" fmla="*/ 507921 h 1645990"/>
                <a:gd name="connsiteX35" fmla="*/ 1611032 w 1987709"/>
                <a:gd name="connsiteY35" fmla="*/ 537799 h 1645990"/>
                <a:gd name="connsiteX36" fmla="*/ 1627291 w 1987709"/>
                <a:gd name="connsiteY36" fmla="*/ 518786 h 1645990"/>
                <a:gd name="connsiteX37" fmla="*/ 1700459 w 1987709"/>
                <a:gd name="connsiteY37" fmla="*/ 551380 h 1645990"/>
                <a:gd name="connsiteX38" fmla="*/ 1712664 w 1987709"/>
                <a:gd name="connsiteY38" fmla="*/ 540515 h 1645990"/>
                <a:gd name="connsiteX39" fmla="*/ 1727558 w 1987709"/>
                <a:gd name="connsiteY39" fmla="*/ 560897 h 1645990"/>
                <a:gd name="connsiteX40" fmla="*/ 1768207 w 1987709"/>
                <a:gd name="connsiteY40" fmla="*/ 585343 h 1645990"/>
                <a:gd name="connsiteX41" fmla="*/ 1777702 w 1987709"/>
                <a:gd name="connsiteY41" fmla="*/ 567677 h 1645990"/>
                <a:gd name="connsiteX42" fmla="*/ 1798016 w 1987709"/>
                <a:gd name="connsiteY42" fmla="*/ 581257 h 1645990"/>
                <a:gd name="connsiteX43" fmla="*/ 1799382 w 1987709"/>
                <a:gd name="connsiteY43" fmla="*/ 608419 h 1645990"/>
                <a:gd name="connsiteX44" fmla="*/ 1840030 w 1987709"/>
                <a:gd name="connsiteY44" fmla="*/ 627432 h 1645990"/>
                <a:gd name="connsiteX45" fmla="*/ 1852214 w 1987709"/>
                <a:gd name="connsiteY45" fmla="*/ 628801 h 1645990"/>
                <a:gd name="connsiteX46" fmla="*/ 1894229 w 1987709"/>
                <a:gd name="connsiteY46" fmla="*/ 649161 h 1645990"/>
                <a:gd name="connsiteX47" fmla="*/ 1900992 w 1987709"/>
                <a:gd name="connsiteY47" fmla="*/ 684471 h 1645990"/>
                <a:gd name="connsiteX48" fmla="*/ 1933511 w 1987709"/>
                <a:gd name="connsiteY48" fmla="*/ 711633 h 1645990"/>
                <a:gd name="connsiteX49" fmla="*/ 1937587 w 1987709"/>
                <a:gd name="connsiteY49" fmla="*/ 746943 h 1645990"/>
                <a:gd name="connsiteX50" fmla="*/ 1936221 w 1987709"/>
                <a:gd name="connsiteY50" fmla="*/ 786338 h 1645990"/>
                <a:gd name="connsiteX51" fmla="*/ 1952481 w 1987709"/>
                <a:gd name="connsiteY51" fmla="*/ 814847 h 1645990"/>
                <a:gd name="connsiteX52" fmla="*/ 1987710 w 1987709"/>
                <a:gd name="connsiteY52" fmla="*/ 794487 h 1645990"/>
                <a:gd name="connsiteX53" fmla="*/ 1846794 w 1987709"/>
                <a:gd name="connsiteY53" fmla="*/ 1139438 h 1645990"/>
                <a:gd name="connsiteX54" fmla="*/ 1724848 w 1987709"/>
                <a:gd name="connsiteY54" fmla="*/ 1249432 h 1645990"/>
                <a:gd name="connsiteX55" fmla="*/ 1650337 w 1987709"/>
                <a:gd name="connsiteY55" fmla="*/ 1446364 h 1645990"/>
                <a:gd name="connsiteX56" fmla="*/ 1582589 w 1987709"/>
                <a:gd name="connsiteY56" fmla="*/ 1645991 h 1645990"/>
                <a:gd name="connsiteX57" fmla="*/ 1543284 w 1987709"/>
                <a:gd name="connsiteY57" fmla="*/ 1621545 h 1645990"/>
                <a:gd name="connsiteX58" fmla="*/ 1555490 w 1987709"/>
                <a:gd name="connsiteY58" fmla="*/ 1593036 h 1645990"/>
                <a:gd name="connsiteX59" fmla="*/ 1504001 w 1987709"/>
                <a:gd name="connsiteY59" fmla="*/ 1556357 h 1645990"/>
                <a:gd name="connsiteX60" fmla="*/ 1360376 w 1987709"/>
                <a:gd name="connsiteY60" fmla="*/ 1545493 h 1645990"/>
                <a:gd name="connsiteX61" fmla="*/ 1333277 w 1987709"/>
                <a:gd name="connsiteY61" fmla="*/ 1534628 h 1645990"/>
                <a:gd name="connsiteX62" fmla="*/ 1291262 w 1987709"/>
                <a:gd name="connsiteY62" fmla="*/ 1549578 h 1645990"/>
                <a:gd name="connsiteX63" fmla="*/ 1230300 w 1987709"/>
                <a:gd name="connsiteY63" fmla="*/ 1545493 h 1645990"/>
                <a:gd name="connsiteX64" fmla="*/ 1100224 w 1987709"/>
                <a:gd name="connsiteY64" fmla="*/ 1427351 h 1645990"/>
                <a:gd name="connsiteX65" fmla="*/ 943049 w 1987709"/>
                <a:gd name="connsiteY65" fmla="*/ 1345866 h 1645990"/>
                <a:gd name="connsiteX66" fmla="*/ 936264 w 1987709"/>
                <a:gd name="connsiteY66" fmla="*/ 1328200 h 1645990"/>
                <a:gd name="connsiteX67" fmla="*/ 911875 w 1987709"/>
                <a:gd name="connsiteY67" fmla="*/ 1325484 h 1645990"/>
                <a:gd name="connsiteX68" fmla="*/ 891561 w 1987709"/>
                <a:gd name="connsiteY68" fmla="*/ 1335002 h 1645990"/>
                <a:gd name="connsiteX69" fmla="*/ 852256 w 1987709"/>
                <a:gd name="connsiteY69" fmla="*/ 1314620 h 1645990"/>
                <a:gd name="connsiteX70" fmla="*/ 800768 w 1987709"/>
                <a:gd name="connsiteY70" fmla="*/ 1317336 h 1645990"/>
                <a:gd name="connsiteX71" fmla="*/ 719471 w 1987709"/>
                <a:gd name="connsiteY71" fmla="*/ 1277962 h 1645990"/>
                <a:gd name="connsiteX72" fmla="*/ 638173 w 1987709"/>
                <a:gd name="connsiteY72" fmla="*/ 1256233 h 1645990"/>
                <a:gd name="connsiteX73" fmla="*/ 593471 w 1987709"/>
                <a:gd name="connsiteY73" fmla="*/ 1249432 h 1645990"/>
                <a:gd name="connsiteX74" fmla="*/ 536563 w 1987709"/>
                <a:gd name="connsiteY74" fmla="*/ 1223639 h 1645990"/>
                <a:gd name="connsiteX75" fmla="*/ 414617 w 1987709"/>
                <a:gd name="connsiteY75" fmla="*/ 1235851 h 1645990"/>
                <a:gd name="connsiteX76" fmla="*/ 363128 w 1987709"/>
                <a:gd name="connsiteY76" fmla="*/ 1248085 h 1645990"/>
                <a:gd name="connsiteX77" fmla="*/ 158519 w 1987709"/>
                <a:gd name="connsiteY77" fmla="*/ 1252148 h 1645990"/>
                <a:gd name="connsiteX78" fmla="*/ 25733 w 1987709"/>
                <a:gd name="connsiteY78" fmla="*/ 1174748 h 1645990"/>
                <a:gd name="connsiteX79" fmla="*/ 0 w 1987709"/>
                <a:gd name="connsiteY79" fmla="*/ 1134006 h 1645990"/>
                <a:gd name="connsiteX80" fmla="*/ 75878 w 1987709"/>
                <a:gd name="connsiteY80" fmla="*/ 937074 h 1645990"/>
                <a:gd name="connsiteX81" fmla="*/ 39283 w 1987709"/>
                <a:gd name="connsiteY81" fmla="*/ 723866 h 1645990"/>
                <a:gd name="connsiteX82" fmla="*/ 41993 w 1987709"/>
                <a:gd name="connsiteY82" fmla="*/ 590775 h 1645990"/>
                <a:gd name="connsiteX83" fmla="*/ 146335 w 1987709"/>
                <a:gd name="connsiteY83" fmla="*/ 540515 h 164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87709" h="1645990">
                  <a:moveTo>
                    <a:pt x="146335" y="540515"/>
                  </a:moveTo>
                  <a:lnTo>
                    <a:pt x="223557" y="608419"/>
                  </a:lnTo>
                  <a:lnTo>
                    <a:pt x="363128" y="585343"/>
                  </a:lnTo>
                  <a:lnTo>
                    <a:pt x="716761" y="707570"/>
                  </a:lnTo>
                  <a:lnTo>
                    <a:pt x="829233" y="564960"/>
                  </a:lnTo>
                  <a:lnTo>
                    <a:pt x="718127" y="512006"/>
                  </a:lnTo>
                  <a:lnTo>
                    <a:pt x="762829" y="468548"/>
                  </a:lnTo>
                  <a:lnTo>
                    <a:pt x="812974" y="387063"/>
                  </a:lnTo>
                  <a:lnTo>
                    <a:pt x="842783" y="255319"/>
                  </a:lnTo>
                  <a:lnTo>
                    <a:pt x="826523" y="145325"/>
                  </a:lnTo>
                  <a:lnTo>
                    <a:pt x="743860" y="31247"/>
                  </a:lnTo>
                  <a:lnTo>
                    <a:pt x="914584" y="0"/>
                  </a:lnTo>
                  <a:lnTo>
                    <a:pt x="991828" y="12234"/>
                  </a:lnTo>
                  <a:lnTo>
                    <a:pt x="1024347" y="51607"/>
                  </a:lnTo>
                  <a:lnTo>
                    <a:pt x="1046026" y="61124"/>
                  </a:lnTo>
                  <a:lnTo>
                    <a:pt x="1039240" y="80137"/>
                  </a:lnTo>
                  <a:lnTo>
                    <a:pt x="1021637" y="103214"/>
                  </a:lnTo>
                  <a:lnTo>
                    <a:pt x="1051446" y="138524"/>
                  </a:lnTo>
                  <a:lnTo>
                    <a:pt x="1081255" y="133092"/>
                  </a:lnTo>
                  <a:lnTo>
                    <a:pt x="1169316" y="209144"/>
                  </a:lnTo>
                  <a:lnTo>
                    <a:pt x="1196415" y="259404"/>
                  </a:lnTo>
                  <a:lnTo>
                    <a:pt x="1216751" y="247170"/>
                  </a:lnTo>
                  <a:lnTo>
                    <a:pt x="1239774" y="258035"/>
                  </a:lnTo>
                  <a:lnTo>
                    <a:pt x="1247904" y="321875"/>
                  </a:lnTo>
                  <a:lnTo>
                    <a:pt x="1279079" y="336803"/>
                  </a:lnTo>
                  <a:lnTo>
                    <a:pt x="1321071" y="349037"/>
                  </a:lnTo>
                  <a:lnTo>
                    <a:pt x="1363086" y="380262"/>
                  </a:lnTo>
                  <a:lnTo>
                    <a:pt x="1361720" y="412856"/>
                  </a:lnTo>
                  <a:lnTo>
                    <a:pt x="1410498" y="411509"/>
                  </a:lnTo>
                  <a:lnTo>
                    <a:pt x="1475536" y="448166"/>
                  </a:lnTo>
                  <a:lnTo>
                    <a:pt x="1476902" y="479412"/>
                  </a:lnTo>
                  <a:lnTo>
                    <a:pt x="1486376" y="505205"/>
                  </a:lnTo>
                  <a:lnTo>
                    <a:pt x="1524315" y="516070"/>
                  </a:lnTo>
                  <a:lnTo>
                    <a:pt x="1563619" y="516070"/>
                  </a:lnTo>
                  <a:lnTo>
                    <a:pt x="1593428" y="507921"/>
                  </a:lnTo>
                  <a:lnTo>
                    <a:pt x="1611032" y="537799"/>
                  </a:lnTo>
                  <a:lnTo>
                    <a:pt x="1627291" y="518786"/>
                  </a:lnTo>
                  <a:lnTo>
                    <a:pt x="1700459" y="551380"/>
                  </a:lnTo>
                  <a:lnTo>
                    <a:pt x="1712664" y="540515"/>
                  </a:lnTo>
                  <a:lnTo>
                    <a:pt x="1727558" y="560897"/>
                  </a:lnTo>
                  <a:lnTo>
                    <a:pt x="1768207" y="585343"/>
                  </a:lnTo>
                  <a:lnTo>
                    <a:pt x="1777702" y="567677"/>
                  </a:lnTo>
                  <a:lnTo>
                    <a:pt x="1798016" y="581257"/>
                  </a:lnTo>
                  <a:lnTo>
                    <a:pt x="1799382" y="608419"/>
                  </a:lnTo>
                  <a:lnTo>
                    <a:pt x="1840030" y="627432"/>
                  </a:lnTo>
                  <a:lnTo>
                    <a:pt x="1852214" y="628801"/>
                  </a:lnTo>
                  <a:lnTo>
                    <a:pt x="1894229" y="649161"/>
                  </a:lnTo>
                  <a:lnTo>
                    <a:pt x="1900992" y="684471"/>
                  </a:lnTo>
                  <a:lnTo>
                    <a:pt x="1933511" y="711633"/>
                  </a:lnTo>
                  <a:lnTo>
                    <a:pt x="1937587" y="746943"/>
                  </a:lnTo>
                  <a:lnTo>
                    <a:pt x="1936221" y="786338"/>
                  </a:lnTo>
                  <a:lnTo>
                    <a:pt x="1952481" y="814847"/>
                  </a:lnTo>
                  <a:lnTo>
                    <a:pt x="1987710" y="794487"/>
                  </a:lnTo>
                  <a:lnTo>
                    <a:pt x="1846794" y="1139438"/>
                  </a:lnTo>
                  <a:lnTo>
                    <a:pt x="1724848" y="1249432"/>
                  </a:lnTo>
                  <a:lnTo>
                    <a:pt x="1650337" y="1446364"/>
                  </a:lnTo>
                  <a:lnTo>
                    <a:pt x="1582589" y="1645991"/>
                  </a:lnTo>
                  <a:lnTo>
                    <a:pt x="1543284" y="1621545"/>
                  </a:lnTo>
                  <a:lnTo>
                    <a:pt x="1555490" y="1593036"/>
                  </a:lnTo>
                  <a:lnTo>
                    <a:pt x="1504001" y="1556357"/>
                  </a:lnTo>
                  <a:lnTo>
                    <a:pt x="1360376" y="1545493"/>
                  </a:lnTo>
                  <a:lnTo>
                    <a:pt x="1333277" y="1534628"/>
                  </a:lnTo>
                  <a:lnTo>
                    <a:pt x="1291262" y="1549578"/>
                  </a:lnTo>
                  <a:lnTo>
                    <a:pt x="1230300" y="1545493"/>
                  </a:lnTo>
                  <a:lnTo>
                    <a:pt x="1100224" y="1427351"/>
                  </a:lnTo>
                  <a:lnTo>
                    <a:pt x="943049" y="1345866"/>
                  </a:lnTo>
                  <a:lnTo>
                    <a:pt x="936264" y="1328200"/>
                  </a:lnTo>
                  <a:lnTo>
                    <a:pt x="911875" y="1325484"/>
                  </a:lnTo>
                  <a:lnTo>
                    <a:pt x="891561" y="1335002"/>
                  </a:lnTo>
                  <a:lnTo>
                    <a:pt x="852256" y="1314620"/>
                  </a:lnTo>
                  <a:lnTo>
                    <a:pt x="800768" y="1317336"/>
                  </a:lnTo>
                  <a:lnTo>
                    <a:pt x="719471" y="1277962"/>
                  </a:lnTo>
                  <a:lnTo>
                    <a:pt x="638173" y="1256233"/>
                  </a:lnTo>
                  <a:lnTo>
                    <a:pt x="593471" y="1249432"/>
                  </a:lnTo>
                  <a:lnTo>
                    <a:pt x="536563" y="1223639"/>
                  </a:lnTo>
                  <a:lnTo>
                    <a:pt x="414617" y="1235851"/>
                  </a:lnTo>
                  <a:lnTo>
                    <a:pt x="363128" y="1248085"/>
                  </a:lnTo>
                  <a:lnTo>
                    <a:pt x="158519" y="1252148"/>
                  </a:lnTo>
                  <a:lnTo>
                    <a:pt x="25733" y="1174748"/>
                  </a:lnTo>
                  <a:lnTo>
                    <a:pt x="0" y="1134006"/>
                  </a:lnTo>
                  <a:lnTo>
                    <a:pt x="75878" y="937074"/>
                  </a:lnTo>
                  <a:lnTo>
                    <a:pt x="39283" y="723866"/>
                  </a:lnTo>
                  <a:lnTo>
                    <a:pt x="41993" y="590775"/>
                  </a:lnTo>
                  <a:lnTo>
                    <a:pt x="146335" y="540515"/>
                  </a:lnTo>
                  <a:close/>
                </a:path>
              </a:pathLst>
            </a:custGeom>
            <a:grpFill/>
            <a:ln w="3175" cap="rnd" cmpd="sng">
              <a:solidFill>
                <a:srgbClr val="103140"/>
              </a:solidFill>
              <a:prstDash val="solid"/>
              <a:round/>
            </a:ln>
          </p:spPr>
          <p:txBody>
            <a:bodyPr rtlCol="0" anchor="ctr"/>
            <a:lstStyle/>
            <a:p>
              <a:endParaRPr lang="sv-SE"/>
            </a:p>
          </p:txBody>
        </p:sp>
        <p:sp>
          <p:nvSpPr>
            <p:cNvPr id="20" name="Frihandsfigur 19">
              <a:extLst>
                <a:ext uri="{FF2B5EF4-FFF2-40B4-BE49-F238E27FC236}">
                  <a16:creationId xmlns:a16="http://schemas.microsoft.com/office/drawing/2014/main" id="{FDCBB702-F7C8-4D5F-A837-EA0C2C356577}"/>
                </a:ext>
              </a:extLst>
            </p:cNvPr>
            <p:cNvSpPr/>
            <p:nvPr/>
          </p:nvSpPr>
          <p:spPr>
            <a:xfrm>
              <a:off x="7508084" y="2957357"/>
              <a:ext cx="975568" cy="1071534"/>
            </a:xfrm>
            <a:custGeom>
              <a:avLst/>
              <a:gdLst>
                <a:gd name="connsiteX0" fmla="*/ 810264 w 975568"/>
                <a:gd name="connsiteY0" fmla="*/ 579910 h 1071534"/>
                <a:gd name="connsiteX1" fmla="*/ 812974 w 975568"/>
                <a:gd name="connsiteY1" fmla="*/ 664111 h 1071534"/>
                <a:gd name="connsiteX2" fmla="*/ 792638 w 975568"/>
                <a:gd name="connsiteY2" fmla="*/ 692620 h 1071534"/>
                <a:gd name="connsiteX3" fmla="*/ 823813 w 975568"/>
                <a:gd name="connsiteY3" fmla="*/ 744227 h 1071534"/>
                <a:gd name="connsiteX4" fmla="*/ 873936 w 975568"/>
                <a:gd name="connsiteY4" fmla="*/ 751028 h 1071534"/>
                <a:gd name="connsiteX5" fmla="*/ 914584 w 975568"/>
                <a:gd name="connsiteY5" fmla="*/ 793118 h 1071534"/>
                <a:gd name="connsiteX6" fmla="*/ 937630 w 975568"/>
                <a:gd name="connsiteY6" fmla="*/ 874602 h 1071534"/>
                <a:gd name="connsiteX7" fmla="*/ 972858 w 975568"/>
                <a:gd name="connsiteY7" fmla="*/ 869170 h 1071534"/>
                <a:gd name="connsiteX8" fmla="*/ 975568 w 975568"/>
                <a:gd name="connsiteY8" fmla="*/ 904480 h 1071534"/>
                <a:gd name="connsiteX9" fmla="*/ 926790 w 975568"/>
                <a:gd name="connsiteY9" fmla="*/ 998198 h 1071534"/>
                <a:gd name="connsiteX10" fmla="*/ 840073 w 975568"/>
                <a:gd name="connsiteY10" fmla="*/ 1071535 h 1071534"/>
                <a:gd name="connsiteX11" fmla="*/ 803478 w 975568"/>
                <a:gd name="connsiteY11" fmla="*/ 990050 h 1071534"/>
                <a:gd name="connsiteX12" fmla="*/ 768249 w 975568"/>
                <a:gd name="connsiteY12" fmla="*/ 1013126 h 1071534"/>
                <a:gd name="connsiteX13" fmla="*/ 735730 w 975568"/>
                <a:gd name="connsiteY13" fmla="*/ 1003631 h 1071534"/>
                <a:gd name="connsiteX14" fmla="*/ 733020 w 975568"/>
                <a:gd name="connsiteY14" fmla="*/ 966952 h 1071534"/>
                <a:gd name="connsiteX15" fmla="*/ 677478 w 975568"/>
                <a:gd name="connsiteY15" fmla="*/ 920777 h 1071534"/>
                <a:gd name="connsiteX16" fmla="*/ 619204 w 975568"/>
                <a:gd name="connsiteY16" fmla="*/ 947938 h 1071534"/>
                <a:gd name="connsiteX17" fmla="*/ 601601 w 975568"/>
                <a:gd name="connsiteY17" fmla="*/ 1021275 h 1071534"/>
                <a:gd name="connsiteX18" fmla="*/ 541982 w 975568"/>
                <a:gd name="connsiteY18" fmla="*/ 1059301 h 1071534"/>
                <a:gd name="connsiteX19" fmla="*/ 428166 w 975568"/>
                <a:gd name="connsiteY19" fmla="*/ 1048436 h 1071534"/>
                <a:gd name="connsiteX20" fmla="*/ 395647 w 975568"/>
                <a:gd name="connsiteY20" fmla="*/ 1036225 h 1071534"/>
                <a:gd name="connsiteX21" fmla="*/ 380732 w 975568"/>
                <a:gd name="connsiteY21" fmla="*/ 1007694 h 1071534"/>
                <a:gd name="connsiteX22" fmla="*/ 350923 w 975568"/>
                <a:gd name="connsiteY22" fmla="*/ 1003631 h 1071534"/>
                <a:gd name="connsiteX23" fmla="*/ 326534 w 975568"/>
                <a:gd name="connsiteY23" fmla="*/ 975100 h 1071534"/>
                <a:gd name="connsiteX24" fmla="*/ 326534 w 975568"/>
                <a:gd name="connsiteY24" fmla="*/ 941159 h 1071534"/>
                <a:gd name="connsiteX25" fmla="*/ 307564 w 975568"/>
                <a:gd name="connsiteY25" fmla="*/ 928925 h 1071534"/>
                <a:gd name="connsiteX26" fmla="*/ 279121 w 975568"/>
                <a:gd name="connsiteY26" fmla="*/ 930294 h 1071534"/>
                <a:gd name="connsiteX27" fmla="*/ 261496 w 975568"/>
                <a:gd name="connsiteY27" fmla="*/ 903133 h 1071534"/>
                <a:gd name="connsiteX28" fmla="*/ 242526 w 975568"/>
                <a:gd name="connsiteY28" fmla="*/ 884120 h 1071534"/>
                <a:gd name="connsiteX29" fmla="*/ 212717 w 975568"/>
                <a:gd name="connsiteY29" fmla="*/ 875971 h 1071534"/>
                <a:gd name="connsiteX30" fmla="*/ 127366 w 975568"/>
                <a:gd name="connsiteY30" fmla="*/ 765956 h 1071534"/>
                <a:gd name="connsiteX31" fmla="*/ 71802 w 975568"/>
                <a:gd name="connsiteY31" fmla="*/ 768672 h 1071534"/>
                <a:gd name="connsiteX32" fmla="*/ 16259 w 975568"/>
                <a:gd name="connsiteY32" fmla="*/ 723867 h 1071534"/>
                <a:gd name="connsiteX33" fmla="*/ 0 w 975568"/>
                <a:gd name="connsiteY33" fmla="*/ 655963 h 1071534"/>
                <a:gd name="connsiteX34" fmla="*/ 47413 w 975568"/>
                <a:gd name="connsiteY34" fmla="*/ 624716 h 1071534"/>
                <a:gd name="connsiteX35" fmla="*/ 100267 w 975568"/>
                <a:gd name="connsiteY35" fmla="*/ 638297 h 1071534"/>
                <a:gd name="connsiteX36" fmla="*/ 195114 w 975568"/>
                <a:gd name="connsiteY36" fmla="*/ 636950 h 1071534"/>
                <a:gd name="connsiteX37" fmla="*/ 275045 w 975568"/>
                <a:gd name="connsiteY37" fmla="*/ 721150 h 1071534"/>
                <a:gd name="connsiteX38" fmla="*/ 322480 w 975568"/>
                <a:gd name="connsiteY38" fmla="*/ 700768 h 1071534"/>
                <a:gd name="connsiteX39" fmla="*/ 294015 w 975568"/>
                <a:gd name="connsiteY39" fmla="*/ 668174 h 1071534"/>
                <a:gd name="connsiteX40" fmla="*/ 300800 w 975568"/>
                <a:gd name="connsiteY40" fmla="*/ 575825 h 1071534"/>
                <a:gd name="connsiteX41" fmla="*/ 331953 w 975568"/>
                <a:gd name="connsiteY41" fmla="*/ 562244 h 1071534"/>
                <a:gd name="connsiteX42" fmla="*/ 345503 w 975568"/>
                <a:gd name="connsiteY42" fmla="*/ 520155 h 1071534"/>
                <a:gd name="connsiteX43" fmla="*/ 294015 w 975568"/>
                <a:gd name="connsiteY43" fmla="*/ 440017 h 1071534"/>
                <a:gd name="connsiteX44" fmla="*/ 262861 w 975568"/>
                <a:gd name="connsiteY44" fmla="*/ 401991 h 1071534"/>
                <a:gd name="connsiteX45" fmla="*/ 181564 w 975568"/>
                <a:gd name="connsiteY45" fmla="*/ 369397 h 1071534"/>
                <a:gd name="connsiteX46" fmla="*/ 75878 w 975568"/>
                <a:gd name="connsiteY46" fmla="*/ 211860 h 1071534"/>
                <a:gd name="connsiteX47" fmla="*/ 97557 w 975568"/>
                <a:gd name="connsiteY47" fmla="*/ 187415 h 1071534"/>
                <a:gd name="connsiteX48" fmla="*/ 181564 w 975568"/>
                <a:gd name="connsiteY48" fmla="*/ 0 h 1071534"/>
                <a:gd name="connsiteX49" fmla="*/ 562296 w 975568"/>
                <a:gd name="connsiteY49" fmla="*/ 154821 h 1071534"/>
                <a:gd name="connsiteX50" fmla="*/ 792638 w 975568"/>
                <a:gd name="connsiteY50" fmla="*/ 179266 h 1071534"/>
                <a:gd name="connsiteX51" fmla="*/ 803478 w 975568"/>
                <a:gd name="connsiteY51" fmla="*/ 217292 h 1071534"/>
                <a:gd name="connsiteX52" fmla="*/ 888851 w 975568"/>
                <a:gd name="connsiteY52" fmla="*/ 262120 h 1071534"/>
                <a:gd name="connsiteX53" fmla="*/ 837363 w 975568"/>
                <a:gd name="connsiteY53" fmla="*/ 380262 h 1071534"/>
                <a:gd name="connsiteX54" fmla="*/ 787219 w 975568"/>
                <a:gd name="connsiteY54" fmla="*/ 401991 h 1071534"/>
                <a:gd name="connsiteX55" fmla="*/ 804844 w 975568"/>
                <a:gd name="connsiteY55" fmla="*/ 453598 h 1071534"/>
                <a:gd name="connsiteX56" fmla="*/ 753356 w 975568"/>
                <a:gd name="connsiteY56" fmla="*/ 526934 h 1071534"/>
                <a:gd name="connsiteX57" fmla="*/ 703211 w 975568"/>
                <a:gd name="connsiteY57" fmla="*/ 518786 h 1071534"/>
                <a:gd name="connsiteX58" fmla="*/ 730310 w 975568"/>
                <a:gd name="connsiteY58" fmla="*/ 574478 h 1071534"/>
                <a:gd name="connsiteX59" fmla="*/ 810264 w 975568"/>
                <a:gd name="connsiteY59" fmla="*/ 579910 h 107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5568" h="1071534">
                  <a:moveTo>
                    <a:pt x="810264" y="579910"/>
                  </a:moveTo>
                  <a:lnTo>
                    <a:pt x="812974" y="664111"/>
                  </a:lnTo>
                  <a:lnTo>
                    <a:pt x="792638" y="692620"/>
                  </a:lnTo>
                  <a:lnTo>
                    <a:pt x="823813" y="744227"/>
                  </a:lnTo>
                  <a:lnTo>
                    <a:pt x="873936" y="751028"/>
                  </a:lnTo>
                  <a:lnTo>
                    <a:pt x="914584" y="793118"/>
                  </a:lnTo>
                  <a:lnTo>
                    <a:pt x="937630" y="874602"/>
                  </a:lnTo>
                  <a:lnTo>
                    <a:pt x="972858" y="869170"/>
                  </a:lnTo>
                  <a:lnTo>
                    <a:pt x="975568" y="904480"/>
                  </a:lnTo>
                  <a:lnTo>
                    <a:pt x="926790" y="998198"/>
                  </a:lnTo>
                  <a:lnTo>
                    <a:pt x="840073" y="1071535"/>
                  </a:lnTo>
                  <a:lnTo>
                    <a:pt x="803478" y="990050"/>
                  </a:lnTo>
                  <a:lnTo>
                    <a:pt x="768249" y="1013126"/>
                  </a:lnTo>
                  <a:lnTo>
                    <a:pt x="735730" y="1003631"/>
                  </a:lnTo>
                  <a:lnTo>
                    <a:pt x="733020" y="966952"/>
                  </a:lnTo>
                  <a:lnTo>
                    <a:pt x="677478" y="920777"/>
                  </a:lnTo>
                  <a:lnTo>
                    <a:pt x="619204" y="947938"/>
                  </a:lnTo>
                  <a:lnTo>
                    <a:pt x="601601" y="1021275"/>
                  </a:lnTo>
                  <a:lnTo>
                    <a:pt x="541982" y="1059301"/>
                  </a:lnTo>
                  <a:lnTo>
                    <a:pt x="428166" y="1048436"/>
                  </a:lnTo>
                  <a:lnTo>
                    <a:pt x="395647" y="1036225"/>
                  </a:lnTo>
                  <a:lnTo>
                    <a:pt x="380732" y="1007694"/>
                  </a:lnTo>
                  <a:lnTo>
                    <a:pt x="350923" y="1003631"/>
                  </a:lnTo>
                  <a:lnTo>
                    <a:pt x="326534" y="975100"/>
                  </a:lnTo>
                  <a:lnTo>
                    <a:pt x="326534" y="941159"/>
                  </a:lnTo>
                  <a:lnTo>
                    <a:pt x="307564" y="928925"/>
                  </a:lnTo>
                  <a:lnTo>
                    <a:pt x="279121" y="930294"/>
                  </a:lnTo>
                  <a:lnTo>
                    <a:pt x="261496" y="903133"/>
                  </a:lnTo>
                  <a:lnTo>
                    <a:pt x="242526" y="884120"/>
                  </a:lnTo>
                  <a:lnTo>
                    <a:pt x="212717" y="875971"/>
                  </a:lnTo>
                  <a:lnTo>
                    <a:pt x="127366" y="765956"/>
                  </a:lnTo>
                  <a:lnTo>
                    <a:pt x="71802" y="768672"/>
                  </a:lnTo>
                  <a:lnTo>
                    <a:pt x="16259" y="723867"/>
                  </a:lnTo>
                  <a:lnTo>
                    <a:pt x="0" y="655963"/>
                  </a:lnTo>
                  <a:lnTo>
                    <a:pt x="47413" y="624716"/>
                  </a:lnTo>
                  <a:lnTo>
                    <a:pt x="100267" y="638297"/>
                  </a:lnTo>
                  <a:lnTo>
                    <a:pt x="195114" y="636950"/>
                  </a:lnTo>
                  <a:lnTo>
                    <a:pt x="275045" y="721150"/>
                  </a:lnTo>
                  <a:lnTo>
                    <a:pt x="322480" y="700768"/>
                  </a:lnTo>
                  <a:lnTo>
                    <a:pt x="294015" y="668174"/>
                  </a:lnTo>
                  <a:lnTo>
                    <a:pt x="300800" y="575825"/>
                  </a:lnTo>
                  <a:lnTo>
                    <a:pt x="331953" y="562244"/>
                  </a:lnTo>
                  <a:lnTo>
                    <a:pt x="345503" y="520155"/>
                  </a:lnTo>
                  <a:lnTo>
                    <a:pt x="294015" y="440017"/>
                  </a:lnTo>
                  <a:lnTo>
                    <a:pt x="262861" y="401991"/>
                  </a:lnTo>
                  <a:lnTo>
                    <a:pt x="181564" y="369397"/>
                  </a:lnTo>
                  <a:lnTo>
                    <a:pt x="75878" y="211860"/>
                  </a:lnTo>
                  <a:lnTo>
                    <a:pt x="97557" y="187415"/>
                  </a:lnTo>
                  <a:lnTo>
                    <a:pt x="181564" y="0"/>
                  </a:lnTo>
                  <a:lnTo>
                    <a:pt x="562296" y="154821"/>
                  </a:lnTo>
                  <a:lnTo>
                    <a:pt x="792638" y="179266"/>
                  </a:lnTo>
                  <a:lnTo>
                    <a:pt x="803478" y="217292"/>
                  </a:lnTo>
                  <a:lnTo>
                    <a:pt x="888851" y="262120"/>
                  </a:lnTo>
                  <a:lnTo>
                    <a:pt x="837363" y="380262"/>
                  </a:lnTo>
                  <a:lnTo>
                    <a:pt x="787219" y="401991"/>
                  </a:lnTo>
                  <a:lnTo>
                    <a:pt x="804844" y="453598"/>
                  </a:lnTo>
                  <a:lnTo>
                    <a:pt x="753356" y="526934"/>
                  </a:lnTo>
                  <a:lnTo>
                    <a:pt x="703211" y="518786"/>
                  </a:lnTo>
                  <a:lnTo>
                    <a:pt x="730310" y="574478"/>
                  </a:lnTo>
                  <a:lnTo>
                    <a:pt x="810264" y="579910"/>
                  </a:lnTo>
                  <a:close/>
                </a:path>
              </a:pathLst>
            </a:custGeom>
            <a:grpFill/>
            <a:ln w="3175" cap="rnd" cmpd="sng">
              <a:solidFill>
                <a:srgbClr val="103140"/>
              </a:solidFill>
              <a:prstDash val="solid"/>
              <a:round/>
            </a:ln>
          </p:spPr>
          <p:txBody>
            <a:bodyPr rtlCol="0" anchor="ctr"/>
            <a:lstStyle/>
            <a:p>
              <a:endParaRPr lang="sv-SE"/>
            </a:p>
          </p:txBody>
        </p:sp>
        <p:sp>
          <p:nvSpPr>
            <p:cNvPr id="21" name="Frihandsfigur 20">
              <a:extLst>
                <a:ext uri="{FF2B5EF4-FFF2-40B4-BE49-F238E27FC236}">
                  <a16:creationId xmlns:a16="http://schemas.microsoft.com/office/drawing/2014/main" id="{F7F40120-FA90-1C78-AFCA-B0FC209B6893}"/>
                </a:ext>
              </a:extLst>
            </p:cNvPr>
            <p:cNvSpPr/>
            <p:nvPr/>
          </p:nvSpPr>
          <p:spPr>
            <a:xfrm>
              <a:off x="7237093" y="3169217"/>
              <a:ext cx="616494" cy="509290"/>
            </a:xfrm>
            <a:custGeom>
              <a:avLst/>
              <a:gdLst>
                <a:gd name="connsiteX0" fmla="*/ 466105 w 616494"/>
                <a:gd name="connsiteY0" fmla="*/ 425089 h 509290"/>
                <a:gd name="connsiteX1" fmla="*/ 546036 w 616494"/>
                <a:gd name="connsiteY1" fmla="*/ 509290 h 509290"/>
                <a:gd name="connsiteX2" fmla="*/ 593471 w 616494"/>
                <a:gd name="connsiteY2" fmla="*/ 488908 h 509290"/>
                <a:gd name="connsiteX3" fmla="*/ 565006 w 616494"/>
                <a:gd name="connsiteY3" fmla="*/ 456314 h 509290"/>
                <a:gd name="connsiteX4" fmla="*/ 571791 w 616494"/>
                <a:gd name="connsiteY4" fmla="*/ 363965 h 509290"/>
                <a:gd name="connsiteX5" fmla="*/ 602945 w 616494"/>
                <a:gd name="connsiteY5" fmla="*/ 350384 h 509290"/>
                <a:gd name="connsiteX6" fmla="*/ 616494 w 616494"/>
                <a:gd name="connsiteY6" fmla="*/ 308295 h 509290"/>
                <a:gd name="connsiteX7" fmla="*/ 565006 w 616494"/>
                <a:gd name="connsiteY7" fmla="*/ 228157 h 509290"/>
                <a:gd name="connsiteX8" fmla="*/ 533853 w 616494"/>
                <a:gd name="connsiteY8" fmla="*/ 190131 h 509290"/>
                <a:gd name="connsiteX9" fmla="*/ 452555 w 616494"/>
                <a:gd name="connsiteY9" fmla="*/ 157537 h 509290"/>
                <a:gd name="connsiteX10" fmla="*/ 346869 w 616494"/>
                <a:gd name="connsiteY10" fmla="*/ 0 h 509290"/>
                <a:gd name="connsiteX11" fmla="*/ 270991 w 616494"/>
                <a:gd name="connsiteY11" fmla="*/ 46175 h 509290"/>
                <a:gd name="connsiteX12" fmla="*/ 0 w 616494"/>
                <a:gd name="connsiteY12" fmla="*/ 233589 h 509290"/>
                <a:gd name="connsiteX13" fmla="*/ 235762 w 616494"/>
                <a:gd name="connsiteY13" fmla="*/ 419657 h 509290"/>
                <a:gd name="connsiteX14" fmla="*/ 270991 w 616494"/>
                <a:gd name="connsiteY14" fmla="*/ 444102 h 509290"/>
                <a:gd name="connsiteX15" fmla="*/ 318404 w 616494"/>
                <a:gd name="connsiteY15" fmla="*/ 412856 h 509290"/>
                <a:gd name="connsiteX16" fmla="*/ 371258 w 616494"/>
                <a:gd name="connsiteY16" fmla="*/ 426437 h 509290"/>
                <a:gd name="connsiteX17" fmla="*/ 466105 w 616494"/>
                <a:gd name="connsiteY17" fmla="*/ 425089 h 5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494" h="509290">
                  <a:moveTo>
                    <a:pt x="466105" y="425089"/>
                  </a:moveTo>
                  <a:lnTo>
                    <a:pt x="546036" y="509290"/>
                  </a:lnTo>
                  <a:lnTo>
                    <a:pt x="593471" y="488908"/>
                  </a:lnTo>
                  <a:lnTo>
                    <a:pt x="565006" y="456314"/>
                  </a:lnTo>
                  <a:lnTo>
                    <a:pt x="571791" y="363965"/>
                  </a:lnTo>
                  <a:lnTo>
                    <a:pt x="602945" y="350384"/>
                  </a:lnTo>
                  <a:lnTo>
                    <a:pt x="616494" y="308295"/>
                  </a:lnTo>
                  <a:lnTo>
                    <a:pt x="565006" y="228157"/>
                  </a:lnTo>
                  <a:lnTo>
                    <a:pt x="533853" y="190131"/>
                  </a:lnTo>
                  <a:lnTo>
                    <a:pt x="452555" y="157537"/>
                  </a:lnTo>
                  <a:lnTo>
                    <a:pt x="346869" y="0"/>
                  </a:lnTo>
                  <a:lnTo>
                    <a:pt x="270991" y="46175"/>
                  </a:lnTo>
                  <a:lnTo>
                    <a:pt x="0" y="233589"/>
                  </a:lnTo>
                  <a:lnTo>
                    <a:pt x="235762" y="419657"/>
                  </a:lnTo>
                  <a:lnTo>
                    <a:pt x="270991" y="444102"/>
                  </a:lnTo>
                  <a:lnTo>
                    <a:pt x="318404" y="412856"/>
                  </a:lnTo>
                  <a:lnTo>
                    <a:pt x="371258" y="426437"/>
                  </a:lnTo>
                  <a:lnTo>
                    <a:pt x="466105" y="425089"/>
                  </a:lnTo>
                  <a:close/>
                </a:path>
              </a:pathLst>
            </a:custGeom>
            <a:grpFill/>
            <a:ln w="3175" cap="rnd" cmpd="sng">
              <a:solidFill>
                <a:srgbClr val="103140"/>
              </a:solidFill>
              <a:prstDash val="solid"/>
              <a:round/>
            </a:ln>
          </p:spPr>
          <p:txBody>
            <a:bodyPr rtlCol="0" anchor="ctr"/>
            <a:lstStyle/>
            <a:p>
              <a:endParaRPr lang="sv-SE"/>
            </a:p>
          </p:txBody>
        </p:sp>
        <p:sp>
          <p:nvSpPr>
            <p:cNvPr id="22" name="Frihandsfigur 21">
              <a:extLst>
                <a:ext uri="{FF2B5EF4-FFF2-40B4-BE49-F238E27FC236}">
                  <a16:creationId xmlns:a16="http://schemas.microsoft.com/office/drawing/2014/main" id="{09BC90CC-E7DF-A9B7-ABC8-FE113695542E}"/>
                </a:ext>
              </a:extLst>
            </p:cNvPr>
            <p:cNvSpPr/>
            <p:nvPr/>
          </p:nvSpPr>
          <p:spPr>
            <a:xfrm>
              <a:off x="7350909" y="3588874"/>
              <a:ext cx="509463" cy="749659"/>
            </a:xfrm>
            <a:custGeom>
              <a:avLst/>
              <a:gdLst>
                <a:gd name="connsiteX0" fmla="*/ 200534 w 509463"/>
                <a:gd name="connsiteY0" fmla="*/ 737425 h 749659"/>
                <a:gd name="connsiteX1" fmla="*/ 264206 w 509463"/>
                <a:gd name="connsiteY1" fmla="*/ 733362 h 749659"/>
                <a:gd name="connsiteX2" fmla="*/ 289961 w 509463"/>
                <a:gd name="connsiteY2" fmla="*/ 749659 h 749659"/>
                <a:gd name="connsiteX3" fmla="*/ 325189 w 509463"/>
                <a:gd name="connsiteY3" fmla="*/ 723845 h 749659"/>
                <a:gd name="connsiteX4" fmla="*/ 321114 w 509463"/>
                <a:gd name="connsiteY4" fmla="*/ 702115 h 749659"/>
                <a:gd name="connsiteX5" fmla="*/ 367182 w 509463"/>
                <a:gd name="connsiteY5" fmla="*/ 707548 h 749659"/>
                <a:gd name="connsiteX6" fmla="*/ 383442 w 509463"/>
                <a:gd name="connsiteY6" fmla="*/ 683102 h 749659"/>
                <a:gd name="connsiteX7" fmla="*/ 391571 w 509463"/>
                <a:gd name="connsiteY7" fmla="*/ 630148 h 749659"/>
                <a:gd name="connsiteX8" fmla="*/ 424090 w 509463"/>
                <a:gd name="connsiteY8" fmla="*/ 630148 h 749659"/>
                <a:gd name="connsiteX9" fmla="*/ 455265 w 509463"/>
                <a:gd name="connsiteY9" fmla="*/ 641013 h 749659"/>
                <a:gd name="connsiteX10" fmla="*/ 479654 w 509463"/>
                <a:gd name="connsiteY10" fmla="*/ 636928 h 749659"/>
                <a:gd name="connsiteX11" fmla="*/ 482364 w 509463"/>
                <a:gd name="connsiteY11" fmla="*/ 579888 h 749659"/>
                <a:gd name="connsiteX12" fmla="*/ 499968 w 509463"/>
                <a:gd name="connsiteY12" fmla="*/ 560875 h 749659"/>
                <a:gd name="connsiteX13" fmla="*/ 504044 w 509463"/>
                <a:gd name="connsiteY13" fmla="*/ 495688 h 749659"/>
                <a:gd name="connsiteX14" fmla="*/ 471525 w 509463"/>
                <a:gd name="connsiteY14" fmla="*/ 480760 h 749659"/>
                <a:gd name="connsiteX15" fmla="*/ 489128 w 509463"/>
                <a:gd name="connsiteY15" fmla="*/ 407423 h 749659"/>
                <a:gd name="connsiteX16" fmla="*/ 509463 w 509463"/>
                <a:gd name="connsiteY16" fmla="*/ 400622 h 749659"/>
                <a:gd name="connsiteX17" fmla="*/ 508098 w 509463"/>
                <a:gd name="connsiteY17" fmla="*/ 372113 h 749659"/>
                <a:gd name="connsiteX18" fmla="*/ 483708 w 509463"/>
                <a:gd name="connsiteY18" fmla="*/ 343583 h 749659"/>
                <a:gd name="connsiteX19" fmla="*/ 483708 w 509463"/>
                <a:gd name="connsiteY19" fmla="*/ 309642 h 749659"/>
                <a:gd name="connsiteX20" fmla="*/ 464739 w 509463"/>
                <a:gd name="connsiteY20" fmla="*/ 297408 h 749659"/>
                <a:gd name="connsiteX21" fmla="*/ 436296 w 509463"/>
                <a:gd name="connsiteY21" fmla="*/ 298777 h 749659"/>
                <a:gd name="connsiteX22" fmla="*/ 418671 w 509463"/>
                <a:gd name="connsiteY22" fmla="*/ 271616 h 749659"/>
                <a:gd name="connsiteX23" fmla="*/ 399701 w 509463"/>
                <a:gd name="connsiteY23" fmla="*/ 252603 h 749659"/>
                <a:gd name="connsiteX24" fmla="*/ 369892 w 509463"/>
                <a:gd name="connsiteY24" fmla="*/ 244454 h 749659"/>
                <a:gd name="connsiteX25" fmla="*/ 284541 w 509463"/>
                <a:gd name="connsiteY25" fmla="*/ 134439 h 749659"/>
                <a:gd name="connsiteX26" fmla="*/ 228977 w 509463"/>
                <a:gd name="connsiteY26" fmla="*/ 137155 h 749659"/>
                <a:gd name="connsiteX27" fmla="*/ 173434 w 509463"/>
                <a:gd name="connsiteY27" fmla="*/ 92349 h 749659"/>
                <a:gd name="connsiteX28" fmla="*/ 157175 w 509463"/>
                <a:gd name="connsiteY28" fmla="*/ 24445 h 749659"/>
                <a:gd name="connsiteX29" fmla="*/ 121946 w 509463"/>
                <a:gd name="connsiteY29" fmla="*/ 0 h 749659"/>
                <a:gd name="connsiteX30" fmla="*/ 0 w 509463"/>
                <a:gd name="connsiteY30" fmla="*/ 355816 h 749659"/>
                <a:gd name="connsiteX31" fmla="*/ 43359 w 509463"/>
                <a:gd name="connsiteY31" fmla="*/ 567677 h 749659"/>
                <a:gd name="connsiteX32" fmla="*/ 77222 w 509463"/>
                <a:gd name="connsiteY32" fmla="*/ 555443 h 749659"/>
                <a:gd name="connsiteX33" fmla="*/ 96191 w 509463"/>
                <a:gd name="connsiteY33" fmla="*/ 596185 h 749659"/>
                <a:gd name="connsiteX34" fmla="*/ 81297 w 509463"/>
                <a:gd name="connsiteY34" fmla="*/ 607050 h 749659"/>
                <a:gd name="connsiteX35" fmla="*/ 101611 w 509463"/>
                <a:gd name="connsiteY35" fmla="*/ 649161 h 749659"/>
                <a:gd name="connsiteX36" fmla="*/ 186984 w 509463"/>
                <a:gd name="connsiteY36" fmla="*/ 706201 h 749659"/>
                <a:gd name="connsiteX37" fmla="*/ 200534 w 509463"/>
                <a:gd name="connsiteY37" fmla="*/ 737425 h 74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9463" h="749659">
                  <a:moveTo>
                    <a:pt x="200534" y="737425"/>
                  </a:moveTo>
                  <a:lnTo>
                    <a:pt x="264206" y="733362"/>
                  </a:lnTo>
                  <a:lnTo>
                    <a:pt x="289961" y="749659"/>
                  </a:lnTo>
                  <a:lnTo>
                    <a:pt x="325189" y="723845"/>
                  </a:lnTo>
                  <a:lnTo>
                    <a:pt x="321114" y="702115"/>
                  </a:lnTo>
                  <a:lnTo>
                    <a:pt x="367182" y="707548"/>
                  </a:lnTo>
                  <a:lnTo>
                    <a:pt x="383442" y="683102"/>
                  </a:lnTo>
                  <a:lnTo>
                    <a:pt x="391571" y="630148"/>
                  </a:lnTo>
                  <a:lnTo>
                    <a:pt x="424090" y="630148"/>
                  </a:lnTo>
                  <a:lnTo>
                    <a:pt x="455265" y="641013"/>
                  </a:lnTo>
                  <a:lnTo>
                    <a:pt x="479654" y="636928"/>
                  </a:lnTo>
                  <a:lnTo>
                    <a:pt x="482364" y="579888"/>
                  </a:lnTo>
                  <a:lnTo>
                    <a:pt x="499968" y="560875"/>
                  </a:lnTo>
                  <a:lnTo>
                    <a:pt x="504044" y="495688"/>
                  </a:lnTo>
                  <a:lnTo>
                    <a:pt x="471525" y="480760"/>
                  </a:lnTo>
                  <a:lnTo>
                    <a:pt x="489128" y="407423"/>
                  </a:lnTo>
                  <a:lnTo>
                    <a:pt x="509463" y="400622"/>
                  </a:lnTo>
                  <a:lnTo>
                    <a:pt x="508098" y="372113"/>
                  </a:lnTo>
                  <a:lnTo>
                    <a:pt x="483708" y="343583"/>
                  </a:lnTo>
                  <a:lnTo>
                    <a:pt x="483708" y="309642"/>
                  </a:lnTo>
                  <a:lnTo>
                    <a:pt x="464739" y="297408"/>
                  </a:lnTo>
                  <a:lnTo>
                    <a:pt x="436296" y="298777"/>
                  </a:lnTo>
                  <a:lnTo>
                    <a:pt x="418671" y="271616"/>
                  </a:lnTo>
                  <a:lnTo>
                    <a:pt x="399701" y="252603"/>
                  </a:lnTo>
                  <a:lnTo>
                    <a:pt x="369892" y="244454"/>
                  </a:lnTo>
                  <a:lnTo>
                    <a:pt x="284541" y="134439"/>
                  </a:lnTo>
                  <a:lnTo>
                    <a:pt x="228977" y="137155"/>
                  </a:lnTo>
                  <a:lnTo>
                    <a:pt x="173434" y="92349"/>
                  </a:lnTo>
                  <a:lnTo>
                    <a:pt x="157175" y="24445"/>
                  </a:lnTo>
                  <a:lnTo>
                    <a:pt x="121946" y="0"/>
                  </a:lnTo>
                  <a:lnTo>
                    <a:pt x="0" y="355816"/>
                  </a:lnTo>
                  <a:lnTo>
                    <a:pt x="43359" y="567677"/>
                  </a:lnTo>
                  <a:lnTo>
                    <a:pt x="77222" y="555443"/>
                  </a:lnTo>
                  <a:lnTo>
                    <a:pt x="96191" y="596185"/>
                  </a:lnTo>
                  <a:lnTo>
                    <a:pt x="81297" y="607050"/>
                  </a:lnTo>
                  <a:lnTo>
                    <a:pt x="101611" y="649161"/>
                  </a:lnTo>
                  <a:lnTo>
                    <a:pt x="186984" y="706201"/>
                  </a:lnTo>
                  <a:lnTo>
                    <a:pt x="200534" y="737425"/>
                  </a:lnTo>
                  <a:close/>
                </a:path>
              </a:pathLst>
            </a:custGeom>
            <a:grpFill/>
            <a:ln w="3175" cap="rnd" cmpd="sng">
              <a:solidFill>
                <a:srgbClr val="103140"/>
              </a:solidFill>
              <a:prstDash val="solid"/>
              <a:round/>
            </a:ln>
          </p:spPr>
          <p:txBody>
            <a:bodyPr rtlCol="0" anchor="ctr"/>
            <a:lstStyle/>
            <a:p>
              <a:endParaRPr lang="sv-SE"/>
            </a:p>
          </p:txBody>
        </p:sp>
        <p:sp>
          <p:nvSpPr>
            <p:cNvPr id="23" name="Frihandsfigur 22">
              <a:extLst>
                <a:ext uri="{FF2B5EF4-FFF2-40B4-BE49-F238E27FC236}">
                  <a16:creationId xmlns:a16="http://schemas.microsoft.com/office/drawing/2014/main" id="{2C084D54-C138-C76B-E8F5-9C7F775A8AF9}"/>
                </a:ext>
              </a:extLst>
            </p:cNvPr>
            <p:cNvSpPr/>
            <p:nvPr/>
          </p:nvSpPr>
          <p:spPr>
            <a:xfrm>
              <a:off x="7936250" y="3878134"/>
              <a:ext cx="411906" cy="586689"/>
            </a:xfrm>
            <a:custGeom>
              <a:avLst/>
              <a:gdLst>
                <a:gd name="connsiteX0" fmla="*/ 354998 w 411906"/>
                <a:gd name="connsiteY0" fmla="*/ 229526 h 586689"/>
                <a:gd name="connsiteX1" fmla="*/ 411907 w 411906"/>
                <a:gd name="connsiteY1" fmla="*/ 150758 h 586689"/>
                <a:gd name="connsiteX2" fmla="*/ 375312 w 411906"/>
                <a:gd name="connsiteY2" fmla="*/ 69273 h 586689"/>
                <a:gd name="connsiteX3" fmla="*/ 340083 w 411906"/>
                <a:gd name="connsiteY3" fmla="*/ 92349 h 586689"/>
                <a:gd name="connsiteX4" fmla="*/ 307564 w 411906"/>
                <a:gd name="connsiteY4" fmla="*/ 82854 h 586689"/>
                <a:gd name="connsiteX5" fmla="*/ 304854 w 411906"/>
                <a:gd name="connsiteY5" fmla="*/ 46175 h 586689"/>
                <a:gd name="connsiteX6" fmla="*/ 249312 w 411906"/>
                <a:gd name="connsiteY6" fmla="*/ 0 h 586689"/>
                <a:gd name="connsiteX7" fmla="*/ 191038 w 411906"/>
                <a:gd name="connsiteY7" fmla="*/ 27162 h 586689"/>
                <a:gd name="connsiteX8" fmla="*/ 173434 w 411906"/>
                <a:gd name="connsiteY8" fmla="*/ 100498 h 586689"/>
                <a:gd name="connsiteX9" fmla="*/ 113816 w 411906"/>
                <a:gd name="connsiteY9" fmla="*/ 138524 h 586689"/>
                <a:gd name="connsiteX10" fmla="*/ 0 w 411906"/>
                <a:gd name="connsiteY10" fmla="*/ 127659 h 586689"/>
                <a:gd name="connsiteX11" fmla="*/ 78587 w 411906"/>
                <a:gd name="connsiteY11" fmla="*/ 317790 h 586689"/>
                <a:gd name="connsiteX12" fmla="*/ 142259 w 411906"/>
                <a:gd name="connsiteY12" fmla="*/ 370766 h 586689"/>
                <a:gd name="connsiteX13" fmla="*/ 196458 w 411906"/>
                <a:gd name="connsiteY13" fmla="*/ 480760 h 586689"/>
                <a:gd name="connsiteX14" fmla="*/ 188328 w 411906"/>
                <a:gd name="connsiteY14" fmla="*/ 569046 h 586689"/>
                <a:gd name="connsiteX15" fmla="*/ 233052 w 411906"/>
                <a:gd name="connsiteY15" fmla="*/ 586690 h 586689"/>
                <a:gd name="connsiteX16" fmla="*/ 262861 w 411906"/>
                <a:gd name="connsiteY16" fmla="*/ 506574 h 586689"/>
                <a:gd name="connsiteX17" fmla="*/ 295380 w 411906"/>
                <a:gd name="connsiteY17" fmla="*/ 393843 h 586689"/>
                <a:gd name="connsiteX18" fmla="*/ 306220 w 411906"/>
                <a:gd name="connsiteY18" fmla="*/ 296061 h 586689"/>
                <a:gd name="connsiteX19" fmla="*/ 354998 w 411906"/>
                <a:gd name="connsiteY19" fmla="*/ 229526 h 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906" h="586689">
                  <a:moveTo>
                    <a:pt x="354998" y="229526"/>
                  </a:moveTo>
                  <a:lnTo>
                    <a:pt x="411907" y="150758"/>
                  </a:lnTo>
                  <a:lnTo>
                    <a:pt x="375312" y="69273"/>
                  </a:lnTo>
                  <a:lnTo>
                    <a:pt x="340083" y="92349"/>
                  </a:lnTo>
                  <a:lnTo>
                    <a:pt x="307564" y="82854"/>
                  </a:lnTo>
                  <a:lnTo>
                    <a:pt x="304854" y="46175"/>
                  </a:lnTo>
                  <a:lnTo>
                    <a:pt x="249312" y="0"/>
                  </a:lnTo>
                  <a:lnTo>
                    <a:pt x="191038" y="27162"/>
                  </a:lnTo>
                  <a:lnTo>
                    <a:pt x="173434" y="100498"/>
                  </a:lnTo>
                  <a:lnTo>
                    <a:pt x="113816" y="138524"/>
                  </a:lnTo>
                  <a:lnTo>
                    <a:pt x="0" y="127659"/>
                  </a:lnTo>
                  <a:lnTo>
                    <a:pt x="78587" y="317790"/>
                  </a:lnTo>
                  <a:lnTo>
                    <a:pt x="142259" y="370766"/>
                  </a:lnTo>
                  <a:lnTo>
                    <a:pt x="196458" y="480760"/>
                  </a:lnTo>
                  <a:lnTo>
                    <a:pt x="188328" y="569046"/>
                  </a:lnTo>
                  <a:lnTo>
                    <a:pt x="233052" y="586690"/>
                  </a:lnTo>
                  <a:lnTo>
                    <a:pt x="262861" y="506574"/>
                  </a:lnTo>
                  <a:lnTo>
                    <a:pt x="295380" y="393843"/>
                  </a:lnTo>
                  <a:lnTo>
                    <a:pt x="306220" y="296061"/>
                  </a:lnTo>
                  <a:lnTo>
                    <a:pt x="354998" y="229526"/>
                  </a:lnTo>
                  <a:close/>
                </a:path>
              </a:pathLst>
            </a:custGeom>
            <a:grpFill/>
            <a:ln w="3175" cap="rnd" cmpd="sng">
              <a:solidFill>
                <a:srgbClr val="103140"/>
              </a:solidFill>
              <a:prstDash val="solid"/>
              <a:round/>
            </a:ln>
          </p:spPr>
          <p:txBody>
            <a:bodyPr rtlCol="0" anchor="ctr"/>
            <a:lstStyle/>
            <a:p>
              <a:endParaRPr lang="sv-SE"/>
            </a:p>
          </p:txBody>
        </p:sp>
        <p:sp>
          <p:nvSpPr>
            <p:cNvPr id="24" name="Frihandsfigur 23">
              <a:extLst>
                <a:ext uri="{FF2B5EF4-FFF2-40B4-BE49-F238E27FC236}">
                  <a16:creationId xmlns:a16="http://schemas.microsoft.com/office/drawing/2014/main" id="{5943BB83-878D-CAD5-377E-6A1FA4D8B804}"/>
                </a:ext>
              </a:extLst>
            </p:cNvPr>
            <p:cNvSpPr/>
            <p:nvPr/>
          </p:nvSpPr>
          <p:spPr>
            <a:xfrm>
              <a:off x="6978285" y="2859575"/>
              <a:ext cx="529798" cy="543231"/>
            </a:xfrm>
            <a:custGeom>
              <a:avLst/>
              <a:gdLst>
                <a:gd name="connsiteX0" fmla="*/ 0 w 529798"/>
                <a:gd name="connsiteY0" fmla="*/ 286565 h 543231"/>
                <a:gd name="connsiteX1" fmla="*/ 58274 w 529798"/>
                <a:gd name="connsiteY1" fmla="*/ 323223 h 543231"/>
                <a:gd name="connsiteX2" fmla="*/ 258808 w 529798"/>
                <a:gd name="connsiteY2" fmla="*/ 543231 h 543231"/>
                <a:gd name="connsiteX3" fmla="*/ 529799 w 529798"/>
                <a:gd name="connsiteY3" fmla="*/ 355816 h 543231"/>
                <a:gd name="connsiteX4" fmla="*/ 494570 w 529798"/>
                <a:gd name="connsiteY4" fmla="*/ 317790 h 543231"/>
                <a:gd name="connsiteX5" fmla="*/ 459341 w 529798"/>
                <a:gd name="connsiteY5" fmla="*/ 296061 h 543231"/>
                <a:gd name="connsiteX6" fmla="*/ 456631 w 529798"/>
                <a:gd name="connsiteY6" fmla="*/ 271616 h 543231"/>
                <a:gd name="connsiteX7" fmla="*/ 470181 w 529798"/>
                <a:gd name="connsiteY7" fmla="*/ 249886 h 543231"/>
                <a:gd name="connsiteX8" fmla="*/ 383463 w 529798"/>
                <a:gd name="connsiteY8" fmla="*/ 190131 h 543231"/>
                <a:gd name="connsiteX9" fmla="*/ 364494 w 529798"/>
                <a:gd name="connsiteY9" fmla="*/ 195563 h 543231"/>
                <a:gd name="connsiteX10" fmla="*/ 361784 w 529798"/>
                <a:gd name="connsiteY10" fmla="*/ 171118 h 543231"/>
                <a:gd name="connsiteX11" fmla="*/ 321136 w 529798"/>
                <a:gd name="connsiteY11" fmla="*/ 156190 h 543231"/>
                <a:gd name="connsiteX12" fmla="*/ 281831 w 529798"/>
                <a:gd name="connsiteY12" fmla="*/ 134461 h 543231"/>
                <a:gd name="connsiteX13" fmla="*/ 266937 w 529798"/>
                <a:gd name="connsiteY13" fmla="*/ 111362 h 543231"/>
                <a:gd name="connsiteX14" fmla="*/ 243892 w 529798"/>
                <a:gd name="connsiteY14" fmla="*/ 99151 h 543231"/>
                <a:gd name="connsiteX15" fmla="*/ 235762 w 529798"/>
                <a:gd name="connsiteY15" fmla="*/ 74705 h 543231"/>
                <a:gd name="connsiteX16" fmla="*/ 214083 w 529798"/>
                <a:gd name="connsiteY16" fmla="*/ 66557 h 543231"/>
                <a:gd name="connsiteX17" fmla="*/ 163961 w 529798"/>
                <a:gd name="connsiteY17" fmla="*/ 66557 h 543231"/>
                <a:gd name="connsiteX18" fmla="*/ 134152 w 529798"/>
                <a:gd name="connsiteY18" fmla="*/ 33963 h 543231"/>
                <a:gd name="connsiteX19" fmla="*/ 97557 w 529798"/>
                <a:gd name="connsiteY19" fmla="*/ 13581 h 543231"/>
                <a:gd name="connsiteX20" fmla="*/ 40649 w 529798"/>
                <a:gd name="connsiteY20" fmla="*/ 0 h 543231"/>
                <a:gd name="connsiteX21" fmla="*/ 48778 w 529798"/>
                <a:gd name="connsiteY21" fmla="*/ 101867 h 543231"/>
                <a:gd name="connsiteX22" fmla="*/ 0 w 529798"/>
                <a:gd name="connsiteY22" fmla="*/ 286565 h 54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798" h="543231">
                  <a:moveTo>
                    <a:pt x="0" y="286565"/>
                  </a:moveTo>
                  <a:lnTo>
                    <a:pt x="58274" y="323223"/>
                  </a:lnTo>
                  <a:lnTo>
                    <a:pt x="258808" y="543231"/>
                  </a:lnTo>
                  <a:lnTo>
                    <a:pt x="529799" y="355816"/>
                  </a:lnTo>
                  <a:lnTo>
                    <a:pt x="494570" y="317790"/>
                  </a:lnTo>
                  <a:lnTo>
                    <a:pt x="459341" y="296061"/>
                  </a:lnTo>
                  <a:lnTo>
                    <a:pt x="456631" y="271616"/>
                  </a:lnTo>
                  <a:lnTo>
                    <a:pt x="470181" y="249886"/>
                  </a:lnTo>
                  <a:lnTo>
                    <a:pt x="383463" y="190131"/>
                  </a:lnTo>
                  <a:lnTo>
                    <a:pt x="364494" y="195563"/>
                  </a:lnTo>
                  <a:lnTo>
                    <a:pt x="361784" y="171118"/>
                  </a:lnTo>
                  <a:lnTo>
                    <a:pt x="321136" y="156190"/>
                  </a:lnTo>
                  <a:lnTo>
                    <a:pt x="281831" y="134461"/>
                  </a:lnTo>
                  <a:lnTo>
                    <a:pt x="266937" y="111362"/>
                  </a:lnTo>
                  <a:lnTo>
                    <a:pt x="243892" y="99151"/>
                  </a:lnTo>
                  <a:lnTo>
                    <a:pt x="235762" y="74705"/>
                  </a:lnTo>
                  <a:lnTo>
                    <a:pt x="214083" y="66557"/>
                  </a:lnTo>
                  <a:lnTo>
                    <a:pt x="163961" y="66557"/>
                  </a:lnTo>
                  <a:lnTo>
                    <a:pt x="134152" y="33963"/>
                  </a:lnTo>
                  <a:lnTo>
                    <a:pt x="97557" y="13581"/>
                  </a:lnTo>
                  <a:lnTo>
                    <a:pt x="40649" y="0"/>
                  </a:lnTo>
                  <a:lnTo>
                    <a:pt x="48778" y="101867"/>
                  </a:lnTo>
                  <a:lnTo>
                    <a:pt x="0" y="286565"/>
                  </a:lnTo>
                  <a:close/>
                </a:path>
              </a:pathLst>
            </a:custGeom>
            <a:grpFill/>
            <a:ln w="3175" cap="rnd" cmpd="sng">
              <a:solidFill>
                <a:srgbClr val="103140"/>
              </a:solidFill>
              <a:prstDash val="solid"/>
              <a:round/>
            </a:ln>
          </p:spPr>
          <p:txBody>
            <a:bodyPr rtlCol="0" anchor="ctr"/>
            <a:lstStyle/>
            <a:p>
              <a:endParaRPr lang="sv-SE"/>
            </a:p>
          </p:txBody>
        </p:sp>
        <p:sp>
          <p:nvSpPr>
            <p:cNvPr id="25" name="Frihandsfigur 24">
              <a:extLst>
                <a:ext uri="{FF2B5EF4-FFF2-40B4-BE49-F238E27FC236}">
                  <a16:creationId xmlns:a16="http://schemas.microsoft.com/office/drawing/2014/main" id="{89A0D8FF-E937-265E-197A-B14A822CB9CD}"/>
                </a:ext>
              </a:extLst>
            </p:cNvPr>
            <p:cNvSpPr/>
            <p:nvPr/>
          </p:nvSpPr>
          <p:spPr>
            <a:xfrm>
              <a:off x="6344166" y="3887651"/>
              <a:ext cx="943049" cy="626063"/>
            </a:xfrm>
            <a:custGeom>
              <a:avLst/>
              <a:gdLst>
                <a:gd name="connsiteX0" fmla="*/ 670714 w 943049"/>
                <a:gd name="connsiteY0" fmla="*/ 157537 h 626063"/>
                <a:gd name="connsiteX1" fmla="*/ 943049 w 943049"/>
                <a:gd name="connsiteY1" fmla="*/ 426437 h 626063"/>
                <a:gd name="connsiteX2" fmla="*/ 773691 w 943049"/>
                <a:gd name="connsiteY2" fmla="*/ 499773 h 626063"/>
                <a:gd name="connsiteX3" fmla="*/ 479654 w 943049"/>
                <a:gd name="connsiteY3" fmla="*/ 626063 h 626063"/>
                <a:gd name="connsiteX4" fmla="*/ 280487 w 943049"/>
                <a:gd name="connsiteY4" fmla="*/ 594838 h 626063"/>
                <a:gd name="connsiteX5" fmla="*/ 96213 w 943049"/>
                <a:gd name="connsiteY5" fmla="*/ 559528 h 626063"/>
                <a:gd name="connsiteX6" fmla="*/ 143625 w 943049"/>
                <a:gd name="connsiteY6" fmla="*/ 510637 h 626063"/>
                <a:gd name="connsiteX7" fmla="*/ 98923 w 943049"/>
                <a:gd name="connsiteY7" fmla="*/ 469895 h 626063"/>
                <a:gd name="connsiteX8" fmla="*/ 0 w 943049"/>
                <a:gd name="connsiteY8" fmla="*/ 240369 h 626063"/>
                <a:gd name="connsiteX9" fmla="*/ 0 w 943049"/>
                <a:gd name="connsiteY9" fmla="*/ 181982 h 626063"/>
                <a:gd name="connsiteX10" fmla="*/ 36595 w 943049"/>
                <a:gd name="connsiteY10" fmla="*/ 160253 h 626063"/>
                <a:gd name="connsiteX11" fmla="*/ 119236 w 943049"/>
                <a:gd name="connsiteY11" fmla="*/ 157537 h 626063"/>
                <a:gd name="connsiteX12" fmla="*/ 126022 w 943049"/>
                <a:gd name="connsiteY12" fmla="*/ 114079 h 626063"/>
                <a:gd name="connsiteX13" fmla="*/ 434952 w 943049"/>
                <a:gd name="connsiteY13" fmla="*/ 21729 h 626063"/>
                <a:gd name="connsiteX14" fmla="*/ 463395 w 943049"/>
                <a:gd name="connsiteY14" fmla="*/ 0 h 626063"/>
                <a:gd name="connsiteX15" fmla="*/ 600256 w 943049"/>
                <a:gd name="connsiteY15" fmla="*/ 119511 h 626063"/>
                <a:gd name="connsiteX16" fmla="*/ 670714 w 943049"/>
                <a:gd name="connsiteY16" fmla="*/ 105930 h 626063"/>
                <a:gd name="connsiteX17" fmla="*/ 700523 w 943049"/>
                <a:gd name="connsiteY17" fmla="*/ 135808 h 626063"/>
                <a:gd name="connsiteX18" fmla="*/ 670714 w 943049"/>
                <a:gd name="connsiteY18" fmla="*/ 157537 h 62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049" h="626063">
                  <a:moveTo>
                    <a:pt x="670714" y="157537"/>
                  </a:moveTo>
                  <a:lnTo>
                    <a:pt x="943049" y="426437"/>
                  </a:lnTo>
                  <a:lnTo>
                    <a:pt x="773691" y="499773"/>
                  </a:lnTo>
                  <a:lnTo>
                    <a:pt x="479654" y="626063"/>
                  </a:lnTo>
                  <a:lnTo>
                    <a:pt x="280487" y="594838"/>
                  </a:lnTo>
                  <a:lnTo>
                    <a:pt x="96213" y="559528"/>
                  </a:lnTo>
                  <a:lnTo>
                    <a:pt x="143625" y="510637"/>
                  </a:lnTo>
                  <a:lnTo>
                    <a:pt x="98923" y="469895"/>
                  </a:lnTo>
                  <a:lnTo>
                    <a:pt x="0" y="240369"/>
                  </a:lnTo>
                  <a:lnTo>
                    <a:pt x="0" y="181982"/>
                  </a:lnTo>
                  <a:lnTo>
                    <a:pt x="36595" y="160253"/>
                  </a:lnTo>
                  <a:lnTo>
                    <a:pt x="119236" y="157537"/>
                  </a:lnTo>
                  <a:lnTo>
                    <a:pt x="126022" y="114079"/>
                  </a:lnTo>
                  <a:lnTo>
                    <a:pt x="434952" y="21729"/>
                  </a:lnTo>
                  <a:lnTo>
                    <a:pt x="463395" y="0"/>
                  </a:lnTo>
                  <a:lnTo>
                    <a:pt x="600256" y="119511"/>
                  </a:lnTo>
                  <a:lnTo>
                    <a:pt x="670714" y="105930"/>
                  </a:lnTo>
                  <a:lnTo>
                    <a:pt x="700523" y="135808"/>
                  </a:lnTo>
                  <a:lnTo>
                    <a:pt x="670714" y="157537"/>
                  </a:lnTo>
                  <a:close/>
                </a:path>
              </a:pathLst>
            </a:custGeom>
            <a:grpFill/>
            <a:ln w="3175" cap="rnd" cmpd="sng">
              <a:solidFill>
                <a:srgbClr val="103140"/>
              </a:solidFill>
              <a:prstDash val="solid"/>
              <a:round/>
            </a:ln>
          </p:spPr>
          <p:txBody>
            <a:bodyPr rtlCol="0" anchor="ctr"/>
            <a:lstStyle/>
            <a:p>
              <a:endParaRPr lang="sv-SE"/>
            </a:p>
          </p:txBody>
        </p:sp>
        <p:sp>
          <p:nvSpPr>
            <p:cNvPr id="26" name="Frihandsfigur 25">
              <a:extLst>
                <a:ext uri="{FF2B5EF4-FFF2-40B4-BE49-F238E27FC236}">
                  <a16:creationId xmlns:a16="http://schemas.microsoft.com/office/drawing/2014/main" id="{A08748A2-EAC5-A91C-B484-751AF70BF6DA}"/>
                </a:ext>
              </a:extLst>
            </p:cNvPr>
            <p:cNvSpPr/>
            <p:nvPr/>
          </p:nvSpPr>
          <p:spPr>
            <a:xfrm>
              <a:off x="6707294" y="3146141"/>
              <a:ext cx="765561" cy="1167947"/>
            </a:xfrm>
            <a:custGeom>
              <a:avLst/>
              <a:gdLst>
                <a:gd name="connsiteX0" fmla="*/ 270991 w 765561"/>
                <a:gd name="connsiteY0" fmla="*/ 0 h 1167947"/>
                <a:gd name="connsiteX1" fmla="*/ 329265 w 765561"/>
                <a:gd name="connsiteY1" fmla="*/ 36657 h 1167947"/>
                <a:gd name="connsiteX2" fmla="*/ 529799 w 765561"/>
                <a:gd name="connsiteY2" fmla="*/ 256666 h 1167947"/>
                <a:gd name="connsiteX3" fmla="*/ 765561 w 765561"/>
                <a:gd name="connsiteY3" fmla="*/ 442733 h 1167947"/>
                <a:gd name="connsiteX4" fmla="*/ 643615 w 765561"/>
                <a:gd name="connsiteY4" fmla="*/ 798550 h 1167947"/>
                <a:gd name="connsiteX5" fmla="*/ 686974 w 765561"/>
                <a:gd name="connsiteY5" fmla="*/ 1010410 h 1167947"/>
                <a:gd name="connsiteX6" fmla="*/ 720837 w 765561"/>
                <a:gd name="connsiteY6" fmla="*/ 998176 h 1167947"/>
                <a:gd name="connsiteX7" fmla="*/ 739806 w 765561"/>
                <a:gd name="connsiteY7" fmla="*/ 1038919 h 1167947"/>
                <a:gd name="connsiteX8" fmla="*/ 724912 w 765561"/>
                <a:gd name="connsiteY8" fmla="*/ 1049783 h 1167947"/>
                <a:gd name="connsiteX9" fmla="*/ 745226 w 765561"/>
                <a:gd name="connsiteY9" fmla="*/ 1091895 h 1167947"/>
                <a:gd name="connsiteX10" fmla="*/ 579921 w 765561"/>
                <a:gd name="connsiteY10" fmla="*/ 1167947 h 1167947"/>
                <a:gd name="connsiteX11" fmla="*/ 307586 w 765561"/>
                <a:gd name="connsiteY11" fmla="*/ 899048 h 1167947"/>
                <a:gd name="connsiteX12" fmla="*/ 337395 w 765561"/>
                <a:gd name="connsiteY12" fmla="*/ 877318 h 1167947"/>
                <a:gd name="connsiteX13" fmla="*/ 307586 w 765561"/>
                <a:gd name="connsiteY13" fmla="*/ 847441 h 1167947"/>
                <a:gd name="connsiteX14" fmla="*/ 237128 w 765561"/>
                <a:gd name="connsiteY14" fmla="*/ 861022 h 1167947"/>
                <a:gd name="connsiteX15" fmla="*/ 100267 w 765561"/>
                <a:gd name="connsiteY15" fmla="*/ 741511 h 1167947"/>
                <a:gd name="connsiteX16" fmla="*/ 0 w 765561"/>
                <a:gd name="connsiteY16" fmla="*/ 540515 h 1167947"/>
                <a:gd name="connsiteX17" fmla="*/ 21679 w 765561"/>
                <a:gd name="connsiteY17" fmla="*/ 522849 h 1167947"/>
                <a:gd name="connsiteX18" fmla="*/ 47434 w 765561"/>
                <a:gd name="connsiteY18" fmla="*/ 499773 h 1167947"/>
                <a:gd name="connsiteX19" fmla="*/ 174800 w 765561"/>
                <a:gd name="connsiteY19" fmla="*/ 325939 h 1167947"/>
                <a:gd name="connsiteX20" fmla="*/ 172090 w 765561"/>
                <a:gd name="connsiteY20" fmla="*/ 244454 h 1167947"/>
                <a:gd name="connsiteX21" fmla="*/ 191060 w 765561"/>
                <a:gd name="connsiteY21" fmla="*/ 195563 h 1167947"/>
                <a:gd name="connsiteX22" fmla="*/ 270991 w 765561"/>
                <a:gd name="connsiteY22" fmla="*/ 0 h 116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5561" h="1167947">
                  <a:moveTo>
                    <a:pt x="270991" y="0"/>
                  </a:moveTo>
                  <a:lnTo>
                    <a:pt x="329265" y="36657"/>
                  </a:lnTo>
                  <a:lnTo>
                    <a:pt x="529799" y="256666"/>
                  </a:lnTo>
                  <a:lnTo>
                    <a:pt x="765561" y="442733"/>
                  </a:lnTo>
                  <a:lnTo>
                    <a:pt x="643615" y="798550"/>
                  </a:lnTo>
                  <a:lnTo>
                    <a:pt x="686974" y="1010410"/>
                  </a:lnTo>
                  <a:lnTo>
                    <a:pt x="720837" y="998176"/>
                  </a:lnTo>
                  <a:lnTo>
                    <a:pt x="739806" y="1038919"/>
                  </a:lnTo>
                  <a:lnTo>
                    <a:pt x="724912" y="1049783"/>
                  </a:lnTo>
                  <a:lnTo>
                    <a:pt x="745226" y="1091895"/>
                  </a:lnTo>
                  <a:lnTo>
                    <a:pt x="579921" y="1167947"/>
                  </a:lnTo>
                  <a:lnTo>
                    <a:pt x="307586" y="899048"/>
                  </a:lnTo>
                  <a:lnTo>
                    <a:pt x="337395" y="877318"/>
                  </a:lnTo>
                  <a:lnTo>
                    <a:pt x="307586" y="847441"/>
                  </a:lnTo>
                  <a:lnTo>
                    <a:pt x="237128" y="861022"/>
                  </a:lnTo>
                  <a:lnTo>
                    <a:pt x="100267" y="741511"/>
                  </a:lnTo>
                  <a:lnTo>
                    <a:pt x="0" y="540515"/>
                  </a:lnTo>
                  <a:lnTo>
                    <a:pt x="21679" y="522849"/>
                  </a:lnTo>
                  <a:lnTo>
                    <a:pt x="47434" y="499773"/>
                  </a:lnTo>
                  <a:lnTo>
                    <a:pt x="174800" y="325939"/>
                  </a:lnTo>
                  <a:lnTo>
                    <a:pt x="172090" y="244454"/>
                  </a:lnTo>
                  <a:lnTo>
                    <a:pt x="191060" y="195563"/>
                  </a:lnTo>
                  <a:lnTo>
                    <a:pt x="270991" y="0"/>
                  </a:lnTo>
                  <a:close/>
                </a:path>
              </a:pathLst>
            </a:custGeom>
            <a:grpFill/>
            <a:ln w="3175" cap="rnd" cmpd="sng">
              <a:solidFill>
                <a:srgbClr val="103140"/>
              </a:solidFill>
              <a:prstDash val="solid"/>
              <a:round/>
            </a:ln>
          </p:spPr>
          <p:txBody>
            <a:bodyPr rtlCol="0" anchor="ctr"/>
            <a:lstStyle/>
            <a:p>
              <a:endParaRPr lang="sv-SE"/>
            </a:p>
          </p:txBody>
        </p:sp>
        <p:sp>
          <p:nvSpPr>
            <p:cNvPr id="27" name="Frihandsfigur 26">
              <a:extLst>
                <a:ext uri="{FF2B5EF4-FFF2-40B4-BE49-F238E27FC236}">
                  <a16:creationId xmlns:a16="http://schemas.microsoft.com/office/drawing/2014/main" id="{DCC0C781-BB7E-7F2C-732F-F616F2A4B6B6}"/>
                </a:ext>
              </a:extLst>
            </p:cNvPr>
            <p:cNvSpPr/>
            <p:nvPr/>
          </p:nvSpPr>
          <p:spPr>
            <a:xfrm>
              <a:off x="6970155" y="2190054"/>
              <a:ext cx="846858" cy="1025337"/>
            </a:xfrm>
            <a:custGeom>
              <a:avLst/>
              <a:gdLst>
                <a:gd name="connsiteX0" fmla="*/ 222213 w 846858"/>
                <a:gd name="connsiteY0" fmla="*/ 736078 h 1025337"/>
                <a:gd name="connsiteX1" fmla="*/ 243892 w 846858"/>
                <a:gd name="connsiteY1" fmla="*/ 744227 h 1025337"/>
                <a:gd name="connsiteX2" fmla="*/ 252022 w 846858"/>
                <a:gd name="connsiteY2" fmla="*/ 768672 h 1025337"/>
                <a:gd name="connsiteX3" fmla="*/ 275067 w 846858"/>
                <a:gd name="connsiteY3" fmla="*/ 780884 h 1025337"/>
                <a:gd name="connsiteX4" fmla="*/ 289961 w 846858"/>
                <a:gd name="connsiteY4" fmla="*/ 803982 h 1025337"/>
                <a:gd name="connsiteX5" fmla="*/ 329265 w 846858"/>
                <a:gd name="connsiteY5" fmla="*/ 825711 h 1025337"/>
                <a:gd name="connsiteX6" fmla="*/ 369914 w 846858"/>
                <a:gd name="connsiteY6" fmla="*/ 840639 h 1025337"/>
                <a:gd name="connsiteX7" fmla="*/ 372624 w 846858"/>
                <a:gd name="connsiteY7" fmla="*/ 865085 h 1025337"/>
                <a:gd name="connsiteX8" fmla="*/ 391593 w 846858"/>
                <a:gd name="connsiteY8" fmla="*/ 859652 h 1025337"/>
                <a:gd name="connsiteX9" fmla="*/ 478310 w 846858"/>
                <a:gd name="connsiteY9" fmla="*/ 919408 h 1025337"/>
                <a:gd name="connsiteX10" fmla="*/ 464761 w 846858"/>
                <a:gd name="connsiteY10" fmla="*/ 941137 h 1025337"/>
                <a:gd name="connsiteX11" fmla="*/ 467471 w 846858"/>
                <a:gd name="connsiteY11" fmla="*/ 965583 h 1025337"/>
                <a:gd name="connsiteX12" fmla="*/ 502700 w 846858"/>
                <a:gd name="connsiteY12" fmla="*/ 987312 h 1025337"/>
                <a:gd name="connsiteX13" fmla="*/ 537928 w 846858"/>
                <a:gd name="connsiteY13" fmla="*/ 1025338 h 1025337"/>
                <a:gd name="connsiteX14" fmla="*/ 613806 w 846858"/>
                <a:gd name="connsiteY14" fmla="*/ 979163 h 1025337"/>
                <a:gd name="connsiteX15" fmla="*/ 635485 w 846858"/>
                <a:gd name="connsiteY15" fmla="*/ 954718 h 1025337"/>
                <a:gd name="connsiteX16" fmla="*/ 719493 w 846858"/>
                <a:gd name="connsiteY16" fmla="*/ 767303 h 1025337"/>
                <a:gd name="connsiteX17" fmla="*/ 616516 w 846858"/>
                <a:gd name="connsiteY17" fmla="*/ 704832 h 1025337"/>
                <a:gd name="connsiteX18" fmla="*/ 634119 w 846858"/>
                <a:gd name="connsiteY18" fmla="*/ 628779 h 1025337"/>
                <a:gd name="connsiteX19" fmla="*/ 659875 w 846858"/>
                <a:gd name="connsiteY19" fmla="*/ 613851 h 1025337"/>
                <a:gd name="connsiteX20" fmla="*/ 780455 w 846858"/>
                <a:gd name="connsiteY20" fmla="*/ 635581 h 1025337"/>
                <a:gd name="connsiteX21" fmla="*/ 846858 w 846858"/>
                <a:gd name="connsiteY21" fmla="*/ 571740 h 1025337"/>
                <a:gd name="connsiteX22" fmla="*/ 841439 w 846858"/>
                <a:gd name="connsiteY22" fmla="*/ 544578 h 1025337"/>
                <a:gd name="connsiteX23" fmla="*/ 788584 w 846858"/>
                <a:gd name="connsiteY23" fmla="*/ 306926 h 1025337"/>
                <a:gd name="connsiteX24" fmla="*/ 823813 w 846858"/>
                <a:gd name="connsiteY24" fmla="*/ 229504 h 1025337"/>
                <a:gd name="connsiteX25" fmla="*/ 757431 w 846858"/>
                <a:gd name="connsiteY25" fmla="*/ 210491 h 1025337"/>
                <a:gd name="connsiteX26" fmla="*/ 750646 w 846858"/>
                <a:gd name="connsiteY26" fmla="*/ 181982 h 1025337"/>
                <a:gd name="connsiteX27" fmla="*/ 716783 w 846858"/>
                <a:gd name="connsiteY27" fmla="*/ 164317 h 1025337"/>
                <a:gd name="connsiteX28" fmla="*/ 700523 w 846858"/>
                <a:gd name="connsiteY28" fmla="*/ 135808 h 1025337"/>
                <a:gd name="connsiteX29" fmla="*/ 661219 w 846858"/>
                <a:gd name="connsiteY29" fmla="*/ 141240 h 1025337"/>
                <a:gd name="connsiteX30" fmla="*/ 604310 w 846858"/>
                <a:gd name="connsiteY30" fmla="*/ 116795 h 1025337"/>
                <a:gd name="connsiteX31" fmla="*/ 532509 w 846858"/>
                <a:gd name="connsiteY31" fmla="*/ 120858 h 1025337"/>
                <a:gd name="connsiteX32" fmla="*/ 467471 w 846858"/>
                <a:gd name="connsiteY32" fmla="*/ 105930 h 1025337"/>
                <a:gd name="connsiteX33" fmla="*/ 459341 w 846858"/>
                <a:gd name="connsiteY33" fmla="*/ 76052 h 1025337"/>
                <a:gd name="connsiteX34" fmla="*/ 421402 w 846858"/>
                <a:gd name="connsiteY34" fmla="*/ 65188 h 1025337"/>
                <a:gd name="connsiteX35" fmla="*/ 398357 w 846858"/>
                <a:gd name="connsiteY35" fmla="*/ 71967 h 1025337"/>
                <a:gd name="connsiteX36" fmla="*/ 364494 w 846858"/>
                <a:gd name="connsiteY36" fmla="*/ 59755 h 1025337"/>
                <a:gd name="connsiteX37" fmla="*/ 330609 w 846858"/>
                <a:gd name="connsiteY37" fmla="*/ 0 h 1025337"/>
                <a:gd name="connsiteX38" fmla="*/ 257442 w 846858"/>
                <a:gd name="connsiteY38" fmla="*/ 165686 h 1025337"/>
                <a:gd name="connsiteX39" fmla="*/ 165305 w 846858"/>
                <a:gd name="connsiteY39" fmla="*/ 142587 h 1025337"/>
                <a:gd name="connsiteX40" fmla="*/ 117892 w 846858"/>
                <a:gd name="connsiteY40" fmla="*/ 194194 h 1025337"/>
                <a:gd name="connsiteX41" fmla="*/ 98923 w 846858"/>
                <a:gd name="connsiteY41" fmla="*/ 260751 h 1025337"/>
                <a:gd name="connsiteX42" fmla="*/ 142281 w 846858"/>
                <a:gd name="connsiteY42" fmla="*/ 358533 h 1025337"/>
                <a:gd name="connsiteX43" fmla="*/ 89427 w 846858"/>
                <a:gd name="connsiteY43" fmla="*/ 494340 h 1025337"/>
                <a:gd name="connsiteX44" fmla="*/ 132786 w 846858"/>
                <a:gd name="connsiteY44" fmla="*/ 526934 h 1025337"/>
                <a:gd name="connsiteX45" fmla="*/ 130076 w 846858"/>
                <a:gd name="connsiteY45" fmla="*/ 554096 h 1025337"/>
                <a:gd name="connsiteX46" fmla="*/ 33885 w 846858"/>
                <a:gd name="connsiteY46" fmla="*/ 522849 h 1025337"/>
                <a:gd name="connsiteX47" fmla="*/ 46069 w 846858"/>
                <a:gd name="connsiteY47" fmla="*/ 594838 h 1025337"/>
                <a:gd name="connsiteX48" fmla="*/ 0 w 846858"/>
                <a:gd name="connsiteY48" fmla="*/ 604334 h 1025337"/>
                <a:gd name="connsiteX49" fmla="*/ 21679 w 846858"/>
                <a:gd name="connsiteY49" fmla="*/ 647792 h 1025337"/>
                <a:gd name="connsiteX50" fmla="*/ 48778 w 846858"/>
                <a:gd name="connsiteY50" fmla="*/ 669522 h 1025337"/>
                <a:gd name="connsiteX51" fmla="*/ 105687 w 846858"/>
                <a:gd name="connsiteY51" fmla="*/ 683102 h 1025337"/>
                <a:gd name="connsiteX52" fmla="*/ 142281 w 846858"/>
                <a:gd name="connsiteY52" fmla="*/ 703484 h 1025337"/>
                <a:gd name="connsiteX53" fmla="*/ 172090 w 846858"/>
                <a:gd name="connsiteY53" fmla="*/ 736078 h 1025337"/>
                <a:gd name="connsiteX54" fmla="*/ 222213 w 846858"/>
                <a:gd name="connsiteY54" fmla="*/ 736078 h 102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6858" h="1025337">
                  <a:moveTo>
                    <a:pt x="222213" y="736078"/>
                  </a:moveTo>
                  <a:lnTo>
                    <a:pt x="243892" y="744227"/>
                  </a:lnTo>
                  <a:lnTo>
                    <a:pt x="252022" y="768672"/>
                  </a:lnTo>
                  <a:lnTo>
                    <a:pt x="275067" y="780884"/>
                  </a:lnTo>
                  <a:lnTo>
                    <a:pt x="289961" y="803982"/>
                  </a:lnTo>
                  <a:lnTo>
                    <a:pt x="329265" y="825711"/>
                  </a:lnTo>
                  <a:lnTo>
                    <a:pt x="369914" y="840639"/>
                  </a:lnTo>
                  <a:lnTo>
                    <a:pt x="372624" y="865085"/>
                  </a:lnTo>
                  <a:lnTo>
                    <a:pt x="391593" y="859652"/>
                  </a:lnTo>
                  <a:lnTo>
                    <a:pt x="478310" y="919408"/>
                  </a:lnTo>
                  <a:lnTo>
                    <a:pt x="464761" y="941137"/>
                  </a:lnTo>
                  <a:lnTo>
                    <a:pt x="467471" y="965583"/>
                  </a:lnTo>
                  <a:lnTo>
                    <a:pt x="502700" y="987312"/>
                  </a:lnTo>
                  <a:lnTo>
                    <a:pt x="537928" y="1025338"/>
                  </a:lnTo>
                  <a:lnTo>
                    <a:pt x="613806" y="979163"/>
                  </a:lnTo>
                  <a:lnTo>
                    <a:pt x="635485" y="954718"/>
                  </a:lnTo>
                  <a:lnTo>
                    <a:pt x="719493" y="767303"/>
                  </a:lnTo>
                  <a:lnTo>
                    <a:pt x="616516" y="704832"/>
                  </a:lnTo>
                  <a:lnTo>
                    <a:pt x="634119" y="628779"/>
                  </a:lnTo>
                  <a:lnTo>
                    <a:pt x="659875" y="613851"/>
                  </a:lnTo>
                  <a:lnTo>
                    <a:pt x="780455" y="635581"/>
                  </a:lnTo>
                  <a:lnTo>
                    <a:pt x="846858" y="571740"/>
                  </a:lnTo>
                  <a:lnTo>
                    <a:pt x="841439" y="544578"/>
                  </a:lnTo>
                  <a:lnTo>
                    <a:pt x="788584" y="306926"/>
                  </a:lnTo>
                  <a:lnTo>
                    <a:pt x="823813" y="229504"/>
                  </a:lnTo>
                  <a:lnTo>
                    <a:pt x="757431" y="210491"/>
                  </a:lnTo>
                  <a:lnTo>
                    <a:pt x="750646" y="181982"/>
                  </a:lnTo>
                  <a:lnTo>
                    <a:pt x="716783" y="164317"/>
                  </a:lnTo>
                  <a:lnTo>
                    <a:pt x="700523" y="135808"/>
                  </a:lnTo>
                  <a:lnTo>
                    <a:pt x="661219" y="141240"/>
                  </a:lnTo>
                  <a:lnTo>
                    <a:pt x="604310" y="116795"/>
                  </a:lnTo>
                  <a:lnTo>
                    <a:pt x="532509" y="120858"/>
                  </a:lnTo>
                  <a:lnTo>
                    <a:pt x="467471" y="105930"/>
                  </a:lnTo>
                  <a:lnTo>
                    <a:pt x="459341" y="76052"/>
                  </a:lnTo>
                  <a:lnTo>
                    <a:pt x="421402" y="65188"/>
                  </a:lnTo>
                  <a:lnTo>
                    <a:pt x="398357" y="71967"/>
                  </a:lnTo>
                  <a:lnTo>
                    <a:pt x="364494" y="59755"/>
                  </a:lnTo>
                  <a:lnTo>
                    <a:pt x="330609" y="0"/>
                  </a:lnTo>
                  <a:lnTo>
                    <a:pt x="257442" y="165686"/>
                  </a:lnTo>
                  <a:lnTo>
                    <a:pt x="165305" y="142587"/>
                  </a:lnTo>
                  <a:lnTo>
                    <a:pt x="117892" y="194194"/>
                  </a:lnTo>
                  <a:lnTo>
                    <a:pt x="98923" y="260751"/>
                  </a:lnTo>
                  <a:lnTo>
                    <a:pt x="142281" y="358533"/>
                  </a:lnTo>
                  <a:lnTo>
                    <a:pt x="89427" y="494340"/>
                  </a:lnTo>
                  <a:lnTo>
                    <a:pt x="132786" y="526934"/>
                  </a:lnTo>
                  <a:lnTo>
                    <a:pt x="130076" y="554096"/>
                  </a:lnTo>
                  <a:lnTo>
                    <a:pt x="33885" y="522849"/>
                  </a:lnTo>
                  <a:lnTo>
                    <a:pt x="46069" y="594838"/>
                  </a:lnTo>
                  <a:lnTo>
                    <a:pt x="0" y="604334"/>
                  </a:lnTo>
                  <a:lnTo>
                    <a:pt x="21679" y="647792"/>
                  </a:lnTo>
                  <a:lnTo>
                    <a:pt x="48778" y="669522"/>
                  </a:lnTo>
                  <a:lnTo>
                    <a:pt x="105687" y="683102"/>
                  </a:lnTo>
                  <a:lnTo>
                    <a:pt x="142281" y="703484"/>
                  </a:lnTo>
                  <a:lnTo>
                    <a:pt x="172090" y="736078"/>
                  </a:lnTo>
                  <a:lnTo>
                    <a:pt x="222213" y="736078"/>
                  </a:lnTo>
                  <a:close/>
                </a:path>
              </a:pathLst>
            </a:custGeom>
            <a:grpFill/>
            <a:ln w="3175" cap="rnd" cmpd="sng">
              <a:solidFill>
                <a:srgbClr val="103140"/>
              </a:solidFill>
              <a:prstDash val="solid"/>
              <a:round/>
            </a:ln>
          </p:spPr>
          <p:txBody>
            <a:bodyPr rtlCol="0" anchor="ctr"/>
            <a:lstStyle/>
            <a:p>
              <a:endParaRPr lang="sv-SE"/>
            </a:p>
          </p:txBody>
        </p:sp>
        <p:sp>
          <p:nvSpPr>
            <p:cNvPr id="28" name="Frihandsfigur 27">
              <a:extLst>
                <a:ext uri="{FF2B5EF4-FFF2-40B4-BE49-F238E27FC236}">
                  <a16:creationId xmlns:a16="http://schemas.microsoft.com/office/drawing/2014/main" id="{D1FC3C65-2BDB-4239-93E8-F803BC3F72D1}"/>
                </a:ext>
              </a:extLst>
            </p:cNvPr>
            <p:cNvSpPr/>
            <p:nvPr/>
          </p:nvSpPr>
          <p:spPr>
            <a:xfrm>
              <a:off x="7758740" y="2321776"/>
              <a:ext cx="527088" cy="476696"/>
            </a:xfrm>
            <a:custGeom>
              <a:avLst/>
              <a:gdLst>
                <a:gd name="connsiteX0" fmla="*/ 0 w 527088"/>
                <a:gd name="connsiteY0" fmla="*/ 175203 h 476696"/>
                <a:gd name="connsiteX1" fmla="*/ 52854 w 527088"/>
                <a:gd name="connsiteY1" fmla="*/ 412856 h 476696"/>
                <a:gd name="connsiteX2" fmla="*/ 120602 w 527088"/>
                <a:gd name="connsiteY2" fmla="*/ 408792 h 476696"/>
                <a:gd name="connsiteX3" fmla="*/ 181564 w 527088"/>
                <a:gd name="connsiteY3" fmla="*/ 378915 h 476696"/>
                <a:gd name="connsiteX4" fmla="*/ 231708 w 527088"/>
                <a:gd name="connsiteY4" fmla="*/ 416941 h 476696"/>
                <a:gd name="connsiteX5" fmla="*/ 268281 w 527088"/>
                <a:gd name="connsiteY5" fmla="*/ 412856 h 476696"/>
                <a:gd name="connsiteX6" fmla="*/ 372624 w 527088"/>
                <a:gd name="connsiteY6" fmla="*/ 476696 h 476696"/>
                <a:gd name="connsiteX7" fmla="*/ 432242 w 527088"/>
                <a:gd name="connsiteY7" fmla="*/ 442733 h 476696"/>
                <a:gd name="connsiteX8" fmla="*/ 440372 w 527088"/>
                <a:gd name="connsiteY8" fmla="*/ 421004 h 476696"/>
                <a:gd name="connsiteX9" fmla="*/ 467471 w 527088"/>
                <a:gd name="connsiteY9" fmla="*/ 423720 h 476696"/>
                <a:gd name="connsiteX10" fmla="*/ 448501 w 527088"/>
                <a:gd name="connsiteY10" fmla="*/ 376199 h 476696"/>
                <a:gd name="connsiteX11" fmla="*/ 527089 w 527088"/>
                <a:gd name="connsiteY11" fmla="*/ 311011 h 476696"/>
                <a:gd name="connsiteX12" fmla="*/ 401067 w 527088"/>
                <a:gd name="connsiteY12" fmla="*/ 187415 h 476696"/>
                <a:gd name="connsiteX13" fmla="*/ 315716 w 527088"/>
                <a:gd name="connsiteY13" fmla="*/ 131745 h 476696"/>
                <a:gd name="connsiteX14" fmla="*/ 94847 w 527088"/>
                <a:gd name="connsiteY14" fmla="*/ 0 h 476696"/>
                <a:gd name="connsiteX15" fmla="*/ 35229 w 527088"/>
                <a:gd name="connsiteY15" fmla="*/ 97782 h 476696"/>
                <a:gd name="connsiteX16" fmla="*/ 0 w 527088"/>
                <a:gd name="connsiteY16" fmla="*/ 175203 h 4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7088" h="476696">
                  <a:moveTo>
                    <a:pt x="0" y="175203"/>
                  </a:moveTo>
                  <a:lnTo>
                    <a:pt x="52854" y="412856"/>
                  </a:lnTo>
                  <a:lnTo>
                    <a:pt x="120602" y="408792"/>
                  </a:lnTo>
                  <a:lnTo>
                    <a:pt x="181564" y="378915"/>
                  </a:lnTo>
                  <a:lnTo>
                    <a:pt x="231708" y="416941"/>
                  </a:lnTo>
                  <a:lnTo>
                    <a:pt x="268281" y="412856"/>
                  </a:lnTo>
                  <a:lnTo>
                    <a:pt x="372624" y="476696"/>
                  </a:lnTo>
                  <a:lnTo>
                    <a:pt x="432242" y="442733"/>
                  </a:lnTo>
                  <a:lnTo>
                    <a:pt x="440372" y="421004"/>
                  </a:lnTo>
                  <a:lnTo>
                    <a:pt x="467471" y="423720"/>
                  </a:lnTo>
                  <a:lnTo>
                    <a:pt x="448501" y="376199"/>
                  </a:lnTo>
                  <a:lnTo>
                    <a:pt x="527089" y="311011"/>
                  </a:lnTo>
                  <a:lnTo>
                    <a:pt x="401067" y="187415"/>
                  </a:lnTo>
                  <a:lnTo>
                    <a:pt x="315716" y="131745"/>
                  </a:lnTo>
                  <a:lnTo>
                    <a:pt x="94847" y="0"/>
                  </a:lnTo>
                  <a:lnTo>
                    <a:pt x="35229" y="97782"/>
                  </a:lnTo>
                  <a:lnTo>
                    <a:pt x="0" y="175203"/>
                  </a:lnTo>
                  <a:close/>
                </a:path>
              </a:pathLst>
            </a:custGeom>
            <a:grpFill/>
            <a:ln w="3175" cap="rnd" cmpd="sng">
              <a:solidFill>
                <a:srgbClr val="103140"/>
              </a:solidFill>
              <a:prstDash val="solid"/>
              <a:round/>
            </a:ln>
          </p:spPr>
          <p:txBody>
            <a:bodyPr rtlCol="0" anchor="ctr"/>
            <a:lstStyle/>
            <a:p>
              <a:endParaRPr lang="sv-SE"/>
            </a:p>
          </p:txBody>
        </p:sp>
        <p:sp>
          <p:nvSpPr>
            <p:cNvPr id="29" name="Frihandsfigur 28">
              <a:extLst>
                <a:ext uri="{FF2B5EF4-FFF2-40B4-BE49-F238E27FC236}">
                  <a16:creationId xmlns:a16="http://schemas.microsoft.com/office/drawing/2014/main" id="{258A9046-F614-CA37-3CC1-EB9B2E32723A}"/>
                </a:ext>
              </a:extLst>
            </p:cNvPr>
            <p:cNvSpPr/>
            <p:nvPr/>
          </p:nvSpPr>
          <p:spPr>
            <a:xfrm>
              <a:off x="7586671" y="2632787"/>
              <a:ext cx="949813" cy="586689"/>
            </a:xfrm>
            <a:custGeom>
              <a:avLst/>
              <a:gdLst>
                <a:gd name="connsiteX0" fmla="*/ 224923 w 949813"/>
                <a:gd name="connsiteY0" fmla="*/ 101845 h 586689"/>
                <a:gd name="connsiteX1" fmla="*/ 292671 w 949813"/>
                <a:gd name="connsiteY1" fmla="*/ 97782 h 586689"/>
                <a:gd name="connsiteX2" fmla="*/ 353633 w 949813"/>
                <a:gd name="connsiteY2" fmla="*/ 67904 h 586689"/>
                <a:gd name="connsiteX3" fmla="*/ 403777 w 949813"/>
                <a:gd name="connsiteY3" fmla="*/ 105930 h 586689"/>
                <a:gd name="connsiteX4" fmla="*/ 440350 w 949813"/>
                <a:gd name="connsiteY4" fmla="*/ 101845 h 586689"/>
                <a:gd name="connsiteX5" fmla="*/ 544692 w 949813"/>
                <a:gd name="connsiteY5" fmla="*/ 165686 h 586689"/>
                <a:gd name="connsiteX6" fmla="*/ 604310 w 949813"/>
                <a:gd name="connsiteY6" fmla="*/ 131723 h 586689"/>
                <a:gd name="connsiteX7" fmla="*/ 612440 w 949813"/>
                <a:gd name="connsiteY7" fmla="*/ 109993 h 586689"/>
                <a:gd name="connsiteX8" fmla="*/ 639539 w 949813"/>
                <a:gd name="connsiteY8" fmla="*/ 112710 h 586689"/>
                <a:gd name="connsiteX9" fmla="*/ 620570 w 949813"/>
                <a:gd name="connsiteY9" fmla="*/ 65188 h 586689"/>
                <a:gd name="connsiteX10" fmla="*/ 699157 w 949813"/>
                <a:gd name="connsiteY10" fmla="*/ 0 h 586689"/>
                <a:gd name="connsiteX11" fmla="*/ 709997 w 949813"/>
                <a:gd name="connsiteY11" fmla="*/ 35310 h 586689"/>
                <a:gd name="connsiteX12" fmla="*/ 768249 w 949813"/>
                <a:gd name="connsiteY12" fmla="*/ 77400 h 586689"/>
                <a:gd name="connsiteX13" fmla="*/ 829233 w 949813"/>
                <a:gd name="connsiteY13" fmla="*/ 146672 h 586689"/>
                <a:gd name="connsiteX14" fmla="*/ 887485 w 949813"/>
                <a:gd name="connsiteY14" fmla="*/ 187415 h 586689"/>
                <a:gd name="connsiteX15" fmla="*/ 949813 w 949813"/>
                <a:gd name="connsiteY15" fmla="*/ 228157 h 586689"/>
                <a:gd name="connsiteX16" fmla="*/ 903745 w 949813"/>
                <a:gd name="connsiteY16" fmla="*/ 248517 h 586689"/>
                <a:gd name="connsiteX17" fmla="*/ 835997 w 949813"/>
                <a:gd name="connsiteY17" fmla="*/ 244454 h 586689"/>
                <a:gd name="connsiteX18" fmla="*/ 773669 w 949813"/>
                <a:gd name="connsiteY18" fmla="*/ 270247 h 586689"/>
                <a:gd name="connsiteX19" fmla="*/ 756065 w 949813"/>
                <a:gd name="connsiteY19" fmla="*/ 300124 h 586689"/>
                <a:gd name="connsiteX20" fmla="*/ 854966 w 949813"/>
                <a:gd name="connsiteY20" fmla="*/ 362596 h 586689"/>
                <a:gd name="connsiteX21" fmla="*/ 849547 w 949813"/>
                <a:gd name="connsiteY21" fmla="*/ 392474 h 586689"/>
                <a:gd name="connsiteX22" fmla="*/ 812974 w 949813"/>
                <a:gd name="connsiteY22" fmla="*/ 421004 h 586689"/>
                <a:gd name="connsiteX23" fmla="*/ 835997 w 949813"/>
                <a:gd name="connsiteY23" fmla="*/ 517417 h 586689"/>
                <a:gd name="connsiteX24" fmla="*/ 810264 w 949813"/>
                <a:gd name="connsiteY24" fmla="*/ 586690 h 586689"/>
                <a:gd name="connsiteX25" fmla="*/ 724891 w 949813"/>
                <a:gd name="connsiteY25" fmla="*/ 541862 h 586689"/>
                <a:gd name="connsiteX26" fmla="*/ 714051 w 949813"/>
                <a:gd name="connsiteY26" fmla="*/ 503836 h 586689"/>
                <a:gd name="connsiteX27" fmla="*/ 483708 w 949813"/>
                <a:gd name="connsiteY27" fmla="*/ 479391 h 586689"/>
                <a:gd name="connsiteX28" fmla="*/ 102977 w 949813"/>
                <a:gd name="connsiteY28" fmla="*/ 324570 h 586689"/>
                <a:gd name="connsiteX29" fmla="*/ 0 w 949813"/>
                <a:gd name="connsiteY29" fmla="*/ 262098 h 586689"/>
                <a:gd name="connsiteX30" fmla="*/ 17604 w 949813"/>
                <a:gd name="connsiteY30" fmla="*/ 186046 h 586689"/>
                <a:gd name="connsiteX31" fmla="*/ 43359 w 949813"/>
                <a:gd name="connsiteY31" fmla="*/ 171118 h 586689"/>
                <a:gd name="connsiteX32" fmla="*/ 163939 w 949813"/>
                <a:gd name="connsiteY32" fmla="*/ 192847 h 586689"/>
                <a:gd name="connsiteX33" fmla="*/ 230343 w 949813"/>
                <a:gd name="connsiteY33" fmla="*/ 129006 h 586689"/>
                <a:gd name="connsiteX34" fmla="*/ 224923 w 949813"/>
                <a:gd name="connsiteY34" fmla="*/ 101845 h 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9813" h="586689">
                  <a:moveTo>
                    <a:pt x="224923" y="101845"/>
                  </a:moveTo>
                  <a:lnTo>
                    <a:pt x="292671" y="97782"/>
                  </a:lnTo>
                  <a:lnTo>
                    <a:pt x="353633" y="67904"/>
                  </a:lnTo>
                  <a:lnTo>
                    <a:pt x="403777" y="105930"/>
                  </a:lnTo>
                  <a:lnTo>
                    <a:pt x="440350" y="101845"/>
                  </a:lnTo>
                  <a:lnTo>
                    <a:pt x="544692" y="165686"/>
                  </a:lnTo>
                  <a:lnTo>
                    <a:pt x="604310" y="131723"/>
                  </a:lnTo>
                  <a:lnTo>
                    <a:pt x="612440" y="109993"/>
                  </a:lnTo>
                  <a:lnTo>
                    <a:pt x="639539" y="112710"/>
                  </a:lnTo>
                  <a:lnTo>
                    <a:pt x="620570" y="65188"/>
                  </a:lnTo>
                  <a:lnTo>
                    <a:pt x="699157" y="0"/>
                  </a:lnTo>
                  <a:lnTo>
                    <a:pt x="709997" y="35310"/>
                  </a:lnTo>
                  <a:lnTo>
                    <a:pt x="768249" y="77400"/>
                  </a:lnTo>
                  <a:lnTo>
                    <a:pt x="829233" y="146672"/>
                  </a:lnTo>
                  <a:lnTo>
                    <a:pt x="887485" y="187415"/>
                  </a:lnTo>
                  <a:lnTo>
                    <a:pt x="949813" y="228157"/>
                  </a:lnTo>
                  <a:lnTo>
                    <a:pt x="903745" y="248517"/>
                  </a:lnTo>
                  <a:lnTo>
                    <a:pt x="835997" y="244454"/>
                  </a:lnTo>
                  <a:lnTo>
                    <a:pt x="773669" y="270247"/>
                  </a:lnTo>
                  <a:lnTo>
                    <a:pt x="756065" y="300124"/>
                  </a:lnTo>
                  <a:lnTo>
                    <a:pt x="854966" y="362596"/>
                  </a:lnTo>
                  <a:lnTo>
                    <a:pt x="849547" y="392474"/>
                  </a:lnTo>
                  <a:lnTo>
                    <a:pt x="812974" y="421004"/>
                  </a:lnTo>
                  <a:lnTo>
                    <a:pt x="835997" y="517417"/>
                  </a:lnTo>
                  <a:lnTo>
                    <a:pt x="810264" y="586690"/>
                  </a:lnTo>
                  <a:lnTo>
                    <a:pt x="724891" y="541862"/>
                  </a:lnTo>
                  <a:lnTo>
                    <a:pt x="714051" y="503836"/>
                  </a:lnTo>
                  <a:lnTo>
                    <a:pt x="483708" y="479391"/>
                  </a:lnTo>
                  <a:lnTo>
                    <a:pt x="102977" y="324570"/>
                  </a:lnTo>
                  <a:lnTo>
                    <a:pt x="0" y="262098"/>
                  </a:lnTo>
                  <a:lnTo>
                    <a:pt x="17604" y="186046"/>
                  </a:lnTo>
                  <a:lnTo>
                    <a:pt x="43359" y="171118"/>
                  </a:lnTo>
                  <a:lnTo>
                    <a:pt x="163939" y="192847"/>
                  </a:lnTo>
                  <a:lnTo>
                    <a:pt x="230343" y="129006"/>
                  </a:lnTo>
                  <a:lnTo>
                    <a:pt x="224923" y="101845"/>
                  </a:lnTo>
                  <a:close/>
                </a:path>
              </a:pathLst>
            </a:custGeom>
            <a:grpFill/>
            <a:ln w="3175" cap="rnd" cmpd="sng">
              <a:solidFill>
                <a:srgbClr val="103140"/>
              </a:solidFill>
              <a:prstDash val="solid"/>
              <a:round/>
            </a:ln>
          </p:spPr>
          <p:txBody>
            <a:bodyPr rtlCol="0" anchor="ctr"/>
            <a:lstStyle/>
            <a:p>
              <a:endParaRPr lang="sv-SE"/>
            </a:p>
          </p:txBody>
        </p:sp>
        <p:sp>
          <p:nvSpPr>
            <p:cNvPr id="30" name="Frihandsfigur 29">
              <a:extLst>
                <a:ext uri="{FF2B5EF4-FFF2-40B4-BE49-F238E27FC236}">
                  <a16:creationId xmlns:a16="http://schemas.microsoft.com/office/drawing/2014/main" id="{C229480C-6FF8-2FA2-6AF2-B1917A7C1295}"/>
                </a:ext>
              </a:extLst>
            </p:cNvPr>
            <p:cNvSpPr/>
            <p:nvPr/>
          </p:nvSpPr>
          <p:spPr>
            <a:xfrm>
              <a:off x="6590768" y="4387424"/>
              <a:ext cx="952545" cy="931641"/>
            </a:xfrm>
            <a:custGeom>
              <a:avLst/>
              <a:gdLst>
                <a:gd name="connsiteX0" fmla="*/ 722203 w 952545"/>
                <a:gd name="connsiteY0" fmla="*/ 205059 h 931641"/>
                <a:gd name="connsiteX1" fmla="*/ 766905 w 952545"/>
                <a:gd name="connsiteY1" fmla="*/ 196911 h 931641"/>
                <a:gd name="connsiteX2" fmla="*/ 796714 w 952545"/>
                <a:gd name="connsiteY2" fmla="*/ 229505 h 931641"/>
                <a:gd name="connsiteX3" fmla="*/ 901057 w 952545"/>
                <a:gd name="connsiteY3" fmla="*/ 387042 h 931641"/>
                <a:gd name="connsiteX4" fmla="*/ 902401 w 952545"/>
                <a:gd name="connsiteY4" fmla="*/ 429153 h 931641"/>
                <a:gd name="connsiteX5" fmla="*/ 952545 w 952545"/>
                <a:gd name="connsiteY5" fmla="*/ 514701 h 931641"/>
                <a:gd name="connsiteX6" fmla="*/ 936286 w 952545"/>
                <a:gd name="connsiteY6" fmla="*/ 655941 h 931641"/>
                <a:gd name="connsiteX7" fmla="*/ 886141 w 952545"/>
                <a:gd name="connsiteY7" fmla="*/ 669522 h 931641"/>
                <a:gd name="connsiteX8" fmla="*/ 883431 w 952545"/>
                <a:gd name="connsiteY8" fmla="*/ 753723 h 931641"/>
                <a:gd name="connsiteX9" fmla="*/ 849568 w 952545"/>
                <a:gd name="connsiteY9" fmla="*/ 798550 h 931641"/>
                <a:gd name="connsiteX10" fmla="*/ 810264 w 952545"/>
                <a:gd name="connsiteY10" fmla="*/ 772736 h 931641"/>
                <a:gd name="connsiteX11" fmla="*/ 715417 w 952545"/>
                <a:gd name="connsiteY11" fmla="*/ 839292 h 931641"/>
                <a:gd name="connsiteX12" fmla="*/ 663928 w 952545"/>
                <a:gd name="connsiteY12" fmla="*/ 837924 h 931641"/>
                <a:gd name="connsiteX13" fmla="*/ 619226 w 952545"/>
                <a:gd name="connsiteY13" fmla="*/ 931642 h 931641"/>
                <a:gd name="connsiteX14" fmla="*/ 551478 w 952545"/>
                <a:gd name="connsiteY14" fmla="*/ 884098 h 931641"/>
                <a:gd name="connsiteX15" fmla="*/ 399723 w 952545"/>
                <a:gd name="connsiteY15" fmla="*/ 812131 h 931641"/>
                <a:gd name="connsiteX16" fmla="*/ 302166 w 952545"/>
                <a:gd name="connsiteY16" fmla="*/ 738794 h 931641"/>
                <a:gd name="connsiteX17" fmla="*/ 176144 w 952545"/>
                <a:gd name="connsiteY17" fmla="*/ 727930 h 931641"/>
                <a:gd name="connsiteX18" fmla="*/ 174800 w 952545"/>
                <a:gd name="connsiteY18" fmla="*/ 685819 h 931641"/>
                <a:gd name="connsiteX19" fmla="*/ 139571 w 952545"/>
                <a:gd name="connsiteY19" fmla="*/ 665458 h 931641"/>
                <a:gd name="connsiteX20" fmla="*/ 112472 w 952545"/>
                <a:gd name="connsiteY20" fmla="*/ 511985 h 931641"/>
                <a:gd name="connsiteX21" fmla="*/ 52854 w 952545"/>
                <a:gd name="connsiteY21" fmla="*/ 537799 h 931641"/>
                <a:gd name="connsiteX22" fmla="*/ 43359 w 952545"/>
                <a:gd name="connsiteY22" fmla="*/ 459030 h 931641"/>
                <a:gd name="connsiteX23" fmla="*/ 74534 w 952545"/>
                <a:gd name="connsiteY23" fmla="*/ 433216 h 931641"/>
                <a:gd name="connsiteX24" fmla="*/ 44724 w 952545"/>
                <a:gd name="connsiteY24" fmla="*/ 363965 h 931641"/>
                <a:gd name="connsiteX25" fmla="*/ 67748 w 952545"/>
                <a:gd name="connsiteY25" fmla="*/ 313705 h 931641"/>
                <a:gd name="connsiteX26" fmla="*/ 54198 w 952545"/>
                <a:gd name="connsiteY26" fmla="*/ 287913 h 931641"/>
                <a:gd name="connsiteX27" fmla="*/ 24389 w 952545"/>
                <a:gd name="connsiteY27" fmla="*/ 304209 h 931641"/>
                <a:gd name="connsiteX28" fmla="*/ 24389 w 952545"/>
                <a:gd name="connsiteY28" fmla="*/ 245802 h 931641"/>
                <a:gd name="connsiteX29" fmla="*/ 42015 w 952545"/>
                <a:gd name="connsiteY29" fmla="*/ 207775 h 931641"/>
                <a:gd name="connsiteX30" fmla="*/ 13550 w 952545"/>
                <a:gd name="connsiteY30" fmla="*/ 200996 h 931641"/>
                <a:gd name="connsiteX31" fmla="*/ 0 w 952545"/>
                <a:gd name="connsiteY31" fmla="*/ 134439 h 931641"/>
                <a:gd name="connsiteX32" fmla="*/ 63694 w 952545"/>
                <a:gd name="connsiteY32" fmla="*/ 131723 h 931641"/>
                <a:gd name="connsiteX33" fmla="*/ 33885 w 952545"/>
                <a:gd name="connsiteY33" fmla="*/ 95065 h 931641"/>
                <a:gd name="connsiteX34" fmla="*/ 233052 w 952545"/>
                <a:gd name="connsiteY34" fmla="*/ 126290 h 931641"/>
                <a:gd name="connsiteX35" fmla="*/ 527089 w 952545"/>
                <a:gd name="connsiteY35" fmla="*/ 0 h 931641"/>
                <a:gd name="connsiteX36" fmla="*/ 569082 w 952545"/>
                <a:gd name="connsiteY36" fmla="*/ 39373 h 931641"/>
                <a:gd name="connsiteX37" fmla="*/ 550112 w 952545"/>
                <a:gd name="connsiteY37" fmla="*/ 82832 h 931641"/>
                <a:gd name="connsiteX38" fmla="*/ 581287 w 952545"/>
                <a:gd name="connsiteY38" fmla="*/ 157537 h 931641"/>
                <a:gd name="connsiteX39" fmla="*/ 644959 w 952545"/>
                <a:gd name="connsiteY39" fmla="*/ 165686 h 931641"/>
                <a:gd name="connsiteX40" fmla="*/ 699157 w 952545"/>
                <a:gd name="connsiteY40" fmla="*/ 176550 h 931641"/>
                <a:gd name="connsiteX41" fmla="*/ 722203 w 952545"/>
                <a:gd name="connsiteY41" fmla="*/ 205059 h 93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52545" h="931641">
                  <a:moveTo>
                    <a:pt x="722203" y="205059"/>
                  </a:moveTo>
                  <a:lnTo>
                    <a:pt x="766905" y="196911"/>
                  </a:lnTo>
                  <a:lnTo>
                    <a:pt x="796714" y="229505"/>
                  </a:lnTo>
                  <a:lnTo>
                    <a:pt x="901057" y="387042"/>
                  </a:lnTo>
                  <a:lnTo>
                    <a:pt x="902401" y="429153"/>
                  </a:lnTo>
                  <a:lnTo>
                    <a:pt x="952545" y="514701"/>
                  </a:lnTo>
                  <a:lnTo>
                    <a:pt x="936286" y="655941"/>
                  </a:lnTo>
                  <a:lnTo>
                    <a:pt x="886141" y="669522"/>
                  </a:lnTo>
                  <a:lnTo>
                    <a:pt x="883431" y="753723"/>
                  </a:lnTo>
                  <a:lnTo>
                    <a:pt x="849568" y="798550"/>
                  </a:lnTo>
                  <a:lnTo>
                    <a:pt x="810264" y="772736"/>
                  </a:lnTo>
                  <a:lnTo>
                    <a:pt x="715417" y="839292"/>
                  </a:lnTo>
                  <a:lnTo>
                    <a:pt x="663928" y="837924"/>
                  </a:lnTo>
                  <a:lnTo>
                    <a:pt x="619226" y="931642"/>
                  </a:lnTo>
                  <a:lnTo>
                    <a:pt x="551478" y="884098"/>
                  </a:lnTo>
                  <a:lnTo>
                    <a:pt x="399723" y="812131"/>
                  </a:lnTo>
                  <a:lnTo>
                    <a:pt x="302166" y="738794"/>
                  </a:lnTo>
                  <a:lnTo>
                    <a:pt x="176144" y="727930"/>
                  </a:lnTo>
                  <a:lnTo>
                    <a:pt x="174800" y="685819"/>
                  </a:lnTo>
                  <a:lnTo>
                    <a:pt x="139571" y="665458"/>
                  </a:lnTo>
                  <a:lnTo>
                    <a:pt x="112472" y="511985"/>
                  </a:lnTo>
                  <a:lnTo>
                    <a:pt x="52854" y="537799"/>
                  </a:lnTo>
                  <a:lnTo>
                    <a:pt x="43359" y="459030"/>
                  </a:lnTo>
                  <a:lnTo>
                    <a:pt x="74534" y="433216"/>
                  </a:lnTo>
                  <a:lnTo>
                    <a:pt x="44724" y="363965"/>
                  </a:lnTo>
                  <a:lnTo>
                    <a:pt x="67748" y="313705"/>
                  </a:lnTo>
                  <a:lnTo>
                    <a:pt x="54198" y="287913"/>
                  </a:lnTo>
                  <a:lnTo>
                    <a:pt x="24389" y="304209"/>
                  </a:lnTo>
                  <a:lnTo>
                    <a:pt x="24389" y="245802"/>
                  </a:lnTo>
                  <a:lnTo>
                    <a:pt x="42015" y="207775"/>
                  </a:lnTo>
                  <a:lnTo>
                    <a:pt x="13550" y="200996"/>
                  </a:lnTo>
                  <a:lnTo>
                    <a:pt x="0" y="134439"/>
                  </a:lnTo>
                  <a:lnTo>
                    <a:pt x="63694" y="131723"/>
                  </a:lnTo>
                  <a:lnTo>
                    <a:pt x="33885" y="95065"/>
                  </a:lnTo>
                  <a:lnTo>
                    <a:pt x="233052" y="126290"/>
                  </a:lnTo>
                  <a:lnTo>
                    <a:pt x="527089" y="0"/>
                  </a:lnTo>
                  <a:lnTo>
                    <a:pt x="569082" y="39373"/>
                  </a:lnTo>
                  <a:lnTo>
                    <a:pt x="550112" y="82832"/>
                  </a:lnTo>
                  <a:lnTo>
                    <a:pt x="581287" y="157537"/>
                  </a:lnTo>
                  <a:lnTo>
                    <a:pt x="644959" y="165686"/>
                  </a:lnTo>
                  <a:lnTo>
                    <a:pt x="699157" y="176550"/>
                  </a:lnTo>
                  <a:lnTo>
                    <a:pt x="722203" y="205059"/>
                  </a:lnTo>
                  <a:close/>
                </a:path>
              </a:pathLst>
            </a:custGeom>
            <a:grpFill/>
            <a:ln w="3175" cap="rnd" cmpd="sng">
              <a:solidFill>
                <a:srgbClr val="103140"/>
              </a:solidFill>
              <a:prstDash val="solid"/>
              <a:round/>
            </a:ln>
          </p:spPr>
          <p:txBody>
            <a:bodyPr rtlCol="0" anchor="ctr"/>
            <a:lstStyle/>
            <a:p>
              <a:endParaRPr lang="sv-SE"/>
            </a:p>
          </p:txBody>
        </p:sp>
        <p:sp>
          <p:nvSpPr>
            <p:cNvPr id="31" name="Frihandsfigur 30">
              <a:extLst>
                <a:ext uri="{FF2B5EF4-FFF2-40B4-BE49-F238E27FC236}">
                  <a16:creationId xmlns:a16="http://schemas.microsoft.com/office/drawing/2014/main" id="{3AF4573C-3F9D-CCAF-2A00-33B1FC25B058}"/>
                </a:ext>
              </a:extLst>
            </p:cNvPr>
            <p:cNvSpPr/>
            <p:nvPr/>
          </p:nvSpPr>
          <p:spPr>
            <a:xfrm>
              <a:off x="6628707" y="5199555"/>
              <a:ext cx="604310" cy="438648"/>
            </a:xfrm>
            <a:custGeom>
              <a:avLst/>
              <a:gdLst>
                <a:gd name="connsiteX0" fmla="*/ 36595 w 604310"/>
                <a:gd name="connsiteY0" fmla="*/ 156168 h 438648"/>
                <a:gd name="connsiteX1" fmla="*/ 48778 w 604310"/>
                <a:gd name="connsiteY1" fmla="*/ 180614 h 438648"/>
                <a:gd name="connsiteX2" fmla="*/ 0 w 604310"/>
                <a:gd name="connsiteY2" fmla="*/ 180614 h 438648"/>
                <a:gd name="connsiteX3" fmla="*/ 2710 w 604310"/>
                <a:gd name="connsiteY3" fmla="*/ 241738 h 438648"/>
                <a:gd name="connsiteX4" fmla="*/ 31175 w 604310"/>
                <a:gd name="connsiteY4" fmla="*/ 281112 h 438648"/>
                <a:gd name="connsiteX5" fmla="*/ 55564 w 604310"/>
                <a:gd name="connsiteY5" fmla="*/ 305557 h 438648"/>
                <a:gd name="connsiteX6" fmla="*/ 124656 w 604310"/>
                <a:gd name="connsiteY6" fmla="*/ 342236 h 438648"/>
                <a:gd name="connsiteX7" fmla="*/ 238472 w 604310"/>
                <a:gd name="connsiteY7" fmla="*/ 335435 h 438648"/>
                <a:gd name="connsiteX8" fmla="*/ 367204 w 604310"/>
                <a:gd name="connsiteY8" fmla="*/ 426437 h 438648"/>
                <a:gd name="connsiteX9" fmla="*/ 425456 w 604310"/>
                <a:gd name="connsiteY9" fmla="*/ 438649 h 438648"/>
                <a:gd name="connsiteX10" fmla="*/ 489150 w 604310"/>
                <a:gd name="connsiteY10" fmla="*/ 370745 h 438648"/>
                <a:gd name="connsiteX11" fmla="*/ 460685 w 604310"/>
                <a:gd name="connsiteY11" fmla="*/ 343583 h 438648"/>
                <a:gd name="connsiteX12" fmla="*/ 483730 w 604310"/>
                <a:gd name="connsiteY12" fmla="*/ 323223 h 438648"/>
                <a:gd name="connsiteX13" fmla="*/ 536563 w 604310"/>
                <a:gd name="connsiteY13" fmla="*/ 361249 h 438648"/>
                <a:gd name="connsiteX14" fmla="*/ 582631 w 604310"/>
                <a:gd name="connsiteY14" fmla="*/ 281112 h 438648"/>
                <a:gd name="connsiteX15" fmla="*/ 604310 w 604310"/>
                <a:gd name="connsiteY15" fmla="*/ 210491 h 438648"/>
                <a:gd name="connsiteX16" fmla="*/ 528433 w 604310"/>
                <a:gd name="connsiteY16" fmla="*/ 199627 h 438648"/>
                <a:gd name="connsiteX17" fmla="*/ 537928 w 604310"/>
                <a:gd name="connsiteY17" fmla="*/ 169749 h 438648"/>
                <a:gd name="connsiteX18" fmla="*/ 575867 w 604310"/>
                <a:gd name="connsiteY18" fmla="*/ 167033 h 438648"/>
                <a:gd name="connsiteX19" fmla="*/ 581287 w 604310"/>
                <a:gd name="connsiteY19" fmla="*/ 119511 h 438648"/>
                <a:gd name="connsiteX20" fmla="*/ 513539 w 604310"/>
                <a:gd name="connsiteY20" fmla="*/ 71968 h 438648"/>
                <a:gd name="connsiteX21" fmla="*/ 361784 w 604310"/>
                <a:gd name="connsiteY21" fmla="*/ 0 h 438648"/>
                <a:gd name="connsiteX22" fmla="*/ 340105 w 604310"/>
                <a:gd name="connsiteY22" fmla="*/ 54323 h 438648"/>
                <a:gd name="connsiteX23" fmla="*/ 285907 w 604310"/>
                <a:gd name="connsiteY23" fmla="*/ 63819 h 438648"/>
                <a:gd name="connsiteX24" fmla="*/ 245258 w 604310"/>
                <a:gd name="connsiteY24" fmla="*/ 92349 h 438648"/>
                <a:gd name="connsiteX25" fmla="*/ 193770 w 604310"/>
                <a:gd name="connsiteY25" fmla="*/ 82832 h 438648"/>
                <a:gd name="connsiteX26" fmla="*/ 36595 w 604310"/>
                <a:gd name="connsiteY26" fmla="*/ 156168 h 43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310" h="438648">
                  <a:moveTo>
                    <a:pt x="36595" y="156168"/>
                  </a:moveTo>
                  <a:lnTo>
                    <a:pt x="48778" y="180614"/>
                  </a:lnTo>
                  <a:lnTo>
                    <a:pt x="0" y="180614"/>
                  </a:lnTo>
                  <a:lnTo>
                    <a:pt x="2710" y="241738"/>
                  </a:lnTo>
                  <a:lnTo>
                    <a:pt x="31175" y="281112"/>
                  </a:lnTo>
                  <a:lnTo>
                    <a:pt x="55564" y="305557"/>
                  </a:lnTo>
                  <a:lnTo>
                    <a:pt x="124656" y="342236"/>
                  </a:lnTo>
                  <a:lnTo>
                    <a:pt x="238472" y="335435"/>
                  </a:lnTo>
                  <a:lnTo>
                    <a:pt x="367204" y="426437"/>
                  </a:lnTo>
                  <a:lnTo>
                    <a:pt x="425456" y="438649"/>
                  </a:lnTo>
                  <a:lnTo>
                    <a:pt x="489150" y="370745"/>
                  </a:lnTo>
                  <a:lnTo>
                    <a:pt x="460685" y="343583"/>
                  </a:lnTo>
                  <a:lnTo>
                    <a:pt x="483730" y="323223"/>
                  </a:lnTo>
                  <a:lnTo>
                    <a:pt x="536563" y="361249"/>
                  </a:lnTo>
                  <a:lnTo>
                    <a:pt x="582631" y="281112"/>
                  </a:lnTo>
                  <a:lnTo>
                    <a:pt x="604310" y="210491"/>
                  </a:lnTo>
                  <a:lnTo>
                    <a:pt x="528433" y="199627"/>
                  </a:lnTo>
                  <a:lnTo>
                    <a:pt x="537928" y="169749"/>
                  </a:lnTo>
                  <a:lnTo>
                    <a:pt x="575867" y="167033"/>
                  </a:lnTo>
                  <a:lnTo>
                    <a:pt x="581287" y="119511"/>
                  </a:lnTo>
                  <a:lnTo>
                    <a:pt x="513539" y="71968"/>
                  </a:lnTo>
                  <a:lnTo>
                    <a:pt x="361784" y="0"/>
                  </a:lnTo>
                  <a:lnTo>
                    <a:pt x="340105" y="54323"/>
                  </a:lnTo>
                  <a:lnTo>
                    <a:pt x="285907" y="63819"/>
                  </a:lnTo>
                  <a:lnTo>
                    <a:pt x="245258" y="92349"/>
                  </a:lnTo>
                  <a:lnTo>
                    <a:pt x="193770" y="82832"/>
                  </a:lnTo>
                  <a:lnTo>
                    <a:pt x="36595" y="156168"/>
                  </a:lnTo>
                  <a:close/>
                </a:path>
              </a:pathLst>
            </a:custGeom>
            <a:grpFill/>
            <a:ln w="3175" cap="rnd" cmpd="sng">
              <a:solidFill>
                <a:srgbClr val="103140"/>
              </a:solidFill>
              <a:prstDash val="solid"/>
              <a:round/>
            </a:ln>
          </p:spPr>
          <p:txBody>
            <a:bodyPr rtlCol="0" anchor="ctr"/>
            <a:lstStyle/>
            <a:p>
              <a:endParaRPr lang="sv-SE"/>
            </a:p>
          </p:txBody>
        </p:sp>
        <p:sp>
          <p:nvSpPr>
            <p:cNvPr id="32" name="Frihandsfigur 31">
              <a:extLst>
                <a:ext uri="{FF2B5EF4-FFF2-40B4-BE49-F238E27FC236}">
                  <a16:creationId xmlns:a16="http://schemas.microsoft.com/office/drawing/2014/main" id="{24902283-450B-0016-D35E-EF3F1FC3394A}"/>
                </a:ext>
              </a:extLst>
            </p:cNvPr>
            <p:cNvSpPr/>
            <p:nvPr/>
          </p:nvSpPr>
          <p:spPr>
            <a:xfrm>
              <a:off x="7312970" y="4491985"/>
              <a:ext cx="440349" cy="435953"/>
            </a:xfrm>
            <a:custGeom>
              <a:avLst/>
              <a:gdLst>
                <a:gd name="connsiteX0" fmla="*/ 0 w 440349"/>
                <a:gd name="connsiteY0" fmla="*/ 100498 h 435953"/>
                <a:gd name="connsiteX1" fmla="*/ 44703 w 440349"/>
                <a:gd name="connsiteY1" fmla="*/ 92350 h 435953"/>
                <a:gd name="connsiteX2" fmla="*/ 74512 w 440349"/>
                <a:gd name="connsiteY2" fmla="*/ 124944 h 435953"/>
                <a:gd name="connsiteX3" fmla="*/ 178854 w 440349"/>
                <a:gd name="connsiteY3" fmla="*/ 282481 h 435953"/>
                <a:gd name="connsiteX4" fmla="*/ 180198 w 440349"/>
                <a:gd name="connsiteY4" fmla="*/ 324592 h 435953"/>
                <a:gd name="connsiteX5" fmla="*/ 230343 w 440349"/>
                <a:gd name="connsiteY5" fmla="*/ 410140 h 435953"/>
                <a:gd name="connsiteX6" fmla="*/ 279121 w 440349"/>
                <a:gd name="connsiteY6" fmla="*/ 421005 h 435953"/>
                <a:gd name="connsiteX7" fmla="*/ 318404 w 440349"/>
                <a:gd name="connsiteY7" fmla="*/ 401991 h 435953"/>
                <a:gd name="connsiteX8" fmla="*/ 287251 w 440349"/>
                <a:gd name="connsiteY8" fmla="*/ 339520 h 435953"/>
                <a:gd name="connsiteX9" fmla="*/ 307564 w 440349"/>
                <a:gd name="connsiteY9" fmla="*/ 309642 h 435953"/>
                <a:gd name="connsiteX10" fmla="*/ 361762 w 440349"/>
                <a:gd name="connsiteY10" fmla="*/ 358533 h 435953"/>
                <a:gd name="connsiteX11" fmla="*/ 405121 w 440349"/>
                <a:gd name="connsiteY11" fmla="*/ 435954 h 435953"/>
                <a:gd name="connsiteX12" fmla="*/ 440350 w 440349"/>
                <a:gd name="connsiteY12" fmla="*/ 408792 h 435953"/>
                <a:gd name="connsiteX13" fmla="*/ 424090 w 440349"/>
                <a:gd name="connsiteY13" fmla="*/ 355817 h 435953"/>
                <a:gd name="connsiteX14" fmla="*/ 436296 w 440349"/>
                <a:gd name="connsiteY14" fmla="*/ 332740 h 435953"/>
                <a:gd name="connsiteX15" fmla="*/ 418671 w 440349"/>
                <a:gd name="connsiteY15" fmla="*/ 294714 h 435953"/>
                <a:gd name="connsiteX16" fmla="*/ 432220 w 440349"/>
                <a:gd name="connsiteY16" fmla="*/ 271616 h 435953"/>
                <a:gd name="connsiteX17" fmla="*/ 414617 w 440349"/>
                <a:gd name="connsiteY17" fmla="*/ 229526 h 435953"/>
                <a:gd name="connsiteX18" fmla="*/ 432220 w 440349"/>
                <a:gd name="connsiteY18" fmla="*/ 188784 h 435953"/>
                <a:gd name="connsiteX19" fmla="*/ 432220 w 440349"/>
                <a:gd name="connsiteY19" fmla="*/ 115448 h 435953"/>
                <a:gd name="connsiteX20" fmla="*/ 391571 w 440349"/>
                <a:gd name="connsiteY20" fmla="*/ 59755 h 435953"/>
                <a:gd name="connsiteX21" fmla="*/ 349579 w 440349"/>
                <a:gd name="connsiteY21" fmla="*/ 47544 h 435953"/>
                <a:gd name="connsiteX22" fmla="*/ 318404 w 440349"/>
                <a:gd name="connsiteY22" fmla="*/ 0 h 435953"/>
                <a:gd name="connsiteX23" fmla="*/ 285885 w 440349"/>
                <a:gd name="connsiteY23" fmla="*/ 10865 h 435953"/>
                <a:gd name="connsiteX24" fmla="*/ 272335 w 440349"/>
                <a:gd name="connsiteY24" fmla="*/ 52976 h 435953"/>
                <a:gd name="connsiteX25" fmla="*/ 242526 w 440349"/>
                <a:gd name="connsiteY25" fmla="*/ 40742 h 435953"/>
                <a:gd name="connsiteX26" fmla="*/ 218137 w 440349"/>
                <a:gd name="connsiteY26" fmla="*/ 74705 h 435953"/>
                <a:gd name="connsiteX27" fmla="*/ 184274 w 440349"/>
                <a:gd name="connsiteY27" fmla="*/ 67904 h 435953"/>
                <a:gd name="connsiteX28" fmla="*/ 159885 w 440349"/>
                <a:gd name="connsiteY28" fmla="*/ 57039 h 435953"/>
                <a:gd name="connsiteX29" fmla="*/ 139550 w 440349"/>
                <a:gd name="connsiteY29" fmla="*/ 67904 h 435953"/>
                <a:gd name="connsiteX30" fmla="*/ 111106 w 440349"/>
                <a:gd name="connsiteY30" fmla="*/ 43458 h 435953"/>
                <a:gd name="connsiteX31" fmla="*/ 82641 w 440349"/>
                <a:gd name="connsiteY31" fmla="*/ 65188 h 435953"/>
                <a:gd name="connsiteX32" fmla="*/ 47413 w 440349"/>
                <a:gd name="connsiteY32" fmla="*/ 29878 h 435953"/>
                <a:gd name="connsiteX33" fmla="*/ 9474 w 440349"/>
                <a:gd name="connsiteY33" fmla="*/ 40742 h 435953"/>
                <a:gd name="connsiteX34" fmla="*/ 0 w 440349"/>
                <a:gd name="connsiteY34" fmla="*/ 100498 h 43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0349" h="435953">
                  <a:moveTo>
                    <a:pt x="0" y="100498"/>
                  </a:moveTo>
                  <a:lnTo>
                    <a:pt x="44703" y="92350"/>
                  </a:lnTo>
                  <a:lnTo>
                    <a:pt x="74512" y="124944"/>
                  </a:lnTo>
                  <a:lnTo>
                    <a:pt x="178854" y="282481"/>
                  </a:lnTo>
                  <a:lnTo>
                    <a:pt x="180198" y="324592"/>
                  </a:lnTo>
                  <a:lnTo>
                    <a:pt x="230343" y="410140"/>
                  </a:lnTo>
                  <a:lnTo>
                    <a:pt x="279121" y="421005"/>
                  </a:lnTo>
                  <a:lnTo>
                    <a:pt x="318404" y="401991"/>
                  </a:lnTo>
                  <a:lnTo>
                    <a:pt x="287251" y="339520"/>
                  </a:lnTo>
                  <a:lnTo>
                    <a:pt x="307564" y="309642"/>
                  </a:lnTo>
                  <a:lnTo>
                    <a:pt x="361762" y="358533"/>
                  </a:lnTo>
                  <a:lnTo>
                    <a:pt x="405121" y="435954"/>
                  </a:lnTo>
                  <a:lnTo>
                    <a:pt x="440350" y="408792"/>
                  </a:lnTo>
                  <a:lnTo>
                    <a:pt x="424090" y="355817"/>
                  </a:lnTo>
                  <a:lnTo>
                    <a:pt x="436296" y="332740"/>
                  </a:lnTo>
                  <a:lnTo>
                    <a:pt x="418671" y="294714"/>
                  </a:lnTo>
                  <a:lnTo>
                    <a:pt x="432220" y="271616"/>
                  </a:lnTo>
                  <a:lnTo>
                    <a:pt x="414617" y="229526"/>
                  </a:lnTo>
                  <a:lnTo>
                    <a:pt x="432220" y="188784"/>
                  </a:lnTo>
                  <a:lnTo>
                    <a:pt x="432220" y="115448"/>
                  </a:lnTo>
                  <a:lnTo>
                    <a:pt x="391571" y="59755"/>
                  </a:lnTo>
                  <a:lnTo>
                    <a:pt x="349579" y="47544"/>
                  </a:lnTo>
                  <a:lnTo>
                    <a:pt x="318404" y="0"/>
                  </a:lnTo>
                  <a:lnTo>
                    <a:pt x="285885" y="10865"/>
                  </a:lnTo>
                  <a:lnTo>
                    <a:pt x="272335" y="52976"/>
                  </a:lnTo>
                  <a:lnTo>
                    <a:pt x="242526" y="40742"/>
                  </a:lnTo>
                  <a:lnTo>
                    <a:pt x="218137" y="74705"/>
                  </a:lnTo>
                  <a:lnTo>
                    <a:pt x="184274" y="67904"/>
                  </a:lnTo>
                  <a:lnTo>
                    <a:pt x="159885" y="57039"/>
                  </a:lnTo>
                  <a:lnTo>
                    <a:pt x="139550" y="67904"/>
                  </a:lnTo>
                  <a:lnTo>
                    <a:pt x="111106" y="43458"/>
                  </a:lnTo>
                  <a:lnTo>
                    <a:pt x="82641" y="65188"/>
                  </a:lnTo>
                  <a:lnTo>
                    <a:pt x="47413" y="29878"/>
                  </a:lnTo>
                  <a:lnTo>
                    <a:pt x="9474" y="40742"/>
                  </a:lnTo>
                  <a:lnTo>
                    <a:pt x="0" y="100498"/>
                  </a:lnTo>
                  <a:close/>
                </a:path>
              </a:pathLst>
            </a:custGeom>
            <a:grpFill/>
            <a:ln w="3175" cap="rnd" cmpd="sng">
              <a:solidFill>
                <a:srgbClr val="103140"/>
              </a:solidFill>
              <a:prstDash val="solid"/>
              <a:round/>
            </a:ln>
          </p:spPr>
          <p:txBody>
            <a:bodyPr rtlCol="0" anchor="ctr"/>
            <a:lstStyle/>
            <a:p>
              <a:endParaRPr lang="sv-SE"/>
            </a:p>
          </p:txBody>
        </p:sp>
        <p:sp>
          <p:nvSpPr>
            <p:cNvPr id="33" name="Frihandsfigur 32">
              <a:extLst>
                <a:ext uri="{FF2B5EF4-FFF2-40B4-BE49-F238E27FC236}">
                  <a16:creationId xmlns:a16="http://schemas.microsoft.com/office/drawing/2014/main" id="{609B5B31-B675-854F-233A-E5A37D1C8F2A}"/>
                </a:ext>
              </a:extLst>
            </p:cNvPr>
            <p:cNvSpPr/>
            <p:nvPr/>
          </p:nvSpPr>
          <p:spPr>
            <a:xfrm>
              <a:off x="7117857" y="4238036"/>
              <a:ext cx="513517" cy="354447"/>
            </a:xfrm>
            <a:custGeom>
              <a:avLst/>
              <a:gdLst>
                <a:gd name="connsiteX0" fmla="*/ 195114 w 513517"/>
                <a:gd name="connsiteY0" fmla="*/ 354448 h 354447"/>
                <a:gd name="connsiteX1" fmla="*/ 204587 w 513517"/>
                <a:gd name="connsiteY1" fmla="*/ 294692 h 354447"/>
                <a:gd name="connsiteX2" fmla="*/ 242526 w 513517"/>
                <a:gd name="connsiteY2" fmla="*/ 283827 h 354447"/>
                <a:gd name="connsiteX3" fmla="*/ 277755 w 513517"/>
                <a:gd name="connsiteY3" fmla="*/ 319137 h 354447"/>
                <a:gd name="connsiteX4" fmla="*/ 306220 w 513517"/>
                <a:gd name="connsiteY4" fmla="*/ 297408 h 354447"/>
                <a:gd name="connsiteX5" fmla="*/ 334663 w 513517"/>
                <a:gd name="connsiteY5" fmla="*/ 321854 h 354447"/>
                <a:gd name="connsiteX6" fmla="*/ 354998 w 513517"/>
                <a:gd name="connsiteY6" fmla="*/ 310989 h 354447"/>
                <a:gd name="connsiteX7" fmla="*/ 379388 w 513517"/>
                <a:gd name="connsiteY7" fmla="*/ 321854 h 354447"/>
                <a:gd name="connsiteX8" fmla="*/ 413251 w 513517"/>
                <a:gd name="connsiteY8" fmla="*/ 328655 h 354447"/>
                <a:gd name="connsiteX9" fmla="*/ 437640 w 513517"/>
                <a:gd name="connsiteY9" fmla="*/ 294692 h 354447"/>
                <a:gd name="connsiteX10" fmla="*/ 467449 w 513517"/>
                <a:gd name="connsiteY10" fmla="*/ 306926 h 354447"/>
                <a:gd name="connsiteX11" fmla="*/ 480998 w 513517"/>
                <a:gd name="connsiteY11" fmla="*/ 264814 h 354447"/>
                <a:gd name="connsiteX12" fmla="*/ 513517 w 513517"/>
                <a:gd name="connsiteY12" fmla="*/ 253950 h 354447"/>
                <a:gd name="connsiteX13" fmla="*/ 485074 w 513517"/>
                <a:gd name="connsiteY13" fmla="*/ 146672 h 354447"/>
                <a:gd name="connsiteX14" fmla="*/ 433586 w 513517"/>
                <a:gd name="connsiteY14" fmla="*/ 88264 h 354447"/>
                <a:gd name="connsiteX15" fmla="*/ 420036 w 513517"/>
                <a:gd name="connsiteY15" fmla="*/ 57039 h 354447"/>
                <a:gd name="connsiteX16" fmla="*/ 334663 w 513517"/>
                <a:gd name="connsiteY16" fmla="*/ 0 h 354447"/>
                <a:gd name="connsiteX17" fmla="*/ 169359 w 513517"/>
                <a:gd name="connsiteY17" fmla="*/ 76052 h 354447"/>
                <a:gd name="connsiteX18" fmla="*/ 0 w 513517"/>
                <a:gd name="connsiteY18" fmla="*/ 149389 h 354447"/>
                <a:gd name="connsiteX19" fmla="*/ 41993 w 513517"/>
                <a:gd name="connsiteY19" fmla="*/ 188762 h 354447"/>
                <a:gd name="connsiteX20" fmla="*/ 23023 w 513517"/>
                <a:gd name="connsiteY20" fmla="*/ 232220 h 354447"/>
                <a:gd name="connsiteX21" fmla="*/ 54198 w 513517"/>
                <a:gd name="connsiteY21" fmla="*/ 306926 h 354447"/>
                <a:gd name="connsiteX22" fmla="*/ 117870 w 513517"/>
                <a:gd name="connsiteY22" fmla="*/ 315074 h 354447"/>
                <a:gd name="connsiteX23" fmla="*/ 172069 w 513517"/>
                <a:gd name="connsiteY23" fmla="*/ 325939 h 354447"/>
                <a:gd name="connsiteX24" fmla="*/ 195114 w 513517"/>
                <a:gd name="connsiteY24" fmla="*/ 354448 h 3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517" h="354447">
                  <a:moveTo>
                    <a:pt x="195114" y="354448"/>
                  </a:moveTo>
                  <a:lnTo>
                    <a:pt x="204587" y="294692"/>
                  </a:lnTo>
                  <a:lnTo>
                    <a:pt x="242526" y="283827"/>
                  </a:lnTo>
                  <a:lnTo>
                    <a:pt x="277755" y="319137"/>
                  </a:lnTo>
                  <a:lnTo>
                    <a:pt x="306220" y="297408"/>
                  </a:lnTo>
                  <a:lnTo>
                    <a:pt x="334663" y="321854"/>
                  </a:lnTo>
                  <a:lnTo>
                    <a:pt x="354998" y="310989"/>
                  </a:lnTo>
                  <a:lnTo>
                    <a:pt x="379388" y="321854"/>
                  </a:lnTo>
                  <a:lnTo>
                    <a:pt x="413251" y="328655"/>
                  </a:lnTo>
                  <a:lnTo>
                    <a:pt x="437640" y="294692"/>
                  </a:lnTo>
                  <a:lnTo>
                    <a:pt x="467449" y="306926"/>
                  </a:lnTo>
                  <a:lnTo>
                    <a:pt x="480998" y="264814"/>
                  </a:lnTo>
                  <a:lnTo>
                    <a:pt x="513517" y="253950"/>
                  </a:lnTo>
                  <a:lnTo>
                    <a:pt x="485074" y="146672"/>
                  </a:lnTo>
                  <a:lnTo>
                    <a:pt x="433586" y="88264"/>
                  </a:lnTo>
                  <a:lnTo>
                    <a:pt x="420036" y="57039"/>
                  </a:lnTo>
                  <a:lnTo>
                    <a:pt x="334663" y="0"/>
                  </a:lnTo>
                  <a:lnTo>
                    <a:pt x="169359" y="76052"/>
                  </a:lnTo>
                  <a:lnTo>
                    <a:pt x="0" y="149389"/>
                  </a:lnTo>
                  <a:lnTo>
                    <a:pt x="41993" y="188762"/>
                  </a:lnTo>
                  <a:lnTo>
                    <a:pt x="23023" y="232220"/>
                  </a:lnTo>
                  <a:lnTo>
                    <a:pt x="54198" y="306926"/>
                  </a:lnTo>
                  <a:lnTo>
                    <a:pt x="117870" y="315074"/>
                  </a:lnTo>
                  <a:lnTo>
                    <a:pt x="172069" y="325939"/>
                  </a:lnTo>
                  <a:lnTo>
                    <a:pt x="195114" y="354448"/>
                  </a:lnTo>
                  <a:close/>
                </a:path>
              </a:pathLst>
            </a:custGeom>
            <a:grpFill/>
            <a:ln w="3175" cap="rnd" cmpd="sng">
              <a:solidFill>
                <a:srgbClr val="103140"/>
              </a:solidFill>
              <a:prstDash val="solid"/>
              <a:round/>
            </a:ln>
          </p:spPr>
          <p:txBody>
            <a:bodyPr rtlCol="0" anchor="ctr"/>
            <a:lstStyle/>
            <a:p>
              <a:endParaRPr lang="sv-SE"/>
            </a:p>
          </p:txBody>
        </p:sp>
        <p:sp>
          <p:nvSpPr>
            <p:cNvPr id="34" name="Frihandsfigur 33">
              <a:extLst>
                <a:ext uri="{FF2B5EF4-FFF2-40B4-BE49-F238E27FC236}">
                  <a16:creationId xmlns:a16="http://schemas.microsoft.com/office/drawing/2014/main" id="{53770739-6567-068A-AF78-51A27E9B1089}"/>
                </a:ext>
              </a:extLst>
            </p:cNvPr>
            <p:cNvSpPr/>
            <p:nvPr/>
          </p:nvSpPr>
          <p:spPr>
            <a:xfrm>
              <a:off x="7551443" y="4271977"/>
              <a:ext cx="273701" cy="279764"/>
            </a:xfrm>
            <a:custGeom>
              <a:avLst/>
              <a:gdLst>
                <a:gd name="connsiteX0" fmla="*/ 0 w 273701"/>
                <a:gd name="connsiteY0" fmla="*/ 54323 h 279764"/>
                <a:gd name="connsiteX1" fmla="*/ 63672 w 273701"/>
                <a:gd name="connsiteY1" fmla="*/ 50260 h 279764"/>
                <a:gd name="connsiteX2" fmla="*/ 89427 w 273701"/>
                <a:gd name="connsiteY2" fmla="*/ 66557 h 279764"/>
                <a:gd name="connsiteX3" fmla="*/ 124656 w 273701"/>
                <a:gd name="connsiteY3" fmla="*/ 40742 h 279764"/>
                <a:gd name="connsiteX4" fmla="*/ 120580 w 273701"/>
                <a:gd name="connsiteY4" fmla="*/ 19013 h 279764"/>
                <a:gd name="connsiteX5" fmla="*/ 166649 w 273701"/>
                <a:gd name="connsiteY5" fmla="*/ 24445 h 279764"/>
                <a:gd name="connsiteX6" fmla="*/ 182908 w 273701"/>
                <a:gd name="connsiteY6" fmla="*/ 0 h 279764"/>
                <a:gd name="connsiteX7" fmla="*/ 245236 w 273701"/>
                <a:gd name="connsiteY7" fmla="*/ 4085 h 279764"/>
                <a:gd name="connsiteX8" fmla="*/ 243892 w 273701"/>
                <a:gd name="connsiteY8" fmla="*/ 108646 h 279764"/>
                <a:gd name="connsiteX9" fmla="*/ 253366 w 273701"/>
                <a:gd name="connsiteY9" fmla="*/ 137177 h 279764"/>
                <a:gd name="connsiteX10" fmla="*/ 223557 w 273701"/>
                <a:gd name="connsiteY10" fmla="*/ 157537 h 279764"/>
                <a:gd name="connsiteX11" fmla="*/ 238472 w 273701"/>
                <a:gd name="connsiteY11" fmla="*/ 191500 h 279764"/>
                <a:gd name="connsiteX12" fmla="*/ 273701 w 273701"/>
                <a:gd name="connsiteY12" fmla="*/ 194216 h 279764"/>
                <a:gd name="connsiteX13" fmla="*/ 256076 w 273701"/>
                <a:gd name="connsiteY13" fmla="*/ 224094 h 279764"/>
                <a:gd name="connsiteX14" fmla="*/ 204587 w 273701"/>
                <a:gd name="connsiteY14" fmla="*/ 262120 h 279764"/>
                <a:gd name="connsiteX15" fmla="*/ 153099 w 273701"/>
                <a:gd name="connsiteY15" fmla="*/ 279764 h 279764"/>
                <a:gd name="connsiteX16" fmla="*/ 111106 w 273701"/>
                <a:gd name="connsiteY16" fmla="*/ 267552 h 279764"/>
                <a:gd name="connsiteX17" fmla="*/ 79931 w 273701"/>
                <a:gd name="connsiteY17" fmla="*/ 220009 h 279764"/>
                <a:gd name="connsiteX18" fmla="*/ 51488 w 273701"/>
                <a:gd name="connsiteY18" fmla="*/ 112731 h 279764"/>
                <a:gd name="connsiteX19" fmla="*/ 0 w 273701"/>
                <a:gd name="connsiteY19" fmla="*/ 54323 h 2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701" h="279764">
                  <a:moveTo>
                    <a:pt x="0" y="54323"/>
                  </a:moveTo>
                  <a:lnTo>
                    <a:pt x="63672" y="50260"/>
                  </a:lnTo>
                  <a:lnTo>
                    <a:pt x="89427" y="66557"/>
                  </a:lnTo>
                  <a:lnTo>
                    <a:pt x="124656" y="40742"/>
                  </a:lnTo>
                  <a:lnTo>
                    <a:pt x="120580" y="19013"/>
                  </a:lnTo>
                  <a:lnTo>
                    <a:pt x="166649" y="24445"/>
                  </a:lnTo>
                  <a:lnTo>
                    <a:pt x="182908" y="0"/>
                  </a:lnTo>
                  <a:lnTo>
                    <a:pt x="245236" y="4085"/>
                  </a:lnTo>
                  <a:lnTo>
                    <a:pt x="243892" y="108646"/>
                  </a:lnTo>
                  <a:lnTo>
                    <a:pt x="253366" y="137177"/>
                  </a:lnTo>
                  <a:lnTo>
                    <a:pt x="223557" y="157537"/>
                  </a:lnTo>
                  <a:lnTo>
                    <a:pt x="238472" y="191500"/>
                  </a:lnTo>
                  <a:lnTo>
                    <a:pt x="273701" y="194216"/>
                  </a:lnTo>
                  <a:lnTo>
                    <a:pt x="256076" y="224094"/>
                  </a:lnTo>
                  <a:lnTo>
                    <a:pt x="204587" y="262120"/>
                  </a:lnTo>
                  <a:lnTo>
                    <a:pt x="153099" y="279764"/>
                  </a:lnTo>
                  <a:lnTo>
                    <a:pt x="111106" y="267552"/>
                  </a:lnTo>
                  <a:lnTo>
                    <a:pt x="79931" y="220009"/>
                  </a:lnTo>
                  <a:lnTo>
                    <a:pt x="51488" y="112731"/>
                  </a:lnTo>
                  <a:lnTo>
                    <a:pt x="0" y="54323"/>
                  </a:lnTo>
                  <a:close/>
                </a:path>
              </a:pathLst>
            </a:custGeom>
            <a:grpFill/>
            <a:ln w="3175" cap="rnd" cmpd="sng">
              <a:solidFill>
                <a:srgbClr val="103140"/>
              </a:solidFill>
              <a:prstDash val="solid"/>
              <a:round/>
            </a:ln>
          </p:spPr>
          <p:txBody>
            <a:bodyPr rtlCol="0" anchor="ctr"/>
            <a:lstStyle/>
            <a:p>
              <a:endParaRPr lang="sv-SE"/>
            </a:p>
          </p:txBody>
        </p:sp>
        <p:sp>
          <p:nvSpPr>
            <p:cNvPr id="35" name="Frihandsfigur 34">
              <a:extLst>
                <a:ext uri="{FF2B5EF4-FFF2-40B4-BE49-F238E27FC236}">
                  <a16:creationId xmlns:a16="http://schemas.microsoft.com/office/drawing/2014/main" id="{3DE55A42-3E36-A639-FE78-456087C9CD77}"/>
                </a:ext>
              </a:extLst>
            </p:cNvPr>
            <p:cNvSpPr/>
            <p:nvPr/>
          </p:nvSpPr>
          <p:spPr>
            <a:xfrm>
              <a:off x="7704542" y="3960988"/>
              <a:ext cx="464760" cy="863737"/>
            </a:xfrm>
            <a:custGeom>
              <a:avLst/>
              <a:gdLst>
                <a:gd name="connsiteX0" fmla="*/ 102977 w 464760"/>
                <a:gd name="connsiteY0" fmla="*/ 535083 h 863737"/>
                <a:gd name="connsiteX1" fmla="*/ 120602 w 464760"/>
                <a:gd name="connsiteY1" fmla="*/ 505205 h 863737"/>
                <a:gd name="connsiteX2" fmla="*/ 85373 w 464760"/>
                <a:gd name="connsiteY2" fmla="*/ 502489 h 863737"/>
                <a:gd name="connsiteX3" fmla="*/ 70458 w 464760"/>
                <a:gd name="connsiteY3" fmla="*/ 468526 h 863737"/>
                <a:gd name="connsiteX4" fmla="*/ 100267 w 464760"/>
                <a:gd name="connsiteY4" fmla="*/ 448166 h 863737"/>
                <a:gd name="connsiteX5" fmla="*/ 90793 w 464760"/>
                <a:gd name="connsiteY5" fmla="*/ 419635 h 863737"/>
                <a:gd name="connsiteX6" fmla="*/ 92137 w 464760"/>
                <a:gd name="connsiteY6" fmla="*/ 315074 h 863737"/>
                <a:gd name="connsiteX7" fmla="*/ 29809 w 464760"/>
                <a:gd name="connsiteY7" fmla="*/ 310989 h 863737"/>
                <a:gd name="connsiteX8" fmla="*/ 37939 w 464760"/>
                <a:gd name="connsiteY8" fmla="*/ 258035 h 863737"/>
                <a:gd name="connsiteX9" fmla="*/ 70458 w 464760"/>
                <a:gd name="connsiteY9" fmla="*/ 258035 h 863737"/>
                <a:gd name="connsiteX10" fmla="*/ 101633 w 464760"/>
                <a:gd name="connsiteY10" fmla="*/ 268899 h 863737"/>
                <a:gd name="connsiteX11" fmla="*/ 126022 w 464760"/>
                <a:gd name="connsiteY11" fmla="*/ 264814 h 863737"/>
                <a:gd name="connsiteX12" fmla="*/ 128732 w 464760"/>
                <a:gd name="connsiteY12" fmla="*/ 207775 h 863737"/>
                <a:gd name="connsiteX13" fmla="*/ 146335 w 464760"/>
                <a:gd name="connsiteY13" fmla="*/ 188762 h 863737"/>
                <a:gd name="connsiteX14" fmla="*/ 150411 w 464760"/>
                <a:gd name="connsiteY14" fmla="*/ 123574 h 863737"/>
                <a:gd name="connsiteX15" fmla="*/ 117892 w 464760"/>
                <a:gd name="connsiteY15" fmla="*/ 108646 h 863737"/>
                <a:gd name="connsiteX16" fmla="*/ 135496 w 464760"/>
                <a:gd name="connsiteY16" fmla="*/ 35310 h 863737"/>
                <a:gd name="connsiteX17" fmla="*/ 155831 w 464760"/>
                <a:gd name="connsiteY17" fmla="*/ 28509 h 863737"/>
                <a:gd name="connsiteX18" fmla="*/ 154465 w 464760"/>
                <a:gd name="connsiteY18" fmla="*/ 0 h 863737"/>
                <a:gd name="connsiteX19" fmla="*/ 184274 w 464760"/>
                <a:gd name="connsiteY19" fmla="*/ 4063 h 863737"/>
                <a:gd name="connsiteX20" fmla="*/ 199189 w 464760"/>
                <a:gd name="connsiteY20" fmla="*/ 32594 h 863737"/>
                <a:gd name="connsiteX21" fmla="*/ 231708 w 464760"/>
                <a:gd name="connsiteY21" fmla="*/ 44806 h 863737"/>
                <a:gd name="connsiteX22" fmla="*/ 310296 w 464760"/>
                <a:gd name="connsiteY22" fmla="*/ 234937 h 863737"/>
                <a:gd name="connsiteX23" fmla="*/ 373968 w 464760"/>
                <a:gd name="connsiteY23" fmla="*/ 287913 h 863737"/>
                <a:gd name="connsiteX24" fmla="*/ 428166 w 464760"/>
                <a:gd name="connsiteY24" fmla="*/ 397906 h 863737"/>
                <a:gd name="connsiteX25" fmla="*/ 420036 w 464760"/>
                <a:gd name="connsiteY25" fmla="*/ 486192 h 863737"/>
                <a:gd name="connsiteX26" fmla="*/ 464761 w 464760"/>
                <a:gd name="connsiteY26" fmla="*/ 503836 h 863737"/>
                <a:gd name="connsiteX27" fmla="*/ 434952 w 464760"/>
                <a:gd name="connsiteY27" fmla="*/ 563591 h 863737"/>
                <a:gd name="connsiteX28" fmla="*/ 369914 w 464760"/>
                <a:gd name="connsiteY28" fmla="*/ 575825 h 863737"/>
                <a:gd name="connsiteX29" fmla="*/ 334685 w 464760"/>
                <a:gd name="connsiteY29" fmla="*/ 623347 h 863737"/>
                <a:gd name="connsiteX30" fmla="*/ 326555 w 464760"/>
                <a:gd name="connsiteY30" fmla="*/ 696683 h 863737"/>
                <a:gd name="connsiteX31" fmla="*/ 287251 w 464760"/>
                <a:gd name="connsiteY31" fmla="*/ 698052 h 863737"/>
                <a:gd name="connsiteX32" fmla="*/ 277777 w 464760"/>
                <a:gd name="connsiteY32" fmla="*/ 729277 h 863737"/>
                <a:gd name="connsiteX33" fmla="*/ 203243 w 464760"/>
                <a:gd name="connsiteY33" fmla="*/ 734710 h 863737"/>
                <a:gd name="connsiteX34" fmla="*/ 155831 w 464760"/>
                <a:gd name="connsiteY34" fmla="*/ 727930 h 863737"/>
                <a:gd name="connsiteX35" fmla="*/ 150411 w 464760"/>
                <a:gd name="connsiteY35" fmla="*/ 776821 h 863737"/>
                <a:gd name="connsiteX36" fmla="*/ 112472 w 464760"/>
                <a:gd name="connsiteY36" fmla="*/ 775452 h 863737"/>
                <a:gd name="connsiteX37" fmla="*/ 44724 w 464760"/>
                <a:gd name="connsiteY37" fmla="*/ 863738 h 863737"/>
                <a:gd name="connsiteX38" fmla="*/ 27099 w 464760"/>
                <a:gd name="connsiteY38" fmla="*/ 825711 h 863737"/>
                <a:gd name="connsiteX39" fmla="*/ 40649 w 464760"/>
                <a:gd name="connsiteY39" fmla="*/ 802614 h 863737"/>
                <a:gd name="connsiteX40" fmla="*/ 23045 w 464760"/>
                <a:gd name="connsiteY40" fmla="*/ 760524 h 863737"/>
                <a:gd name="connsiteX41" fmla="*/ 40649 w 464760"/>
                <a:gd name="connsiteY41" fmla="*/ 719781 h 863737"/>
                <a:gd name="connsiteX42" fmla="*/ 40649 w 464760"/>
                <a:gd name="connsiteY42" fmla="*/ 646445 h 863737"/>
                <a:gd name="connsiteX43" fmla="*/ 0 w 464760"/>
                <a:gd name="connsiteY43" fmla="*/ 590753 h 863737"/>
                <a:gd name="connsiteX44" fmla="*/ 51488 w 464760"/>
                <a:gd name="connsiteY44" fmla="*/ 573109 h 863737"/>
                <a:gd name="connsiteX45" fmla="*/ 102977 w 464760"/>
                <a:gd name="connsiteY45" fmla="*/ 535083 h 86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4760" h="863737">
                  <a:moveTo>
                    <a:pt x="102977" y="535083"/>
                  </a:moveTo>
                  <a:lnTo>
                    <a:pt x="120602" y="505205"/>
                  </a:lnTo>
                  <a:lnTo>
                    <a:pt x="85373" y="502489"/>
                  </a:lnTo>
                  <a:lnTo>
                    <a:pt x="70458" y="468526"/>
                  </a:lnTo>
                  <a:lnTo>
                    <a:pt x="100267" y="448166"/>
                  </a:lnTo>
                  <a:lnTo>
                    <a:pt x="90793" y="419635"/>
                  </a:lnTo>
                  <a:lnTo>
                    <a:pt x="92137" y="315074"/>
                  </a:lnTo>
                  <a:lnTo>
                    <a:pt x="29809" y="310989"/>
                  </a:lnTo>
                  <a:lnTo>
                    <a:pt x="37939" y="258035"/>
                  </a:lnTo>
                  <a:lnTo>
                    <a:pt x="70458" y="258035"/>
                  </a:lnTo>
                  <a:lnTo>
                    <a:pt x="101633" y="268899"/>
                  </a:lnTo>
                  <a:lnTo>
                    <a:pt x="126022" y="264814"/>
                  </a:lnTo>
                  <a:lnTo>
                    <a:pt x="128732" y="207775"/>
                  </a:lnTo>
                  <a:lnTo>
                    <a:pt x="146335" y="188762"/>
                  </a:lnTo>
                  <a:lnTo>
                    <a:pt x="150411" y="123574"/>
                  </a:lnTo>
                  <a:lnTo>
                    <a:pt x="117892" y="108646"/>
                  </a:lnTo>
                  <a:lnTo>
                    <a:pt x="135496" y="35310"/>
                  </a:lnTo>
                  <a:lnTo>
                    <a:pt x="155831" y="28509"/>
                  </a:lnTo>
                  <a:lnTo>
                    <a:pt x="154465" y="0"/>
                  </a:lnTo>
                  <a:lnTo>
                    <a:pt x="184274" y="4063"/>
                  </a:lnTo>
                  <a:lnTo>
                    <a:pt x="199189" y="32594"/>
                  </a:lnTo>
                  <a:lnTo>
                    <a:pt x="231708" y="44806"/>
                  </a:lnTo>
                  <a:lnTo>
                    <a:pt x="310296" y="234937"/>
                  </a:lnTo>
                  <a:lnTo>
                    <a:pt x="373968" y="287913"/>
                  </a:lnTo>
                  <a:lnTo>
                    <a:pt x="428166" y="397906"/>
                  </a:lnTo>
                  <a:lnTo>
                    <a:pt x="420036" y="486192"/>
                  </a:lnTo>
                  <a:lnTo>
                    <a:pt x="464761" y="503836"/>
                  </a:lnTo>
                  <a:lnTo>
                    <a:pt x="434952" y="563591"/>
                  </a:lnTo>
                  <a:lnTo>
                    <a:pt x="369914" y="575825"/>
                  </a:lnTo>
                  <a:lnTo>
                    <a:pt x="334685" y="623347"/>
                  </a:lnTo>
                  <a:lnTo>
                    <a:pt x="326555" y="696683"/>
                  </a:lnTo>
                  <a:lnTo>
                    <a:pt x="287251" y="698052"/>
                  </a:lnTo>
                  <a:lnTo>
                    <a:pt x="277777" y="729277"/>
                  </a:lnTo>
                  <a:lnTo>
                    <a:pt x="203243" y="734710"/>
                  </a:lnTo>
                  <a:lnTo>
                    <a:pt x="155831" y="727930"/>
                  </a:lnTo>
                  <a:lnTo>
                    <a:pt x="150411" y="776821"/>
                  </a:lnTo>
                  <a:lnTo>
                    <a:pt x="112472" y="775452"/>
                  </a:lnTo>
                  <a:lnTo>
                    <a:pt x="44724" y="863738"/>
                  </a:lnTo>
                  <a:lnTo>
                    <a:pt x="27099" y="825711"/>
                  </a:lnTo>
                  <a:lnTo>
                    <a:pt x="40649" y="802614"/>
                  </a:lnTo>
                  <a:lnTo>
                    <a:pt x="23045" y="760524"/>
                  </a:lnTo>
                  <a:lnTo>
                    <a:pt x="40649" y="719781"/>
                  </a:lnTo>
                  <a:lnTo>
                    <a:pt x="40649" y="646445"/>
                  </a:lnTo>
                  <a:lnTo>
                    <a:pt x="0" y="590753"/>
                  </a:lnTo>
                  <a:lnTo>
                    <a:pt x="51488" y="573109"/>
                  </a:lnTo>
                  <a:lnTo>
                    <a:pt x="102977" y="535083"/>
                  </a:lnTo>
                  <a:close/>
                </a:path>
              </a:pathLst>
            </a:custGeom>
            <a:grpFill/>
            <a:ln w="3175" cap="rnd" cmpd="sng">
              <a:solidFill>
                <a:srgbClr val="103140"/>
              </a:solidFill>
              <a:prstDash val="solid"/>
              <a:round/>
            </a:ln>
          </p:spPr>
          <p:txBody>
            <a:bodyPr rtlCol="0" anchor="ctr"/>
            <a:lstStyle/>
            <a:p>
              <a:endParaRPr lang="sv-SE"/>
            </a:p>
          </p:txBody>
        </p:sp>
        <p:sp>
          <p:nvSpPr>
            <p:cNvPr id="36" name="Frihandsfigur 35">
              <a:extLst>
                <a:ext uri="{FF2B5EF4-FFF2-40B4-BE49-F238E27FC236}">
                  <a16:creationId xmlns:a16="http://schemas.microsoft.com/office/drawing/2014/main" id="{B943157B-8475-C9C7-B996-7CFAE8865A88}"/>
                </a:ext>
              </a:extLst>
            </p:cNvPr>
            <p:cNvSpPr/>
            <p:nvPr/>
          </p:nvSpPr>
          <p:spPr>
            <a:xfrm>
              <a:off x="7089392" y="8746855"/>
              <a:ext cx="233052" cy="195563"/>
            </a:xfrm>
            <a:custGeom>
              <a:avLst/>
              <a:gdLst>
                <a:gd name="connsiteX0" fmla="*/ 131442 w 233052"/>
                <a:gd name="connsiteY0" fmla="*/ 179266 h 195563"/>
                <a:gd name="connsiteX1" fmla="*/ 140915 w 233052"/>
                <a:gd name="connsiteY1" fmla="*/ 177898 h 195563"/>
                <a:gd name="connsiteX2" fmla="*/ 147701 w 233052"/>
                <a:gd name="connsiteY2" fmla="*/ 168402 h 195563"/>
                <a:gd name="connsiteX3" fmla="*/ 150411 w 233052"/>
                <a:gd name="connsiteY3" fmla="*/ 161601 h 195563"/>
                <a:gd name="connsiteX4" fmla="*/ 180220 w 233052"/>
                <a:gd name="connsiteY4" fmla="*/ 152105 h 195563"/>
                <a:gd name="connsiteX5" fmla="*/ 180220 w 233052"/>
                <a:gd name="connsiteY5" fmla="*/ 145304 h 195563"/>
                <a:gd name="connsiteX6" fmla="*/ 192404 w 233052"/>
                <a:gd name="connsiteY6" fmla="*/ 135808 h 195563"/>
                <a:gd name="connsiteX7" fmla="*/ 197824 w 233052"/>
                <a:gd name="connsiteY7" fmla="*/ 137155 h 195563"/>
                <a:gd name="connsiteX8" fmla="*/ 204609 w 233052"/>
                <a:gd name="connsiteY8" fmla="*/ 135808 h 195563"/>
                <a:gd name="connsiteX9" fmla="*/ 207319 w 233052"/>
                <a:gd name="connsiteY9" fmla="*/ 131723 h 195563"/>
                <a:gd name="connsiteX10" fmla="*/ 207319 w 233052"/>
                <a:gd name="connsiteY10" fmla="*/ 123574 h 195563"/>
                <a:gd name="connsiteX11" fmla="*/ 222213 w 233052"/>
                <a:gd name="connsiteY11" fmla="*/ 122227 h 195563"/>
                <a:gd name="connsiteX12" fmla="*/ 233052 w 233052"/>
                <a:gd name="connsiteY12" fmla="*/ 115426 h 195563"/>
                <a:gd name="connsiteX13" fmla="*/ 228998 w 233052"/>
                <a:gd name="connsiteY13" fmla="*/ 99129 h 195563"/>
                <a:gd name="connsiteX14" fmla="*/ 223579 w 233052"/>
                <a:gd name="connsiteY14" fmla="*/ 86917 h 195563"/>
                <a:gd name="connsiteX15" fmla="*/ 210029 w 233052"/>
                <a:gd name="connsiteY15" fmla="*/ 81485 h 195563"/>
                <a:gd name="connsiteX16" fmla="*/ 207319 w 233052"/>
                <a:gd name="connsiteY16" fmla="*/ 65188 h 195563"/>
                <a:gd name="connsiteX17" fmla="*/ 201899 w 233052"/>
                <a:gd name="connsiteY17" fmla="*/ 59755 h 195563"/>
                <a:gd name="connsiteX18" fmla="*/ 205953 w 233052"/>
                <a:gd name="connsiteY18" fmla="*/ 33941 h 195563"/>
                <a:gd name="connsiteX19" fmla="*/ 204609 w 233052"/>
                <a:gd name="connsiteY19" fmla="*/ 27162 h 195563"/>
                <a:gd name="connsiteX20" fmla="*/ 185640 w 233052"/>
                <a:gd name="connsiteY20" fmla="*/ 19013 h 195563"/>
                <a:gd name="connsiteX21" fmla="*/ 173434 w 233052"/>
                <a:gd name="connsiteY21" fmla="*/ 0 h 195563"/>
                <a:gd name="connsiteX22" fmla="*/ 158541 w 233052"/>
                <a:gd name="connsiteY22" fmla="*/ 6780 h 195563"/>
                <a:gd name="connsiteX23" fmla="*/ 154465 w 233052"/>
                <a:gd name="connsiteY23" fmla="*/ 0 h 195563"/>
                <a:gd name="connsiteX24" fmla="*/ 131442 w 233052"/>
                <a:gd name="connsiteY24" fmla="*/ 21729 h 195563"/>
                <a:gd name="connsiteX25" fmla="*/ 107052 w 233052"/>
                <a:gd name="connsiteY25" fmla="*/ 17644 h 195563"/>
                <a:gd name="connsiteX26" fmla="*/ 101633 w 233052"/>
                <a:gd name="connsiteY26" fmla="*/ 21729 h 195563"/>
                <a:gd name="connsiteX27" fmla="*/ 96213 w 233052"/>
                <a:gd name="connsiteY27" fmla="*/ 21729 h 195563"/>
                <a:gd name="connsiteX28" fmla="*/ 94847 w 233052"/>
                <a:gd name="connsiteY28" fmla="*/ 14928 h 195563"/>
                <a:gd name="connsiteX29" fmla="*/ 90793 w 233052"/>
                <a:gd name="connsiteY29" fmla="*/ 8148 h 195563"/>
                <a:gd name="connsiteX30" fmla="*/ 81297 w 233052"/>
                <a:gd name="connsiteY30" fmla="*/ 6780 h 195563"/>
                <a:gd name="connsiteX31" fmla="*/ 70458 w 233052"/>
                <a:gd name="connsiteY31" fmla="*/ 10865 h 195563"/>
                <a:gd name="connsiteX32" fmla="*/ 73168 w 233052"/>
                <a:gd name="connsiteY32" fmla="*/ 16297 h 195563"/>
                <a:gd name="connsiteX33" fmla="*/ 66404 w 233052"/>
                <a:gd name="connsiteY33" fmla="*/ 21729 h 195563"/>
                <a:gd name="connsiteX34" fmla="*/ 59618 w 233052"/>
                <a:gd name="connsiteY34" fmla="*/ 35310 h 195563"/>
                <a:gd name="connsiteX35" fmla="*/ 56908 w 233052"/>
                <a:gd name="connsiteY35" fmla="*/ 52954 h 195563"/>
                <a:gd name="connsiteX36" fmla="*/ 37939 w 233052"/>
                <a:gd name="connsiteY36" fmla="*/ 54323 h 195563"/>
                <a:gd name="connsiteX37" fmla="*/ 31175 w 233052"/>
                <a:gd name="connsiteY37" fmla="*/ 58387 h 195563"/>
                <a:gd name="connsiteX38" fmla="*/ 16259 w 233052"/>
                <a:gd name="connsiteY38" fmla="*/ 57039 h 195563"/>
                <a:gd name="connsiteX39" fmla="*/ 20335 w 233052"/>
                <a:gd name="connsiteY39" fmla="*/ 85548 h 195563"/>
                <a:gd name="connsiteX40" fmla="*/ 18969 w 233052"/>
                <a:gd name="connsiteY40" fmla="*/ 103214 h 195563"/>
                <a:gd name="connsiteX41" fmla="*/ 16259 w 233052"/>
                <a:gd name="connsiteY41" fmla="*/ 112710 h 195563"/>
                <a:gd name="connsiteX42" fmla="*/ 20335 w 233052"/>
                <a:gd name="connsiteY42" fmla="*/ 118142 h 195563"/>
                <a:gd name="connsiteX43" fmla="*/ 13550 w 233052"/>
                <a:gd name="connsiteY43" fmla="*/ 122227 h 195563"/>
                <a:gd name="connsiteX44" fmla="*/ 1366 w 233052"/>
                <a:gd name="connsiteY44" fmla="*/ 126291 h 195563"/>
                <a:gd name="connsiteX45" fmla="*/ 4076 w 233052"/>
                <a:gd name="connsiteY45" fmla="*/ 131723 h 195563"/>
                <a:gd name="connsiteX46" fmla="*/ 0 w 233052"/>
                <a:gd name="connsiteY46" fmla="*/ 139871 h 195563"/>
                <a:gd name="connsiteX47" fmla="*/ 20335 w 233052"/>
                <a:gd name="connsiteY47" fmla="*/ 164317 h 195563"/>
                <a:gd name="connsiteX48" fmla="*/ 24389 w 233052"/>
                <a:gd name="connsiteY48" fmla="*/ 172465 h 195563"/>
                <a:gd name="connsiteX49" fmla="*/ 24389 w 233052"/>
                <a:gd name="connsiteY49" fmla="*/ 179266 h 195563"/>
                <a:gd name="connsiteX50" fmla="*/ 43359 w 233052"/>
                <a:gd name="connsiteY50" fmla="*/ 180614 h 195563"/>
                <a:gd name="connsiteX51" fmla="*/ 56908 w 233052"/>
                <a:gd name="connsiteY51" fmla="*/ 184699 h 195563"/>
                <a:gd name="connsiteX52" fmla="*/ 66404 w 233052"/>
                <a:gd name="connsiteY52" fmla="*/ 181982 h 195563"/>
                <a:gd name="connsiteX53" fmla="*/ 73168 w 233052"/>
                <a:gd name="connsiteY53" fmla="*/ 192847 h 195563"/>
                <a:gd name="connsiteX54" fmla="*/ 86717 w 233052"/>
                <a:gd name="connsiteY54" fmla="*/ 195563 h 195563"/>
                <a:gd name="connsiteX55" fmla="*/ 96213 w 233052"/>
                <a:gd name="connsiteY55" fmla="*/ 187415 h 195563"/>
                <a:gd name="connsiteX56" fmla="*/ 104343 w 233052"/>
                <a:gd name="connsiteY56" fmla="*/ 186046 h 195563"/>
                <a:gd name="connsiteX57" fmla="*/ 116526 w 233052"/>
                <a:gd name="connsiteY57" fmla="*/ 186046 h 195563"/>
                <a:gd name="connsiteX58" fmla="*/ 123312 w 233052"/>
                <a:gd name="connsiteY58" fmla="*/ 187415 h 195563"/>
                <a:gd name="connsiteX59" fmla="*/ 131442 w 233052"/>
                <a:gd name="connsiteY59" fmla="*/ 179266 h 19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3052" h="195563">
                  <a:moveTo>
                    <a:pt x="131442" y="179266"/>
                  </a:moveTo>
                  <a:lnTo>
                    <a:pt x="140915" y="177898"/>
                  </a:lnTo>
                  <a:lnTo>
                    <a:pt x="147701" y="168402"/>
                  </a:lnTo>
                  <a:lnTo>
                    <a:pt x="150411" y="161601"/>
                  </a:lnTo>
                  <a:lnTo>
                    <a:pt x="180220" y="152105"/>
                  </a:lnTo>
                  <a:lnTo>
                    <a:pt x="180220" y="145304"/>
                  </a:lnTo>
                  <a:lnTo>
                    <a:pt x="192404" y="135808"/>
                  </a:lnTo>
                  <a:lnTo>
                    <a:pt x="197824" y="137155"/>
                  </a:lnTo>
                  <a:lnTo>
                    <a:pt x="204609" y="135808"/>
                  </a:lnTo>
                  <a:lnTo>
                    <a:pt x="207319" y="131723"/>
                  </a:lnTo>
                  <a:lnTo>
                    <a:pt x="207319" y="123574"/>
                  </a:lnTo>
                  <a:lnTo>
                    <a:pt x="222213" y="122227"/>
                  </a:lnTo>
                  <a:lnTo>
                    <a:pt x="233052" y="115426"/>
                  </a:lnTo>
                  <a:lnTo>
                    <a:pt x="228998" y="99129"/>
                  </a:lnTo>
                  <a:lnTo>
                    <a:pt x="223579" y="86917"/>
                  </a:lnTo>
                  <a:lnTo>
                    <a:pt x="210029" y="81485"/>
                  </a:lnTo>
                  <a:lnTo>
                    <a:pt x="207319" y="65188"/>
                  </a:lnTo>
                  <a:lnTo>
                    <a:pt x="201899" y="59755"/>
                  </a:lnTo>
                  <a:lnTo>
                    <a:pt x="205953" y="33941"/>
                  </a:lnTo>
                  <a:lnTo>
                    <a:pt x="204609" y="27162"/>
                  </a:lnTo>
                  <a:lnTo>
                    <a:pt x="185640" y="19013"/>
                  </a:lnTo>
                  <a:lnTo>
                    <a:pt x="173434" y="0"/>
                  </a:lnTo>
                  <a:lnTo>
                    <a:pt x="158541" y="6780"/>
                  </a:lnTo>
                  <a:lnTo>
                    <a:pt x="154465" y="0"/>
                  </a:lnTo>
                  <a:lnTo>
                    <a:pt x="131442" y="21729"/>
                  </a:lnTo>
                  <a:lnTo>
                    <a:pt x="107052" y="17644"/>
                  </a:lnTo>
                  <a:lnTo>
                    <a:pt x="101633" y="21729"/>
                  </a:lnTo>
                  <a:lnTo>
                    <a:pt x="96213" y="21729"/>
                  </a:lnTo>
                  <a:lnTo>
                    <a:pt x="94847" y="14928"/>
                  </a:lnTo>
                  <a:lnTo>
                    <a:pt x="90793" y="8148"/>
                  </a:lnTo>
                  <a:lnTo>
                    <a:pt x="81297" y="6780"/>
                  </a:lnTo>
                  <a:lnTo>
                    <a:pt x="70458" y="10865"/>
                  </a:lnTo>
                  <a:lnTo>
                    <a:pt x="73168" y="16297"/>
                  </a:lnTo>
                  <a:lnTo>
                    <a:pt x="66404" y="21729"/>
                  </a:lnTo>
                  <a:lnTo>
                    <a:pt x="59618" y="35310"/>
                  </a:lnTo>
                  <a:lnTo>
                    <a:pt x="56908" y="52954"/>
                  </a:lnTo>
                  <a:lnTo>
                    <a:pt x="37939" y="54323"/>
                  </a:lnTo>
                  <a:lnTo>
                    <a:pt x="31175" y="58387"/>
                  </a:lnTo>
                  <a:lnTo>
                    <a:pt x="16259" y="57039"/>
                  </a:lnTo>
                  <a:lnTo>
                    <a:pt x="20335" y="85548"/>
                  </a:lnTo>
                  <a:lnTo>
                    <a:pt x="18969" y="103214"/>
                  </a:lnTo>
                  <a:lnTo>
                    <a:pt x="16259" y="112710"/>
                  </a:lnTo>
                  <a:lnTo>
                    <a:pt x="20335" y="118142"/>
                  </a:lnTo>
                  <a:lnTo>
                    <a:pt x="13550" y="122227"/>
                  </a:lnTo>
                  <a:lnTo>
                    <a:pt x="1366" y="126291"/>
                  </a:lnTo>
                  <a:lnTo>
                    <a:pt x="4076" y="131723"/>
                  </a:lnTo>
                  <a:lnTo>
                    <a:pt x="0" y="139871"/>
                  </a:lnTo>
                  <a:lnTo>
                    <a:pt x="20335" y="164317"/>
                  </a:lnTo>
                  <a:lnTo>
                    <a:pt x="24389" y="172465"/>
                  </a:lnTo>
                  <a:lnTo>
                    <a:pt x="24389" y="179266"/>
                  </a:lnTo>
                  <a:lnTo>
                    <a:pt x="43359" y="180614"/>
                  </a:lnTo>
                  <a:lnTo>
                    <a:pt x="56908" y="184699"/>
                  </a:lnTo>
                  <a:lnTo>
                    <a:pt x="66404" y="181982"/>
                  </a:lnTo>
                  <a:lnTo>
                    <a:pt x="73168" y="192847"/>
                  </a:lnTo>
                  <a:lnTo>
                    <a:pt x="86717" y="195563"/>
                  </a:lnTo>
                  <a:lnTo>
                    <a:pt x="96213" y="187415"/>
                  </a:lnTo>
                  <a:lnTo>
                    <a:pt x="104343" y="186046"/>
                  </a:lnTo>
                  <a:lnTo>
                    <a:pt x="116526" y="186046"/>
                  </a:lnTo>
                  <a:lnTo>
                    <a:pt x="123312" y="187415"/>
                  </a:lnTo>
                  <a:lnTo>
                    <a:pt x="131442" y="179266"/>
                  </a:lnTo>
                  <a:close/>
                </a:path>
              </a:pathLst>
            </a:custGeom>
            <a:grpFill/>
            <a:ln w="3175" cap="rnd" cmpd="sng">
              <a:solidFill>
                <a:srgbClr val="103140"/>
              </a:solidFill>
              <a:prstDash val="solid"/>
              <a:round/>
            </a:ln>
          </p:spPr>
          <p:txBody>
            <a:bodyPr rtlCol="0" anchor="ctr"/>
            <a:lstStyle/>
            <a:p>
              <a:endParaRPr lang="sv-SE"/>
            </a:p>
          </p:txBody>
        </p:sp>
        <p:sp>
          <p:nvSpPr>
            <p:cNvPr id="37" name="Frihandsfigur 36">
              <a:extLst>
                <a:ext uri="{FF2B5EF4-FFF2-40B4-BE49-F238E27FC236}">
                  <a16:creationId xmlns:a16="http://schemas.microsoft.com/office/drawing/2014/main" id="{3A388A2F-C8D1-9C4C-31DC-448890C22075}"/>
                </a:ext>
              </a:extLst>
            </p:cNvPr>
            <p:cNvSpPr/>
            <p:nvPr/>
          </p:nvSpPr>
          <p:spPr>
            <a:xfrm>
              <a:off x="7172055" y="8833772"/>
              <a:ext cx="280464" cy="181982"/>
            </a:xfrm>
            <a:custGeom>
              <a:avLst/>
              <a:gdLst>
                <a:gd name="connsiteX0" fmla="*/ 227633 w 280464"/>
                <a:gd name="connsiteY0" fmla="*/ 137155 h 181982"/>
                <a:gd name="connsiteX1" fmla="*/ 234396 w 280464"/>
                <a:gd name="connsiteY1" fmla="*/ 137155 h 181982"/>
                <a:gd name="connsiteX2" fmla="*/ 238472 w 280464"/>
                <a:gd name="connsiteY2" fmla="*/ 133092 h 181982"/>
                <a:gd name="connsiteX3" fmla="*/ 238472 w 280464"/>
                <a:gd name="connsiteY3" fmla="*/ 119511 h 181982"/>
                <a:gd name="connsiteX4" fmla="*/ 234396 w 280464"/>
                <a:gd name="connsiteY4" fmla="*/ 107278 h 181982"/>
                <a:gd name="connsiteX5" fmla="*/ 237106 w 280464"/>
                <a:gd name="connsiteY5" fmla="*/ 99129 h 181982"/>
                <a:gd name="connsiteX6" fmla="*/ 241182 w 280464"/>
                <a:gd name="connsiteY6" fmla="*/ 95065 h 181982"/>
                <a:gd name="connsiteX7" fmla="*/ 247946 w 280464"/>
                <a:gd name="connsiteY7" fmla="*/ 96413 h 181982"/>
                <a:gd name="connsiteX8" fmla="*/ 256076 w 280464"/>
                <a:gd name="connsiteY8" fmla="*/ 92349 h 181982"/>
                <a:gd name="connsiteX9" fmla="*/ 260152 w 280464"/>
                <a:gd name="connsiteY9" fmla="*/ 81485 h 181982"/>
                <a:gd name="connsiteX10" fmla="*/ 268281 w 280464"/>
                <a:gd name="connsiteY10" fmla="*/ 67904 h 181982"/>
                <a:gd name="connsiteX11" fmla="*/ 272335 w 280464"/>
                <a:gd name="connsiteY11" fmla="*/ 61103 h 181982"/>
                <a:gd name="connsiteX12" fmla="*/ 280465 w 280464"/>
                <a:gd name="connsiteY12" fmla="*/ 59755 h 181982"/>
                <a:gd name="connsiteX13" fmla="*/ 280465 w 280464"/>
                <a:gd name="connsiteY13" fmla="*/ 54323 h 181982"/>
                <a:gd name="connsiteX14" fmla="*/ 275045 w 280464"/>
                <a:gd name="connsiteY14" fmla="*/ 51607 h 181982"/>
                <a:gd name="connsiteX15" fmla="*/ 273701 w 280464"/>
                <a:gd name="connsiteY15" fmla="*/ 40742 h 181982"/>
                <a:gd name="connsiteX16" fmla="*/ 266915 w 280464"/>
                <a:gd name="connsiteY16" fmla="*/ 40742 h 181982"/>
                <a:gd name="connsiteX17" fmla="*/ 266915 w 280464"/>
                <a:gd name="connsiteY17" fmla="*/ 36657 h 181982"/>
                <a:gd name="connsiteX18" fmla="*/ 270991 w 280464"/>
                <a:gd name="connsiteY18" fmla="*/ 31225 h 181982"/>
                <a:gd name="connsiteX19" fmla="*/ 265571 w 280464"/>
                <a:gd name="connsiteY19" fmla="*/ 28509 h 181982"/>
                <a:gd name="connsiteX20" fmla="*/ 257442 w 280464"/>
                <a:gd name="connsiteY20" fmla="*/ 33941 h 181982"/>
                <a:gd name="connsiteX21" fmla="*/ 253366 w 280464"/>
                <a:gd name="connsiteY21" fmla="*/ 39374 h 181982"/>
                <a:gd name="connsiteX22" fmla="*/ 230343 w 280464"/>
                <a:gd name="connsiteY22" fmla="*/ 52954 h 181982"/>
                <a:gd name="connsiteX23" fmla="*/ 227633 w 280464"/>
                <a:gd name="connsiteY23" fmla="*/ 62472 h 181982"/>
                <a:gd name="connsiteX24" fmla="*/ 220847 w 280464"/>
                <a:gd name="connsiteY24" fmla="*/ 70620 h 181982"/>
                <a:gd name="connsiteX25" fmla="*/ 216793 w 280464"/>
                <a:gd name="connsiteY25" fmla="*/ 74684 h 181982"/>
                <a:gd name="connsiteX26" fmla="*/ 216793 w 280464"/>
                <a:gd name="connsiteY26" fmla="*/ 81485 h 181982"/>
                <a:gd name="connsiteX27" fmla="*/ 212717 w 280464"/>
                <a:gd name="connsiteY27" fmla="*/ 86917 h 181982"/>
                <a:gd name="connsiteX28" fmla="*/ 212717 w 280464"/>
                <a:gd name="connsiteY28" fmla="*/ 89633 h 181982"/>
                <a:gd name="connsiteX29" fmla="*/ 220847 w 280464"/>
                <a:gd name="connsiteY29" fmla="*/ 90981 h 181982"/>
                <a:gd name="connsiteX30" fmla="*/ 224923 w 280464"/>
                <a:gd name="connsiteY30" fmla="*/ 92349 h 181982"/>
                <a:gd name="connsiteX31" fmla="*/ 222213 w 280464"/>
                <a:gd name="connsiteY31" fmla="*/ 100498 h 181982"/>
                <a:gd name="connsiteX32" fmla="*/ 216793 w 280464"/>
                <a:gd name="connsiteY32" fmla="*/ 108646 h 181982"/>
                <a:gd name="connsiteX33" fmla="*/ 210007 w 280464"/>
                <a:gd name="connsiteY33" fmla="*/ 105930 h 181982"/>
                <a:gd name="connsiteX34" fmla="*/ 208663 w 280464"/>
                <a:gd name="connsiteY34" fmla="*/ 99129 h 181982"/>
                <a:gd name="connsiteX35" fmla="*/ 203243 w 280464"/>
                <a:gd name="connsiteY35" fmla="*/ 97782 h 181982"/>
                <a:gd name="connsiteX36" fmla="*/ 196458 w 280464"/>
                <a:gd name="connsiteY36" fmla="*/ 100498 h 181982"/>
                <a:gd name="connsiteX37" fmla="*/ 193748 w 280464"/>
                <a:gd name="connsiteY37" fmla="*/ 109994 h 181982"/>
                <a:gd name="connsiteX38" fmla="*/ 197824 w 280464"/>
                <a:gd name="connsiteY38" fmla="*/ 112710 h 181982"/>
                <a:gd name="connsiteX39" fmla="*/ 200534 w 280464"/>
                <a:gd name="connsiteY39" fmla="*/ 116795 h 181982"/>
                <a:gd name="connsiteX40" fmla="*/ 199168 w 280464"/>
                <a:gd name="connsiteY40" fmla="*/ 127659 h 181982"/>
                <a:gd name="connsiteX41" fmla="*/ 200534 w 280464"/>
                <a:gd name="connsiteY41" fmla="*/ 134439 h 181982"/>
                <a:gd name="connsiteX42" fmla="*/ 208663 w 280464"/>
                <a:gd name="connsiteY42" fmla="*/ 139871 h 181982"/>
                <a:gd name="connsiteX43" fmla="*/ 211373 w 280464"/>
                <a:gd name="connsiteY43" fmla="*/ 146672 h 181982"/>
                <a:gd name="connsiteX44" fmla="*/ 211373 w 280464"/>
                <a:gd name="connsiteY44" fmla="*/ 158885 h 181982"/>
                <a:gd name="connsiteX45" fmla="*/ 211373 w 280464"/>
                <a:gd name="connsiteY45" fmla="*/ 165686 h 181982"/>
                <a:gd name="connsiteX46" fmla="*/ 219503 w 280464"/>
                <a:gd name="connsiteY46" fmla="*/ 164317 h 181982"/>
                <a:gd name="connsiteX47" fmla="*/ 224923 w 280464"/>
                <a:gd name="connsiteY47" fmla="*/ 154821 h 181982"/>
                <a:gd name="connsiteX48" fmla="*/ 226267 w 280464"/>
                <a:gd name="connsiteY48" fmla="*/ 142588 h 181982"/>
                <a:gd name="connsiteX49" fmla="*/ 227633 w 280464"/>
                <a:gd name="connsiteY49" fmla="*/ 137155 h 181982"/>
                <a:gd name="connsiteX50" fmla="*/ 223557 w 280464"/>
                <a:gd name="connsiteY50" fmla="*/ 43458 h 181982"/>
                <a:gd name="connsiteX51" fmla="*/ 238472 w 280464"/>
                <a:gd name="connsiteY51" fmla="*/ 32594 h 181982"/>
                <a:gd name="connsiteX52" fmla="*/ 249312 w 280464"/>
                <a:gd name="connsiteY52" fmla="*/ 25793 h 181982"/>
                <a:gd name="connsiteX53" fmla="*/ 268281 w 280464"/>
                <a:gd name="connsiteY53" fmla="*/ 13581 h 181982"/>
                <a:gd name="connsiteX54" fmla="*/ 257442 w 280464"/>
                <a:gd name="connsiteY54" fmla="*/ 4064 h 181982"/>
                <a:gd name="connsiteX55" fmla="*/ 247946 w 280464"/>
                <a:gd name="connsiteY55" fmla="*/ 12212 h 181982"/>
                <a:gd name="connsiteX56" fmla="*/ 243892 w 280464"/>
                <a:gd name="connsiteY56" fmla="*/ 10865 h 181982"/>
                <a:gd name="connsiteX57" fmla="*/ 239816 w 280464"/>
                <a:gd name="connsiteY57" fmla="*/ 5432 h 181982"/>
                <a:gd name="connsiteX58" fmla="*/ 237106 w 280464"/>
                <a:gd name="connsiteY58" fmla="*/ 4064 h 181982"/>
                <a:gd name="connsiteX59" fmla="*/ 230343 w 280464"/>
                <a:gd name="connsiteY59" fmla="*/ 8148 h 181982"/>
                <a:gd name="connsiteX60" fmla="*/ 226267 w 280464"/>
                <a:gd name="connsiteY60" fmla="*/ 0 h 181982"/>
                <a:gd name="connsiteX61" fmla="*/ 219503 w 280464"/>
                <a:gd name="connsiteY61" fmla="*/ 0 h 181982"/>
                <a:gd name="connsiteX62" fmla="*/ 212717 w 280464"/>
                <a:gd name="connsiteY62" fmla="*/ 4064 h 181982"/>
                <a:gd name="connsiteX63" fmla="*/ 208663 w 280464"/>
                <a:gd name="connsiteY63" fmla="*/ 0 h 181982"/>
                <a:gd name="connsiteX64" fmla="*/ 193748 w 280464"/>
                <a:gd name="connsiteY64" fmla="*/ 4064 h 181982"/>
                <a:gd name="connsiteX65" fmla="*/ 178854 w 280464"/>
                <a:gd name="connsiteY65" fmla="*/ 1347 h 181982"/>
                <a:gd name="connsiteX66" fmla="*/ 174778 w 280464"/>
                <a:gd name="connsiteY66" fmla="*/ 12212 h 181982"/>
                <a:gd name="connsiteX67" fmla="*/ 177488 w 280464"/>
                <a:gd name="connsiteY67" fmla="*/ 16297 h 181982"/>
                <a:gd name="connsiteX68" fmla="*/ 177488 w 280464"/>
                <a:gd name="connsiteY68" fmla="*/ 20361 h 181982"/>
                <a:gd name="connsiteX69" fmla="*/ 172069 w 280464"/>
                <a:gd name="connsiteY69" fmla="*/ 33941 h 181982"/>
                <a:gd name="connsiteX70" fmla="*/ 163939 w 280464"/>
                <a:gd name="connsiteY70" fmla="*/ 38026 h 181982"/>
                <a:gd name="connsiteX71" fmla="*/ 157175 w 280464"/>
                <a:gd name="connsiteY71" fmla="*/ 36657 h 181982"/>
                <a:gd name="connsiteX72" fmla="*/ 157175 w 280464"/>
                <a:gd name="connsiteY72" fmla="*/ 28509 h 181982"/>
                <a:gd name="connsiteX73" fmla="*/ 150389 w 280464"/>
                <a:gd name="connsiteY73" fmla="*/ 28509 h 181982"/>
                <a:gd name="connsiteX74" fmla="*/ 139550 w 280464"/>
                <a:gd name="connsiteY74" fmla="*/ 35310 h 181982"/>
                <a:gd name="connsiteX75" fmla="*/ 124656 w 280464"/>
                <a:gd name="connsiteY75" fmla="*/ 36657 h 181982"/>
                <a:gd name="connsiteX76" fmla="*/ 124656 w 280464"/>
                <a:gd name="connsiteY76" fmla="*/ 44806 h 181982"/>
                <a:gd name="connsiteX77" fmla="*/ 121946 w 280464"/>
                <a:gd name="connsiteY77" fmla="*/ 48891 h 181982"/>
                <a:gd name="connsiteX78" fmla="*/ 115160 w 280464"/>
                <a:gd name="connsiteY78" fmla="*/ 50238 h 181982"/>
                <a:gd name="connsiteX79" fmla="*/ 109741 w 280464"/>
                <a:gd name="connsiteY79" fmla="*/ 48891 h 181982"/>
                <a:gd name="connsiteX80" fmla="*/ 97557 w 280464"/>
                <a:gd name="connsiteY80" fmla="*/ 58387 h 181982"/>
                <a:gd name="connsiteX81" fmla="*/ 97557 w 280464"/>
                <a:gd name="connsiteY81" fmla="*/ 65188 h 181982"/>
                <a:gd name="connsiteX82" fmla="*/ 67748 w 280464"/>
                <a:gd name="connsiteY82" fmla="*/ 74684 h 181982"/>
                <a:gd name="connsiteX83" fmla="*/ 65038 w 280464"/>
                <a:gd name="connsiteY83" fmla="*/ 81485 h 181982"/>
                <a:gd name="connsiteX84" fmla="*/ 58252 w 280464"/>
                <a:gd name="connsiteY84" fmla="*/ 90981 h 181982"/>
                <a:gd name="connsiteX85" fmla="*/ 48778 w 280464"/>
                <a:gd name="connsiteY85" fmla="*/ 92349 h 181982"/>
                <a:gd name="connsiteX86" fmla="*/ 40649 w 280464"/>
                <a:gd name="connsiteY86" fmla="*/ 100498 h 181982"/>
                <a:gd name="connsiteX87" fmla="*/ 33863 w 280464"/>
                <a:gd name="connsiteY87" fmla="*/ 99129 h 181982"/>
                <a:gd name="connsiteX88" fmla="*/ 21679 w 280464"/>
                <a:gd name="connsiteY88" fmla="*/ 99129 h 181982"/>
                <a:gd name="connsiteX89" fmla="*/ 13550 w 280464"/>
                <a:gd name="connsiteY89" fmla="*/ 100498 h 181982"/>
                <a:gd name="connsiteX90" fmla="*/ 4054 w 280464"/>
                <a:gd name="connsiteY90" fmla="*/ 108646 h 181982"/>
                <a:gd name="connsiteX91" fmla="*/ 6764 w 280464"/>
                <a:gd name="connsiteY91" fmla="*/ 131723 h 181982"/>
                <a:gd name="connsiteX92" fmla="*/ 0 w 280464"/>
                <a:gd name="connsiteY92" fmla="*/ 142588 h 181982"/>
                <a:gd name="connsiteX93" fmla="*/ 5420 w 280464"/>
                <a:gd name="connsiteY93" fmla="*/ 153452 h 181982"/>
                <a:gd name="connsiteX94" fmla="*/ 10840 w 280464"/>
                <a:gd name="connsiteY94" fmla="*/ 150736 h 181982"/>
                <a:gd name="connsiteX95" fmla="*/ 13550 w 280464"/>
                <a:gd name="connsiteY95" fmla="*/ 160253 h 181982"/>
                <a:gd name="connsiteX96" fmla="*/ 14894 w 280464"/>
                <a:gd name="connsiteY96" fmla="*/ 165686 h 181982"/>
                <a:gd name="connsiteX97" fmla="*/ 21679 w 280464"/>
                <a:gd name="connsiteY97" fmla="*/ 165686 h 181982"/>
                <a:gd name="connsiteX98" fmla="*/ 33863 w 280464"/>
                <a:gd name="connsiteY98" fmla="*/ 158885 h 181982"/>
                <a:gd name="connsiteX99" fmla="*/ 36573 w 280464"/>
                <a:gd name="connsiteY99" fmla="*/ 161601 h 181982"/>
                <a:gd name="connsiteX100" fmla="*/ 36573 w 280464"/>
                <a:gd name="connsiteY100" fmla="*/ 167033 h 181982"/>
                <a:gd name="connsiteX101" fmla="*/ 36573 w 280464"/>
                <a:gd name="connsiteY101" fmla="*/ 176550 h 181982"/>
                <a:gd name="connsiteX102" fmla="*/ 44703 w 280464"/>
                <a:gd name="connsiteY102" fmla="*/ 181982 h 181982"/>
                <a:gd name="connsiteX103" fmla="*/ 52832 w 280464"/>
                <a:gd name="connsiteY103" fmla="*/ 169749 h 181982"/>
                <a:gd name="connsiteX104" fmla="*/ 50122 w 280464"/>
                <a:gd name="connsiteY104" fmla="*/ 165686 h 181982"/>
                <a:gd name="connsiteX105" fmla="*/ 52832 w 280464"/>
                <a:gd name="connsiteY105" fmla="*/ 160253 h 181982"/>
                <a:gd name="connsiteX106" fmla="*/ 62328 w 280464"/>
                <a:gd name="connsiteY106" fmla="*/ 158885 h 181982"/>
                <a:gd name="connsiteX107" fmla="*/ 70458 w 280464"/>
                <a:gd name="connsiteY107" fmla="*/ 162969 h 181982"/>
                <a:gd name="connsiteX108" fmla="*/ 81297 w 280464"/>
                <a:gd name="connsiteY108" fmla="*/ 160253 h 181982"/>
                <a:gd name="connsiteX109" fmla="*/ 86717 w 280464"/>
                <a:gd name="connsiteY109" fmla="*/ 154821 h 181982"/>
                <a:gd name="connsiteX110" fmla="*/ 89427 w 280464"/>
                <a:gd name="connsiteY110" fmla="*/ 146672 h 181982"/>
                <a:gd name="connsiteX111" fmla="*/ 86717 w 280464"/>
                <a:gd name="connsiteY111" fmla="*/ 141240 h 181982"/>
                <a:gd name="connsiteX112" fmla="*/ 79931 w 280464"/>
                <a:gd name="connsiteY112" fmla="*/ 139871 h 181982"/>
                <a:gd name="connsiteX113" fmla="*/ 73168 w 280464"/>
                <a:gd name="connsiteY113" fmla="*/ 135808 h 181982"/>
                <a:gd name="connsiteX114" fmla="*/ 77222 w 280464"/>
                <a:gd name="connsiteY114" fmla="*/ 130375 h 181982"/>
                <a:gd name="connsiteX115" fmla="*/ 85351 w 280464"/>
                <a:gd name="connsiteY115" fmla="*/ 129007 h 181982"/>
                <a:gd name="connsiteX116" fmla="*/ 89427 w 280464"/>
                <a:gd name="connsiteY116" fmla="*/ 134439 h 181982"/>
                <a:gd name="connsiteX117" fmla="*/ 93481 w 280464"/>
                <a:gd name="connsiteY117" fmla="*/ 137155 h 181982"/>
                <a:gd name="connsiteX118" fmla="*/ 100267 w 280464"/>
                <a:gd name="connsiteY118" fmla="*/ 134439 h 181982"/>
                <a:gd name="connsiteX119" fmla="*/ 107031 w 280464"/>
                <a:gd name="connsiteY119" fmla="*/ 134439 h 181982"/>
                <a:gd name="connsiteX120" fmla="*/ 109741 w 280464"/>
                <a:gd name="connsiteY120" fmla="*/ 141240 h 181982"/>
                <a:gd name="connsiteX121" fmla="*/ 117870 w 280464"/>
                <a:gd name="connsiteY121" fmla="*/ 139871 h 181982"/>
                <a:gd name="connsiteX122" fmla="*/ 124656 w 280464"/>
                <a:gd name="connsiteY122" fmla="*/ 141240 h 181982"/>
                <a:gd name="connsiteX123" fmla="*/ 131420 w 280464"/>
                <a:gd name="connsiteY123" fmla="*/ 139871 h 181982"/>
                <a:gd name="connsiteX124" fmla="*/ 140915 w 280464"/>
                <a:gd name="connsiteY124" fmla="*/ 122227 h 181982"/>
                <a:gd name="connsiteX125" fmla="*/ 140915 w 280464"/>
                <a:gd name="connsiteY125" fmla="*/ 116795 h 181982"/>
                <a:gd name="connsiteX126" fmla="*/ 143625 w 280464"/>
                <a:gd name="connsiteY126" fmla="*/ 112710 h 181982"/>
                <a:gd name="connsiteX127" fmla="*/ 154465 w 280464"/>
                <a:gd name="connsiteY127" fmla="*/ 109994 h 181982"/>
                <a:gd name="connsiteX128" fmla="*/ 162595 w 280464"/>
                <a:gd name="connsiteY128" fmla="*/ 101845 h 181982"/>
                <a:gd name="connsiteX129" fmla="*/ 169359 w 280464"/>
                <a:gd name="connsiteY129" fmla="*/ 89633 h 181982"/>
                <a:gd name="connsiteX130" fmla="*/ 173434 w 280464"/>
                <a:gd name="connsiteY130" fmla="*/ 86917 h 181982"/>
                <a:gd name="connsiteX131" fmla="*/ 193748 w 280464"/>
                <a:gd name="connsiteY131" fmla="*/ 63819 h 181982"/>
                <a:gd name="connsiteX132" fmla="*/ 203243 w 280464"/>
                <a:gd name="connsiteY132" fmla="*/ 62472 h 181982"/>
                <a:gd name="connsiteX133" fmla="*/ 207297 w 280464"/>
                <a:gd name="connsiteY133" fmla="*/ 55671 h 181982"/>
                <a:gd name="connsiteX134" fmla="*/ 223557 w 280464"/>
                <a:gd name="connsiteY134" fmla="*/ 43458 h 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80464" h="181982">
                  <a:moveTo>
                    <a:pt x="227633" y="137155"/>
                  </a:moveTo>
                  <a:lnTo>
                    <a:pt x="234396" y="137155"/>
                  </a:lnTo>
                  <a:lnTo>
                    <a:pt x="238472" y="133092"/>
                  </a:lnTo>
                  <a:lnTo>
                    <a:pt x="238472" y="119511"/>
                  </a:lnTo>
                  <a:lnTo>
                    <a:pt x="234396" y="107278"/>
                  </a:lnTo>
                  <a:lnTo>
                    <a:pt x="237106" y="99129"/>
                  </a:lnTo>
                  <a:lnTo>
                    <a:pt x="241182" y="95065"/>
                  </a:lnTo>
                  <a:lnTo>
                    <a:pt x="247946" y="96413"/>
                  </a:lnTo>
                  <a:lnTo>
                    <a:pt x="256076" y="92349"/>
                  </a:lnTo>
                  <a:lnTo>
                    <a:pt x="260152" y="81485"/>
                  </a:lnTo>
                  <a:lnTo>
                    <a:pt x="268281" y="67904"/>
                  </a:lnTo>
                  <a:lnTo>
                    <a:pt x="272335" y="61103"/>
                  </a:lnTo>
                  <a:lnTo>
                    <a:pt x="280465" y="59755"/>
                  </a:lnTo>
                  <a:lnTo>
                    <a:pt x="280465" y="54323"/>
                  </a:lnTo>
                  <a:lnTo>
                    <a:pt x="275045" y="51607"/>
                  </a:lnTo>
                  <a:lnTo>
                    <a:pt x="273701" y="40742"/>
                  </a:lnTo>
                  <a:lnTo>
                    <a:pt x="266915" y="40742"/>
                  </a:lnTo>
                  <a:lnTo>
                    <a:pt x="266915" y="36657"/>
                  </a:lnTo>
                  <a:lnTo>
                    <a:pt x="270991" y="31225"/>
                  </a:lnTo>
                  <a:lnTo>
                    <a:pt x="265571" y="28509"/>
                  </a:lnTo>
                  <a:lnTo>
                    <a:pt x="257442" y="33941"/>
                  </a:lnTo>
                  <a:lnTo>
                    <a:pt x="253366" y="39374"/>
                  </a:lnTo>
                  <a:lnTo>
                    <a:pt x="230343" y="52954"/>
                  </a:lnTo>
                  <a:lnTo>
                    <a:pt x="227633" y="62472"/>
                  </a:lnTo>
                  <a:lnTo>
                    <a:pt x="220847" y="70620"/>
                  </a:lnTo>
                  <a:lnTo>
                    <a:pt x="216793" y="74684"/>
                  </a:lnTo>
                  <a:lnTo>
                    <a:pt x="216793" y="81485"/>
                  </a:lnTo>
                  <a:lnTo>
                    <a:pt x="212717" y="86917"/>
                  </a:lnTo>
                  <a:lnTo>
                    <a:pt x="212717" y="89633"/>
                  </a:lnTo>
                  <a:lnTo>
                    <a:pt x="220847" y="90981"/>
                  </a:lnTo>
                  <a:lnTo>
                    <a:pt x="224923" y="92349"/>
                  </a:lnTo>
                  <a:lnTo>
                    <a:pt x="222213" y="100498"/>
                  </a:lnTo>
                  <a:lnTo>
                    <a:pt x="216793" y="108646"/>
                  </a:lnTo>
                  <a:lnTo>
                    <a:pt x="210007" y="105930"/>
                  </a:lnTo>
                  <a:lnTo>
                    <a:pt x="208663" y="99129"/>
                  </a:lnTo>
                  <a:lnTo>
                    <a:pt x="203243" y="97782"/>
                  </a:lnTo>
                  <a:lnTo>
                    <a:pt x="196458" y="100498"/>
                  </a:lnTo>
                  <a:lnTo>
                    <a:pt x="193748" y="109994"/>
                  </a:lnTo>
                  <a:lnTo>
                    <a:pt x="197824" y="112710"/>
                  </a:lnTo>
                  <a:lnTo>
                    <a:pt x="200534" y="116795"/>
                  </a:lnTo>
                  <a:lnTo>
                    <a:pt x="199168" y="127659"/>
                  </a:lnTo>
                  <a:lnTo>
                    <a:pt x="200534" y="134439"/>
                  </a:lnTo>
                  <a:lnTo>
                    <a:pt x="208663" y="139871"/>
                  </a:lnTo>
                  <a:lnTo>
                    <a:pt x="211373" y="146672"/>
                  </a:lnTo>
                  <a:lnTo>
                    <a:pt x="211373" y="158885"/>
                  </a:lnTo>
                  <a:lnTo>
                    <a:pt x="211373" y="165686"/>
                  </a:lnTo>
                  <a:lnTo>
                    <a:pt x="219503" y="164317"/>
                  </a:lnTo>
                  <a:lnTo>
                    <a:pt x="224923" y="154821"/>
                  </a:lnTo>
                  <a:lnTo>
                    <a:pt x="226267" y="142588"/>
                  </a:lnTo>
                  <a:lnTo>
                    <a:pt x="227633" y="137155"/>
                  </a:lnTo>
                  <a:close/>
                  <a:moveTo>
                    <a:pt x="223557" y="43458"/>
                  </a:moveTo>
                  <a:lnTo>
                    <a:pt x="238472" y="32594"/>
                  </a:lnTo>
                  <a:lnTo>
                    <a:pt x="249312" y="25793"/>
                  </a:lnTo>
                  <a:lnTo>
                    <a:pt x="268281" y="13581"/>
                  </a:lnTo>
                  <a:lnTo>
                    <a:pt x="257442" y="4064"/>
                  </a:lnTo>
                  <a:lnTo>
                    <a:pt x="247946" y="12212"/>
                  </a:lnTo>
                  <a:lnTo>
                    <a:pt x="243892" y="10865"/>
                  </a:lnTo>
                  <a:lnTo>
                    <a:pt x="239816" y="5432"/>
                  </a:lnTo>
                  <a:lnTo>
                    <a:pt x="237106" y="4064"/>
                  </a:lnTo>
                  <a:lnTo>
                    <a:pt x="230343" y="8148"/>
                  </a:lnTo>
                  <a:lnTo>
                    <a:pt x="226267" y="0"/>
                  </a:lnTo>
                  <a:lnTo>
                    <a:pt x="219503" y="0"/>
                  </a:lnTo>
                  <a:lnTo>
                    <a:pt x="212717" y="4064"/>
                  </a:lnTo>
                  <a:lnTo>
                    <a:pt x="208663" y="0"/>
                  </a:lnTo>
                  <a:lnTo>
                    <a:pt x="193748" y="4064"/>
                  </a:lnTo>
                  <a:lnTo>
                    <a:pt x="178854" y="1347"/>
                  </a:lnTo>
                  <a:lnTo>
                    <a:pt x="174778" y="12212"/>
                  </a:lnTo>
                  <a:lnTo>
                    <a:pt x="177488" y="16297"/>
                  </a:lnTo>
                  <a:lnTo>
                    <a:pt x="177488" y="20361"/>
                  </a:lnTo>
                  <a:lnTo>
                    <a:pt x="172069" y="33941"/>
                  </a:lnTo>
                  <a:lnTo>
                    <a:pt x="163939" y="38026"/>
                  </a:lnTo>
                  <a:lnTo>
                    <a:pt x="157175" y="36657"/>
                  </a:lnTo>
                  <a:lnTo>
                    <a:pt x="157175" y="28509"/>
                  </a:lnTo>
                  <a:lnTo>
                    <a:pt x="150389" y="28509"/>
                  </a:lnTo>
                  <a:lnTo>
                    <a:pt x="139550" y="35310"/>
                  </a:lnTo>
                  <a:lnTo>
                    <a:pt x="124656" y="36657"/>
                  </a:lnTo>
                  <a:lnTo>
                    <a:pt x="124656" y="44806"/>
                  </a:lnTo>
                  <a:lnTo>
                    <a:pt x="121946" y="48891"/>
                  </a:lnTo>
                  <a:lnTo>
                    <a:pt x="115160" y="50238"/>
                  </a:lnTo>
                  <a:lnTo>
                    <a:pt x="109741" y="48891"/>
                  </a:lnTo>
                  <a:lnTo>
                    <a:pt x="97557" y="58387"/>
                  </a:lnTo>
                  <a:lnTo>
                    <a:pt x="97557" y="65188"/>
                  </a:lnTo>
                  <a:lnTo>
                    <a:pt x="67748" y="74684"/>
                  </a:lnTo>
                  <a:lnTo>
                    <a:pt x="65038" y="81485"/>
                  </a:lnTo>
                  <a:lnTo>
                    <a:pt x="58252" y="90981"/>
                  </a:lnTo>
                  <a:lnTo>
                    <a:pt x="48778" y="92349"/>
                  </a:lnTo>
                  <a:lnTo>
                    <a:pt x="40649" y="100498"/>
                  </a:lnTo>
                  <a:lnTo>
                    <a:pt x="33863" y="99129"/>
                  </a:lnTo>
                  <a:lnTo>
                    <a:pt x="21679" y="99129"/>
                  </a:lnTo>
                  <a:lnTo>
                    <a:pt x="13550" y="100498"/>
                  </a:lnTo>
                  <a:lnTo>
                    <a:pt x="4054" y="108646"/>
                  </a:lnTo>
                  <a:lnTo>
                    <a:pt x="6764" y="131723"/>
                  </a:lnTo>
                  <a:lnTo>
                    <a:pt x="0" y="142588"/>
                  </a:lnTo>
                  <a:lnTo>
                    <a:pt x="5420" y="153452"/>
                  </a:lnTo>
                  <a:lnTo>
                    <a:pt x="10840" y="150736"/>
                  </a:lnTo>
                  <a:lnTo>
                    <a:pt x="13550" y="160253"/>
                  </a:lnTo>
                  <a:lnTo>
                    <a:pt x="14894" y="165686"/>
                  </a:lnTo>
                  <a:lnTo>
                    <a:pt x="21679" y="165686"/>
                  </a:lnTo>
                  <a:lnTo>
                    <a:pt x="33863" y="158885"/>
                  </a:lnTo>
                  <a:lnTo>
                    <a:pt x="36573" y="161601"/>
                  </a:lnTo>
                  <a:lnTo>
                    <a:pt x="36573" y="167033"/>
                  </a:lnTo>
                  <a:lnTo>
                    <a:pt x="36573" y="176550"/>
                  </a:lnTo>
                  <a:lnTo>
                    <a:pt x="44703" y="181982"/>
                  </a:lnTo>
                  <a:lnTo>
                    <a:pt x="52832" y="169749"/>
                  </a:lnTo>
                  <a:lnTo>
                    <a:pt x="50122" y="165686"/>
                  </a:lnTo>
                  <a:lnTo>
                    <a:pt x="52832" y="160253"/>
                  </a:lnTo>
                  <a:lnTo>
                    <a:pt x="62328" y="158885"/>
                  </a:lnTo>
                  <a:lnTo>
                    <a:pt x="70458" y="162969"/>
                  </a:lnTo>
                  <a:lnTo>
                    <a:pt x="81297" y="160253"/>
                  </a:lnTo>
                  <a:lnTo>
                    <a:pt x="86717" y="154821"/>
                  </a:lnTo>
                  <a:lnTo>
                    <a:pt x="89427" y="146672"/>
                  </a:lnTo>
                  <a:lnTo>
                    <a:pt x="86717" y="141240"/>
                  </a:lnTo>
                  <a:lnTo>
                    <a:pt x="79931" y="139871"/>
                  </a:lnTo>
                  <a:lnTo>
                    <a:pt x="73168" y="135808"/>
                  </a:lnTo>
                  <a:lnTo>
                    <a:pt x="77222" y="130375"/>
                  </a:lnTo>
                  <a:lnTo>
                    <a:pt x="85351" y="129007"/>
                  </a:lnTo>
                  <a:lnTo>
                    <a:pt x="89427" y="134439"/>
                  </a:lnTo>
                  <a:lnTo>
                    <a:pt x="93481" y="137155"/>
                  </a:lnTo>
                  <a:lnTo>
                    <a:pt x="100267" y="134439"/>
                  </a:lnTo>
                  <a:lnTo>
                    <a:pt x="107031" y="134439"/>
                  </a:lnTo>
                  <a:lnTo>
                    <a:pt x="109741" y="141240"/>
                  </a:lnTo>
                  <a:lnTo>
                    <a:pt x="117870" y="139871"/>
                  </a:lnTo>
                  <a:lnTo>
                    <a:pt x="124656" y="141240"/>
                  </a:lnTo>
                  <a:lnTo>
                    <a:pt x="131420" y="139871"/>
                  </a:lnTo>
                  <a:lnTo>
                    <a:pt x="140915" y="122227"/>
                  </a:lnTo>
                  <a:lnTo>
                    <a:pt x="140915" y="116795"/>
                  </a:lnTo>
                  <a:lnTo>
                    <a:pt x="143625" y="112710"/>
                  </a:lnTo>
                  <a:lnTo>
                    <a:pt x="154465" y="109994"/>
                  </a:lnTo>
                  <a:lnTo>
                    <a:pt x="162595" y="101845"/>
                  </a:lnTo>
                  <a:lnTo>
                    <a:pt x="169359" y="89633"/>
                  </a:lnTo>
                  <a:lnTo>
                    <a:pt x="173434" y="86917"/>
                  </a:lnTo>
                  <a:lnTo>
                    <a:pt x="193748" y="63819"/>
                  </a:lnTo>
                  <a:lnTo>
                    <a:pt x="203243" y="62472"/>
                  </a:lnTo>
                  <a:lnTo>
                    <a:pt x="207297" y="55671"/>
                  </a:lnTo>
                  <a:lnTo>
                    <a:pt x="223557" y="43458"/>
                  </a:lnTo>
                  <a:close/>
                </a:path>
              </a:pathLst>
            </a:custGeom>
            <a:grpFill/>
            <a:ln w="3175" cap="rnd" cmpd="sng">
              <a:solidFill>
                <a:srgbClr val="103140"/>
              </a:solidFill>
              <a:prstDash val="solid"/>
              <a:round/>
            </a:ln>
          </p:spPr>
          <p:txBody>
            <a:bodyPr rtlCol="0" anchor="ctr"/>
            <a:lstStyle/>
            <a:p>
              <a:endParaRPr lang="sv-SE"/>
            </a:p>
          </p:txBody>
        </p:sp>
        <p:sp>
          <p:nvSpPr>
            <p:cNvPr id="38" name="Frihandsfigur 37">
              <a:extLst>
                <a:ext uri="{FF2B5EF4-FFF2-40B4-BE49-F238E27FC236}">
                  <a16:creationId xmlns:a16="http://schemas.microsoft.com/office/drawing/2014/main" id="{721059DF-0B2A-893C-3DD0-672566313959}"/>
                </a:ext>
              </a:extLst>
            </p:cNvPr>
            <p:cNvSpPr/>
            <p:nvPr/>
          </p:nvSpPr>
          <p:spPr>
            <a:xfrm>
              <a:off x="7280440" y="8972296"/>
              <a:ext cx="314349" cy="275689"/>
            </a:xfrm>
            <a:custGeom>
              <a:avLst/>
              <a:gdLst>
                <a:gd name="connsiteX0" fmla="*/ 280476 w 314349"/>
                <a:gd name="connsiteY0" fmla="*/ 0 h 275689"/>
                <a:gd name="connsiteX1" fmla="*/ 270991 w 314349"/>
                <a:gd name="connsiteY1" fmla="*/ 4074 h 275689"/>
                <a:gd name="connsiteX2" fmla="*/ 264216 w 314349"/>
                <a:gd name="connsiteY2" fmla="*/ 12223 h 275689"/>
                <a:gd name="connsiteX3" fmla="*/ 260152 w 314349"/>
                <a:gd name="connsiteY3" fmla="*/ 19013 h 275689"/>
                <a:gd name="connsiteX4" fmla="*/ 260152 w 314349"/>
                <a:gd name="connsiteY4" fmla="*/ 25803 h 275689"/>
                <a:gd name="connsiteX5" fmla="*/ 262861 w 314349"/>
                <a:gd name="connsiteY5" fmla="*/ 35310 h 275689"/>
                <a:gd name="connsiteX6" fmla="*/ 261507 w 314349"/>
                <a:gd name="connsiteY6" fmla="*/ 42100 h 275689"/>
                <a:gd name="connsiteX7" fmla="*/ 256087 w 314349"/>
                <a:gd name="connsiteY7" fmla="*/ 50249 h 275689"/>
                <a:gd name="connsiteX8" fmla="*/ 254732 w 314349"/>
                <a:gd name="connsiteY8" fmla="*/ 58397 h 275689"/>
                <a:gd name="connsiteX9" fmla="*/ 258797 w 314349"/>
                <a:gd name="connsiteY9" fmla="*/ 61114 h 275689"/>
                <a:gd name="connsiteX10" fmla="*/ 266926 w 314349"/>
                <a:gd name="connsiteY10" fmla="*/ 55681 h 275689"/>
                <a:gd name="connsiteX11" fmla="*/ 268281 w 314349"/>
                <a:gd name="connsiteY11" fmla="*/ 50249 h 275689"/>
                <a:gd name="connsiteX12" fmla="*/ 270991 w 314349"/>
                <a:gd name="connsiteY12" fmla="*/ 44817 h 275689"/>
                <a:gd name="connsiteX13" fmla="*/ 279121 w 314349"/>
                <a:gd name="connsiteY13" fmla="*/ 38026 h 275689"/>
                <a:gd name="connsiteX14" fmla="*/ 285896 w 314349"/>
                <a:gd name="connsiteY14" fmla="*/ 29878 h 275689"/>
                <a:gd name="connsiteX15" fmla="*/ 287251 w 314349"/>
                <a:gd name="connsiteY15" fmla="*/ 19013 h 275689"/>
                <a:gd name="connsiteX16" fmla="*/ 292671 w 314349"/>
                <a:gd name="connsiteY16" fmla="*/ 17655 h 275689"/>
                <a:gd name="connsiteX17" fmla="*/ 296735 w 314349"/>
                <a:gd name="connsiteY17" fmla="*/ 13581 h 275689"/>
                <a:gd name="connsiteX18" fmla="*/ 296735 w 314349"/>
                <a:gd name="connsiteY18" fmla="*/ 5432 h 275689"/>
                <a:gd name="connsiteX19" fmla="*/ 294025 w 314349"/>
                <a:gd name="connsiteY19" fmla="*/ 0 h 275689"/>
                <a:gd name="connsiteX20" fmla="*/ 287251 w 314349"/>
                <a:gd name="connsiteY20" fmla="*/ 0 h 275689"/>
                <a:gd name="connsiteX21" fmla="*/ 280476 w 314349"/>
                <a:gd name="connsiteY21" fmla="*/ 0 h 275689"/>
                <a:gd name="connsiteX22" fmla="*/ 303510 w 314349"/>
                <a:gd name="connsiteY22" fmla="*/ 28520 h 275689"/>
                <a:gd name="connsiteX23" fmla="*/ 298090 w 314349"/>
                <a:gd name="connsiteY23" fmla="*/ 32594 h 275689"/>
                <a:gd name="connsiteX24" fmla="*/ 296735 w 314349"/>
                <a:gd name="connsiteY24" fmla="*/ 40742 h 275689"/>
                <a:gd name="connsiteX25" fmla="*/ 289961 w 314349"/>
                <a:gd name="connsiteY25" fmla="*/ 44817 h 275689"/>
                <a:gd name="connsiteX26" fmla="*/ 294025 w 314349"/>
                <a:gd name="connsiteY26" fmla="*/ 51607 h 275689"/>
                <a:gd name="connsiteX27" fmla="*/ 292671 w 314349"/>
                <a:gd name="connsiteY27" fmla="*/ 70620 h 275689"/>
                <a:gd name="connsiteX28" fmla="*/ 295380 w 314349"/>
                <a:gd name="connsiteY28" fmla="*/ 76052 h 275689"/>
                <a:gd name="connsiteX29" fmla="*/ 304865 w 314349"/>
                <a:gd name="connsiteY29" fmla="*/ 76052 h 275689"/>
                <a:gd name="connsiteX30" fmla="*/ 307575 w 314349"/>
                <a:gd name="connsiteY30" fmla="*/ 70620 h 275689"/>
                <a:gd name="connsiteX31" fmla="*/ 304865 w 314349"/>
                <a:gd name="connsiteY31" fmla="*/ 52965 h 275689"/>
                <a:gd name="connsiteX32" fmla="*/ 314350 w 314349"/>
                <a:gd name="connsiteY32" fmla="*/ 38026 h 275689"/>
                <a:gd name="connsiteX33" fmla="*/ 312995 w 314349"/>
                <a:gd name="connsiteY33" fmla="*/ 31236 h 275689"/>
                <a:gd name="connsiteX34" fmla="*/ 303510 w 314349"/>
                <a:gd name="connsiteY34" fmla="*/ 28520 h 275689"/>
                <a:gd name="connsiteX35" fmla="*/ 63683 w 314349"/>
                <a:gd name="connsiteY35" fmla="*/ 36668 h 275689"/>
                <a:gd name="connsiteX36" fmla="*/ 58263 w 314349"/>
                <a:gd name="connsiteY36" fmla="*/ 40742 h 275689"/>
                <a:gd name="connsiteX37" fmla="*/ 52843 w 314349"/>
                <a:gd name="connsiteY37" fmla="*/ 39384 h 275689"/>
                <a:gd name="connsiteX38" fmla="*/ 48778 w 314349"/>
                <a:gd name="connsiteY38" fmla="*/ 42100 h 275689"/>
                <a:gd name="connsiteX39" fmla="*/ 50133 w 314349"/>
                <a:gd name="connsiteY39" fmla="*/ 46175 h 275689"/>
                <a:gd name="connsiteX40" fmla="*/ 52843 w 314349"/>
                <a:gd name="connsiteY40" fmla="*/ 51607 h 275689"/>
                <a:gd name="connsiteX41" fmla="*/ 59618 w 314349"/>
                <a:gd name="connsiteY41" fmla="*/ 54323 h 275689"/>
                <a:gd name="connsiteX42" fmla="*/ 62328 w 314349"/>
                <a:gd name="connsiteY42" fmla="*/ 59755 h 275689"/>
                <a:gd name="connsiteX43" fmla="*/ 65038 w 314349"/>
                <a:gd name="connsiteY43" fmla="*/ 69262 h 275689"/>
                <a:gd name="connsiteX44" fmla="*/ 65038 w 314349"/>
                <a:gd name="connsiteY44" fmla="*/ 77410 h 275689"/>
                <a:gd name="connsiteX45" fmla="*/ 62328 w 314349"/>
                <a:gd name="connsiteY45" fmla="*/ 86917 h 275689"/>
                <a:gd name="connsiteX46" fmla="*/ 60973 w 314349"/>
                <a:gd name="connsiteY46" fmla="*/ 95065 h 275689"/>
                <a:gd name="connsiteX47" fmla="*/ 62328 w 314349"/>
                <a:gd name="connsiteY47" fmla="*/ 99140 h 275689"/>
                <a:gd name="connsiteX48" fmla="*/ 65038 w 314349"/>
                <a:gd name="connsiteY48" fmla="*/ 104572 h 275689"/>
                <a:gd name="connsiteX49" fmla="*/ 67748 w 314349"/>
                <a:gd name="connsiteY49" fmla="*/ 108646 h 275689"/>
                <a:gd name="connsiteX50" fmla="*/ 67748 w 314349"/>
                <a:gd name="connsiteY50" fmla="*/ 118153 h 275689"/>
                <a:gd name="connsiteX51" fmla="*/ 63683 w 314349"/>
                <a:gd name="connsiteY51" fmla="*/ 143956 h 275689"/>
                <a:gd name="connsiteX52" fmla="*/ 63683 w 314349"/>
                <a:gd name="connsiteY52" fmla="*/ 152105 h 275689"/>
                <a:gd name="connsiteX53" fmla="*/ 70458 w 314349"/>
                <a:gd name="connsiteY53" fmla="*/ 156179 h 275689"/>
                <a:gd name="connsiteX54" fmla="*/ 77232 w 314349"/>
                <a:gd name="connsiteY54" fmla="*/ 156179 h 275689"/>
                <a:gd name="connsiteX55" fmla="*/ 94847 w 314349"/>
                <a:gd name="connsiteY55" fmla="*/ 167044 h 275689"/>
                <a:gd name="connsiteX56" fmla="*/ 105687 w 314349"/>
                <a:gd name="connsiteY56" fmla="*/ 164327 h 275689"/>
                <a:gd name="connsiteX57" fmla="*/ 131431 w 314349"/>
                <a:gd name="connsiteY57" fmla="*/ 158895 h 275689"/>
                <a:gd name="connsiteX58" fmla="*/ 143625 w 314349"/>
                <a:gd name="connsiteY58" fmla="*/ 156179 h 275689"/>
                <a:gd name="connsiteX59" fmla="*/ 150400 w 314349"/>
                <a:gd name="connsiteY59" fmla="*/ 148031 h 275689"/>
                <a:gd name="connsiteX60" fmla="*/ 153110 w 314349"/>
                <a:gd name="connsiteY60" fmla="*/ 137166 h 275689"/>
                <a:gd name="connsiteX61" fmla="*/ 154465 w 314349"/>
                <a:gd name="connsiteY61" fmla="*/ 127659 h 275689"/>
                <a:gd name="connsiteX62" fmla="*/ 149045 w 314349"/>
                <a:gd name="connsiteY62" fmla="*/ 118153 h 275689"/>
                <a:gd name="connsiteX63" fmla="*/ 138206 w 314349"/>
                <a:gd name="connsiteY63" fmla="*/ 112720 h 275689"/>
                <a:gd name="connsiteX64" fmla="*/ 123301 w 314349"/>
                <a:gd name="connsiteY64" fmla="*/ 107288 h 275689"/>
                <a:gd name="connsiteX65" fmla="*/ 112461 w 314349"/>
                <a:gd name="connsiteY65" fmla="*/ 110004 h 275689"/>
                <a:gd name="connsiteX66" fmla="*/ 108396 w 314349"/>
                <a:gd name="connsiteY66" fmla="*/ 103214 h 275689"/>
                <a:gd name="connsiteX67" fmla="*/ 119236 w 314349"/>
                <a:gd name="connsiteY67" fmla="*/ 100498 h 275689"/>
                <a:gd name="connsiteX68" fmla="*/ 130076 w 314349"/>
                <a:gd name="connsiteY68" fmla="*/ 99140 h 275689"/>
                <a:gd name="connsiteX69" fmla="*/ 135496 w 314349"/>
                <a:gd name="connsiteY69" fmla="*/ 100498 h 275689"/>
                <a:gd name="connsiteX70" fmla="*/ 140915 w 314349"/>
                <a:gd name="connsiteY70" fmla="*/ 99140 h 275689"/>
                <a:gd name="connsiteX71" fmla="*/ 146335 w 314349"/>
                <a:gd name="connsiteY71" fmla="*/ 95065 h 275689"/>
                <a:gd name="connsiteX72" fmla="*/ 146335 w 314349"/>
                <a:gd name="connsiteY72" fmla="*/ 88275 h 275689"/>
                <a:gd name="connsiteX73" fmla="*/ 142270 w 314349"/>
                <a:gd name="connsiteY73" fmla="*/ 82843 h 275689"/>
                <a:gd name="connsiteX74" fmla="*/ 135496 w 314349"/>
                <a:gd name="connsiteY74" fmla="*/ 82843 h 275689"/>
                <a:gd name="connsiteX75" fmla="*/ 126011 w 314349"/>
                <a:gd name="connsiteY75" fmla="*/ 88275 h 275689"/>
                <a:gd name="connsiteX76" fmla="*/ 92137 w 314349"/>
                <a:gd name="connsiteY76" fmla="*/ 66546 h 275689"/>
                <a:gd name="connsiteX77" fmla="*/ 84007 w 314349"/>
                <a:gd name="connsiteY77" fmla="*/ 42100 h 275689"/>
                <a:gd name="connsiteX78" fmla="*/ 81297 w 314349"/>
                <a:gd name="connsiteY78" fmla="*/ 39384 h 275689"/>
                <a:gd name="connsiteX79" fmla="*/ 70458 w 314349"/>
                <a:gd name="connsiteY79" fmla="*/ 38026 h 275689"/>
                <a:gd name="connsiteX80" fmla="*/ 63683 w 314349"/>
                <a:gd name="connsiteY80" fmla="*/ 36668 h 275689"/>
                <a:gd name="connsiteX81" fmla="*/ 169370 w 314349"/>
                <a:gd name="connsiteY81" fmla="*/ 74694 h 275689"/>
                <a:gd name="connsiteX82" fmla="*/ 153110 w 314349"/>
                <a:gd name="connsiteY82" fmla="*/ 81485 h 275689"/>
                <a:gd name="connsiteX83" fmla="*/ 168015 w 314349"/>
                <a:gd name="connsiteY83" fmla="*/ 105930 h 275689"/>
                <a:gd name="connsiteX84" fmla="*/ 172079 w 314349"/>
                <a:gd name="connsiteY84" fmla="*/ 119511 h 275689"/>
                <a:gd name="connsiteX85" fmla="*/ 172079 w 314349"/>
                <a:gd name="connsiteY85" fmla="*/ 130375 h 275689"/>
                <a:gd name="connsiteX86" fmla="*/ 170724 w 314349"/>
                <a:gd name="connsiteY86" fmla="*/ 148031 h 275689"/>
                <a:gd name="connsiteX87" fmla="*/ 174789 w 314349"/>
                <a:gd name="connsiteY87" fmla="*/ 150747 h 275689"/>
                <a:gd name="connsiteX88" fmla="*/ 180209 w 314349"/>
                <a:gd name="connsiteY88" fmla="*/ 148031 h 275689"/>
                <a:gd name="connsiteX89" fmla="*/ 192404 w 314349"/>
                <a:gd name="connsiteY89" fmla="*/ 139882 h 275689"/>
                <a:gd name="connsiteX90" fmla="*/ 200534 w 314349"/>
                <a:gd name="connsiteY90" fmla="*/ 133092 h 275689"/>
                <a:gd name="connsiteX91" fmla="*/ 203243 w 314349"/>
                <a:gd name="connsiteY91" fmla="*/ 123585 h 275689"/>
                <a:gd name="connsiteX92" fmla="*/ 203243 w 314349"/>
                <a:gd name="connsiteY92" fmla="*/ 110004 h 275689"/>
                <a:gd name="connsiteX93" fmla="*/ 201888 w 314349"/>
                <a:gd name="connsiteY93" fmla="*/ 99140 h 275689"/>
                <a:gd name="connsiteX94" fmla="*/ 196469 w 314349"/>
                <a:gd name="connsiteY94" fmla="*/ 88275 h 275689"/>
                <a:gd name="connsiteX95" fmla="*/ 182919 w 314349"/>
                <a:gd name="connsiteY95" fmla="*/ 78769 h 275689"/>
                <a:gd name="connsiteX96" fmla="*/ 177499 w 314349"/>
                <a:gd name="connsiteY96" fmla="*/ 84201 h 275689"/>
                <a:gd name="connsiteX97" fmla="*/ 169370 w 314349"/>
                <a:gd name="connsiteY97" fmla="*/ 74694 h 275689"/>
                <a:gd name="connsiteX98" fmla="*/ 285896 w 314349"/>
                <a:gd name="connsiteY98" fmla="*/ 89633 h 275689"/>
                <a:gd name="connsiteX99" fmla="*/ 281831 w 314349"/>
                <a:gd name="connsiteY99" fmla="*/ 90991 h 275689"/>
                <a:gd name="connsiteX100" fmla="*/ 276411 w 314349"/>
                <a:gd name="connsiteY100" fmla="*/ 97782 h 275689"/>
                <a:gd name="connsiteX101" fmla="*/ 273701 w 314349"/>
                <a:gd name="connsiteY101" fmla="*/ 104572 h 275689"/>
                <a:gd name="connsiteX102" fmla="*/ 270991 w 314349"/>
                <a:gd name="connsiteY102" fmla="*/ 118153 h 275689"/>
                <a:gd name="connsiteX103" fmla="*/ 269636 w 314349"/>
                <a:gd name="connsiteY103" fmla="*/ 131734 h 275689"/>
                <a:gd name="connsiteX104" fmla="*/ 265571 w 314349"/>
                <a:gd name="connsiteY104" fmla="*/ 137166 h 275689"/>
                <a:gd name="connsiteX105" fmla="*/ 283186 w 314349"/>
                <a:gd name="connsiteY105" fmla="*/ 138524 h 275689"/>
                <a:gd name="connsiteX106" fmla="*/ 287251 w 314349"/>
                <a:gd name="connsiteY106" fmla="*/ 134450 h 275689"/>
                <a:gd name="connsiteX107" fmla="*/ 281831 w 314349"/>
                <a:gd name="connsiteY107" fmla="*/ 126301 h 275689"/>
                <a:gd name="connsiteX108" fmla="*/ 280476 w 314349"/>
                <a:gd name="connsiteY108" fmla="*/ 120869 h 275689"/>
                <a:gd name="connsiteX109" fmla="*/ 285896 w 314349"/>
                <a:gd name="connsiteY109" fmla="*/ 108646 h 275689"/>
                <a:gd name="connsiteX110" fmla="*/ 285896 w 314349"/>
                <a:gd name="connsiteY110" fmla="*/ 101856 h 275689"/>
                <a:gd name="connsiteX111" fmla="*/ 292671 w 314349"/>
                <a:gd name="connsiteY111" fmla="*/ 97782 h 275689"/>
                <a:gd name="connsiteX112" fmla="*/ 291316 w 314349"/>
                <a:gd name="connsiteY112" fmla="*/ 92349 h 275689"/>
                <a:gd name="connsiteX113" fmla="*/ 285896 w 314349"/>
                <a:gd name="connsiteY113" fmla="*/ 89633 h 275689"/>
                <a:gd name="connsiteX114" fmla="*/ 29809 w 314349"/>
                <a:gd name="connsiteY114" fmla="*/ 99140 h 275689"/>
                <a:gd name="connsiteX115" fmla="*/ 10840 w 314349"/>
                <a:gd name="connsiteY115" fmla="*/ 101856 h 275689"/>
                <a:gd name="connsiteX116" fmla="*/ 10840 w 314349"/>
                <a:gd name="connsiteY116" fmla="*/ 112720 h 275689"/>
                <a:gd name="connsiteX117" fmla="*/ 4065 w 314349"/>
                <a:gd name="connsiteY117" fmla="*/ 129017 h 275689"/>
                <a:gd name="connsiteX118" fmla="*/ 13550 w 314349"/>
                <a:gd name="connsiteY118" fmla="*/ 127659 h 275689"/>
                <a:gd name="connsiteX119" fmla="*/ 18969 w 314349"/>
                <a:gd name="connsiteY119" fmla="*/ 130375 h 275689"/>
                <a:gd name="connsiteX120" fmla="*/ 14905 w 314349"/>
                <a:gd name="connsiteY120" fmla="*/ 137166 h 275689"/>
                <a:gd name="connsiteX121" fmla="*/ 6775 w 314349"/>
                <a:gd name="connsiteY121" fmla="*/ 142598 h 275689"/>
                <a:gd name="connsiteX122" fmla="*/ 4065 w 314349"/>
                <a:gd name="connsiteY122" fmla="*/ 146672 h 275689"/>
                <a:gd name="connsiteX123" fmla="*/ 8130 w 314349"/>
                <a:gd name="connsiteY123" fmla="*/ 161611 h 275689"/>
                <a:gd name="connsiteX124" fmla="*/ 4065 w 314349"/>
                <a:gd name="connsiteY124" fmla="*/ 165686 h 275689"/>
                <a:gd name="connsiteX125" fmla="*/ 0 w 314349"/>
                <a:gd name="connsiteY125" fmla="*/ 169760 h 275689"/>
                <a:gd name="connsiteX126" fmla="*/ 6775 w 314349"/>
                <a:gd name="connsiteY126" fmla="*/ 173834 h 275689"/>
                <a:gd name="connsiteX127" fmla="*/ 24389 w 314349"/>
                <a:gd name="connsiteY127" fmla="*/ 175192 h 275689"/>
                <a:gd name="connsiteX128" fmla="*/ 33874 w 314349"/>
                <a:gd name="connsiteY128" fmla="*/ 190131 h 275689"/>
                <a:gd name="connsiteX129" fmla="*/ 43359 w 314349"/>
                <a:gd name="connsiteY129" fmla="*/ 194205 h 275689"/>
                <a:gd name="connsiteX130" fmla="*/ 48778 w 314349"/>
                <a:gd name="connsiteY130" fmla="*/ 209144 h 275689"/>
                <a:gd name="connsiteX131" fmla="*/ 62328 w 314349"/>
                <a:gd name="connsiteY131" fmla="*/ 217292 h 275689"/>
                <a:gd name="connsiteX132" fmla="*/ 73168 w 314349"/>
                <a:gd name="connsiteY132" fmla="*/ 218651 h 275689"/>
                <a:gd name="connsiteX133" fmla="*/ 79942 w 314349"/>
                <a:gd name="connsiteY133" fmla="*/ 233589 h 275689"/>
                <a:gd name="connsiteX134" fmla="*/ 101622 w 314349"/>
                <a:gd name="connsiteY134" fmla="*/ 239022 h 275689"/>
                <a:gd name="connsiteX135" fmla="*/ 107042 w 314349"/>
                <a:gd name="connsiteY135" fmla="*/ 234948 h 275689"/>
                <a:gd name="connsiteX136" fmla="*/ 113816 w 314349"/>
                <a:gd name="connsiteY136" fmla="*/ 228157 h 275689"/>
                <a:gd name="connsiteX137" fmla="*/ 121946 w 314349"/>
                <a:gd name="connsiteY137" fmla="*/ 224083 h 275689"/>
                <a:gd name="connsiteX138" fmla="*/ 121946 w 314349"/>
                <a:gd name="connsiteY138" fmla="*/ 213218 h 275689"/>
                <a:gd name="connsiteX139" fmla="*/ 135496 w 314349"/>
                <a:gd name="connsiteY139" fmla="*/ 209144 h 275689"/>
                <a:gd name="connsiteX140" fmla="*/ 140915 w 314349"/>
                <a:gd name="connsiteY140" fmla="*/ 202354 h 275689"/>
                <a:gd name="connsiteX141" fmla="*/ 149045 w 314349"/>
                <a:gd name="connsiteY141" fmla="*/ 199637 h 275689"/>
                <a:gd name="connsiteX142" fmla="*/ 158530 w 314349"/>
                <a:gd name="connsiteY142" fmla="*/ 196921 h 275689"/>
                <a:gd name="connsiteX143" fmla="*/ 157175 w 314349"/>
                <a:gd name="connsiteY143" fmla="*/ 191489 h 275689"/>
                <a:gd name="connsiteX144" fmla="*/ 181564 w 314349"/>
                <a:gd name="connsiteY144" fmla="*/ 161611 h 275689"/>
                <a:gd name="connsiteX145" fmla="*/ 178854 w 314349"/>
                <a:gd name="connsiteY145" fmla="*/ 156179 h 275689"/>
                <a:gd name="connsiteX146" fmla="*/ 143625 w 314349"/>
                <a:gd name="connsiteY146" fmla="*/ 167044 h 275689"/>
                <a:gd name="connsiteX147" fmla="*/ 107042 w 314349"/>
                <a:gd name="connsiteY147" fmla="*/ 172476 h 275689"/>
                <a:gd name="connsiteX148" fmla="*/ 107042 w 314349"/>
                <a:gd name="connsiteY148" fmla="*/ 177908 h 275689"/>
                <a:gd name="connsiteX149" fmla="*/ 113816 w 314349"/>
                <a:gd name="connsiteY149" fmla="*/ 183341 h 275689"/>
                <a:gd name="connsiteX150" fmla="*/ 111106 w 314349"/>
                <a:gd name="connsiteY150" fmla="*/ 188773 h 275689"/>
                <a:gd name="connsiteX151" fmla="*/ 107042 w 314349"/>
                <a:gd name="connsiteY151" fmla="*/ 188773 h 275689"/>
                <a:gd name="connsiteX152" fmla="*/ 90782 w 314349"/>
                <a:gd name="connsiteY152" fmla="*/ 181982 h 275689"/>
                <a:gd name="connsiteX153" fmla="*/ 85362 w 314349"/>
                <a:gd name="connsiteY153" fmla="*/ 175192 h 275689"/>
                <a:gd name="connsiteX154" fmla="*/ 74523 w 314349"/>
                <a:gd name="connsiteY154" fmla="*/ 167044 h 275689"/>
                <a:gd name="connsiteX155" fmla="*/ 60973 w 314349"/>
                <a:gd name="connsiteY155" fmla="*/ 162969 h 275689"/>
                <a:gd name="connsiteX156" fmla="*/ 46069 w 314349"/>
                <a:gd name="connsiteY156" fmla="*/ 167044 h 275689"/>
                <a:gd name="connsiteX157" fmla="*/ 40649 w 314349"/>
                <a:gd name="connsiteY157" fmla="*/ 161611 h 275689"/>
                <a:gd name="connsiteX158" fmla="*/ 43359 w 314349"/>
                <a:gd name="connsiteY158" fmla="*/ 152105 h 275689"/>
                <a:gd name="connsiteX159" fmla="*/ 52843 w 314349"/>
                <a:gd name="connsiteY159" fmla="*/ 137166 h 275689"/>
                <a:gd name="connsiteX160" fmla="*/ 54198 w 314349"/>
                <a:gd name="connsiteY160" fmla="*/ 133092 h 275689"/>
                <a:gd name="connsiteX161" fmla="*/ 50133 w 314349"/>
                <a:gd name="connsiteY161" fmla="*/ 129017 h 275689"/>
                <a:gd name="connsiteX162" fmla="*/ 56908 w 314349"/>
                <a:gd name="connsiteY162" fmla="*/ 124943 h 275689"/>
                <a:gd name="connsiteX163" fmla="*/ 56908 w 314349"/>
                <a:gd name="connsiteY163" fmla="*/ 118153 h 275689"/>
                <a:gd name="connsiteX164" fmla="*/ 40649 w 314349"/>
                <a:gd name="connsiteY164" fmla="*/ 103214 h 275689"/>
                <a:gd name="connsiteX165" fmla="*/ 29809 w 314349"/>
                <a:gd name="connsiteY165" fmla="*/ 99140 h 275689"/>
                <a:gd name="connsiteX166" fmla="*/ 228988 w 314349"/>
                <a:gd name="connsiteY166" fmla="*/ 150747 h 275689"/>
                <a:gd name="connsiteX167" fmla="*/ 222213 w 314349"/>
                <a:gd name="connsiteY167" fmla="*/ 153463 h 275689"/>
                <a:gd name="connsiteX168" fmla="*/ 208663 w 314349"/>
                <a:gd name="connsiteY168" fmla="*/ 164327 h 275689"/>
                <a:gd name="connsiteX169" fmla="*/ 201888 w 314349"/>
                <a:gd name="connsiteY169" fmla="*/ 169760 h 275689"/>
                <a:gd name="connsiteX170" fmla="*/ 197824 w 314349"/>
                <a:gd name="connsiteY170" fmla="*/ 181982 h 275689"/>
                <a:gd name="connsiteX171" fmla="*/ 197824 w 314349"/>
                <a:gd name="connsiteY171" fmla="*/ 191489 h 275689"/>
                <a:gd name="connsiteX172" fmla="*/ 203243 w 314349"/>
                <a:gd name="connsiteY172" fmla="*/ 191489 h 275689"/>
                <a:gd name="connsiteX173" fmla="*/ 211373 w 314349"/>
                <a:gd name="connsiteY173" fmla="*/ 188773 h 275689"/>
                <a:gd name="connsiteX174" fmla="*/ 219503 w 314349"/>
                <a:gd name="connsiteY174" fmla="*/ 192847 h 275689"/>
                <a:gd name="connsiteX175" fmla="*/ 226278 w 314349"/>
                <a:gd name="connsiteY175" fmla="*/ 186057 h 275689"/>
                <a:gd name="connsiteX176" fmla="*/ 228988 w 314349"/>
                <a:gd name="connsiteY176" fmla="*/ 172476 h 275689"/>
                <a:gd name="connsiteX177" fmla="*/ 239827 w 314349"/>
                <a:gd name="connsiteY177" fmla="*/ 160253 h 275689"/>
                <a:gd name="connsiteX178" fmla="*/ 228988 w 314349"/>
                <a:gd name="connsiteY178" fmla="*/ 150747 h 275689"/>
                <a:gd name="connsiteX179" fmla="*/ 189694 w 314349"/>
                <a:gd name="connsiteY179" fmla="*/ 234948 h 275689"/>
                <a:gd name="connsiteX180" fmla="*/ 184274 w 314349"/>
                <a:gd name="connsiteY180" fmla="*/ 241738 h 275689"/>
                <a:gd name="connsiteX181" fmla="*/ 180209 w 314349"/>
                <a:gd name="connsiteY181" fmla="*/ 248528 h 275689"/>
                <a:gd name="connsiteX182" fmla="*/ 169370 w 314349"/>
                <a:gd name="connsiteY182" fmla="*/ 268899 h 275689"/>
                <a:gd name="connsiteX183" fmla="*/ 168015 w 314349"/>
                <a:gd name="connsiteY183" fmla="*/ 275690 h 275689"/>
                <a:gd name="connsiteX184" fmla="*/ 176144 w 314349"/>
                <a:gd name="connsiteY184" fmla="*/ 268899 h 275689"/>
                <a:gd name="connsiteX185" fmla="*/ 184274 w 314349"/>
                <a:gd name="connsiteY185" fmla="*/ 263467 h 275689"/>
                <a:gd name="connsiteX186" fmla="*/ 195114 w 314349"/>
                <a:gd name="connsiteY186" fmla="*/ 259393 h 275689"/>
                <a:gd name="connsiteX187" fmla="*/ 203243 w 314349"/>
                <a:gd name="connsiteY187" fmla="*/ 256677 h 275689"/>
                <a:gd name="connsiteX188" fmla="*/ 210018 w 314349"/>
                <a:gd name="connsiteY188" fmla="*/ 252603 h 275689"/>
                <a:gd name="connsiteX189" fmla="*/ 212728 w 314349"/>
                <a:gd name="connsiteY189" fmla="*/ 243096 h 275689"/>
                <a:gd name="connsiteX190" fmla="*/ 205953 w 314349"/>
                <a:gd name="connsiteY190" fmla="*/ 243096 h 275689"/>
                <a:gd name="connsiteX191" fmla="*/ 192404 w 314349"/>
                <a:gd name="connsiteY191" fmla="*/ 249886 h 275689"/>
                <a:gd name="connsiteX192" fmla="*/ 195114 w 314349"/>
                <a:gd name="connsiteY192" fmla="*/ 237664 h 275689"/>
                <a:gd name="connsiteX193" fmla="*/ 189694 w 314349"/>
                <a:gd name="connsiteY193" fmla="*/ 234948 h 2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14349" h="275689">
                  <a:moveTo>
                    <a:pt x="280476" y="0"/>
                  </a:moveTo>
                  <a:lnTo>
                    <a:pt x="270991" y="4074"/>
                  </a:lnTo>
                  <a:lnTo>
                    <a:pt x="264216" y="12223"/>
                  </a:lnTo>
                  <a:lnTo>
                    <a:pt x="260152" y="19013"/>
                  </a:lnTo>
                  <a:lnTo>
                    <a:pt x="260152" y="25803"/>
                  </a:lnTo>
                  <a:lnTo>
                    <a:pt x="262861" y="35310"/>
                  </a:lnTo>
                  <a:lnTo>
                    <a:pt x="261507" y="42100"/>
                  </a:lnTo>
                  <a:lnTo>
                    <a:pt x="256087" y="50249"/>
                  </a:lnTo>
                  <a:lnTo>
                    <a:pt x="254732" y="58397"/>
                  </a:lnTo>
                  <a:lnTo>
                    <a:pt x="258797" y="61114"/>
                  </a:lnTo>
                  <a:lnTo>
                    <a:pt x="266926" y="55681"/>
                  </a:lnTo>
                  <a:lnTo>
                    <a:pt x="268281" y="50249"/>
                  </a:lnTo>
                  <a:lnTo>
                    <a:pt x="270991" y="44817"/>
                  </a:lnTo>
                  <a:lnTo>
                    <a:pt x="279121" y="38026"/>
                  </a:lnTo>
                  <a:lnTo>
                    <a:pt x="285896" y="29878"/>
                  </a:lnTo>
                  <a:lnTo>
                    <a:pt x="287251" y="19013"/>
                  </a:lnTo>
                  <a:lnTo>
                    <a:pt x="292671" y="17655"/>
                  </a:lnTo>
                  <a:lnTo>
                    <a:pt x="296735" y="13581"/>
                  </a:lnTo>
                  <a:lnTo>
                    <a:pt x="296735" y="5432"/>
                  </a:lnTo>
                  <a:lnTo>
                    <a:pt x="294025" y="0"/>
                  </a:lnTo>
                  <a:lnTo>
                    <a:pt x="287251" y="0"/>
                  </a:lnTo>
                  <a:lnTo>
                    <a:pt x="280476" y="0"/>
                  </a:lnTo>
                  <a:close/>
                  <a:moveTo>
                    <a:pt x="303510" y="28520"/>
                  </a:moveTo>
                  <a:lnTo>
                    <a:pt x="298090" y="32594"/>
                  </a:lnTo>
                  <a:lnTo>
                    <a:pt x="296735" y="40742"/>
                  </a:lnTo>
                  <a:lnTo>
                    <a:pt x="289961" y="44817"/>
                  </a:lnTo>
                  <a:lnTo>
                    <a:pt x="294025" y="51607"/>
                  </a:lnTo>
                  <a:lnTo>
                    <a:pt x="292671" y="70620"/>
                  </a:lnTo>
                  <a:lnTo>
                    <a:pt x="295380" y="76052"/>
                  </a:lnTo>
                  <a:lnTo>
                    <a:pt x="304865" y="76052"/>
                  </a:lnTo>
                  <a:lnTo>
                    <a:pt x="307575" y="70620"/>
                  </a:lnTo>
                  <a:lnTo>
                    <a:pt x="304865" y="52965"/>
                  </a:lnTo>
                  <a:lnTo>
                    <a:pt x="314350" y="38026"/>
                  </a:lnTo>
                  <a:lnTo>
                    <a:pt x="312995" y="31236"/>
                  </a:lnTo>
                  <a:lnTo>
                    <a:pt x="303510" y="28520"/>
                  </a:lnTo>
                  <a:close/>
                  <a:moveTo>
                    <a:pt x="63683" y="36668"/>
                  </a:moveTo>
                  <a:lnTo>
                    <a:pt x="58263" y="40742"/>
                  </a:lnTo>
                  <a:lnTo>
                    <a:pt x="52843" y="39384"/>
                  </a:lnTo>
                  <a:lnTo>
                    <a:pt x="48778" y="42100"/>
                  </a:lnTo>
                  <a:lnTo>
                    <a:pt x="50133" y="46175"/>
                  </a:lnTo>
                  <a:lnTo>
                    <a:pt x="52843" y="51607"/>
                  </a:lnTo>
                  <a:lnTo>
                    <a:pt x="59618" y="54323"/>
                  </a:lnTo>
                  <a:lnTo>
                    <a:pt x="62328" y="59755"/>
                  </a:lnTo>
                  <a:lnTo>
                    <a:pt x="65038" y="69262"/>
                  </a:lnTo>
                  <a:lnTo>
                    <a:pt x="65038" y="77410"/>
                  </a:lnTo>
                  <a:lnTo>
                    <a:pt x="62328" y="86917"/>
                  </a:lnTo>
                  <a:lnTo>
                    <a:pt x="60973" y="95065"/>
                  </a:lnTo>
                  <a:lnTo>
                    <a:pt x="62328" y="99140"/>
                  </a:lnTo>
                  <a:lnTo>
                    <a:pt x="65038" y="104572"/>
                  </a:lnTo>
                  <a:lnTo>
                    <a:pt x="67748" y="108646"/>
                  </a:lnTo>
                  <a:lnTo>
                    <a:pt x="67748" y="118153"/>
                  </a:lnTo>
                  <a:lnTo>
                    <a:pt x="63683" y="143956"/>
                  </a:lnTo>
                  <a:lnTo>
                    <a:pt x="63683" y="152105"/>
                  </a:lnTo>
                  <a:lnTo>
                    <a:pt x="70458" y="156179"/>
                  </a:lnTo>
                  <a:lnTo>
                    <a:pt x="77232" y="156179"/>
                  </a:lnTo>
                  <a:lnTo>
                    <a:pt x="94847" y="167044"/>
                  </a:lnTo>
                  <a:lnTo>
                    <a:pt x="105687" y="164327"/>
                  </a:lnTo>
                  <a:lnTo>
                    <a:pt x="131431" y="158895"/>
                  </a:lnTo>
                  <a:lnTo>
                    <a:pt x="143625" y="156179"/>
                  </a:lnTo>
                  <a:lnTo>
                    <a:pt x="150400" y="148031"/>
                  </a:lnTo>
                  <a:lnTo>
                    <a:pt x="153110" y="137166"/>
                  </a:lnTo>
                  <a:lnTo>
                    <a:pt x="154465" y="127659"/>
                  </a:lnTo>
                  <a:lnTo>
                    <a:pt x="149045" y="118153"/>
                  </a:lnTo>
                  <a:lnTo>
                    <a:pt x="138206" y="112720"/>
                  </a:lnTo>
                  <a:lnTo>
                    <a:pt x="123301" y="107288"/>
                  </a:lnTo>
                  <a:lnTo>
                    <a:pt x="112461" y="110004"/>
                  </a:lnTo>
                  <a:lnTo>
                    <a:pt x="108396" y="103214"/>
                  </a:lnTo>
                  <a:lnTo>
                    <a:pt x="119236" y="100498"/>
                  </a:lnTo>
                  <a:lnTo>
                    <a:pt x="130076" y="99140"/>
                  </a:lnTo>
                  <a:lnTo>
                    <a:pt x="135496" y="100498"/>
                  </a:lnTo>
                  <a:lnTo>
                    <a:pt x="140915" y="99140"/>
                  </a:lnTo>
                  <a:lnTo>
                    <a:pt x="146335" y="95065"/>
                  </a:lnTo>
                  <a:lnTo>
                    <a:pt x="146335" y="88275"/>
                  </a:lnTo>
                  <a:lnTo>
                    <a:pt x="142270" y="82843"/>
                  </a:lnTo>
                  <a:lnTo>
                    <a:pt x="135496" y="82843"/>
                  </a:lnTo>
                  <a:lnTo>
                    <a:pt x="126011" y="88275"/>
                  </a:lnTo>
                  <a:lnTo>
                    <a:pt x="92137" y="66546"/>
                  </a:lnTo>
                  <a:lnTo>
                    <a:pt x="84007" y="42100"/>
                  </a:lnTo>
                  <a:lnTo>
                    <a:pt x="81297" y="39384"/>
                  </a:lnTo>
                  <a:lnTo>
                    <a:pt x="70458" y="38026"/>
                  </a:lnTo>
                  <a:lnTo>
                    <a:pt x="63683" y="36668"/>
                  </a:lnTo>
                  <a:close/>
                  <a:moveTo>
                    <a:pt x="169370" y="74694"/>
                  </a:moveTo>
                  <a:lnTo>
                    <a:pt x="153110" y="81485"/>
                  </a:lnTo>
                  <a:lnTo>
                    <a:pt x="168015" y="105930"/>
                  </a:lnTo>
                  <a:lnTo>
                    <a:pt x="172079" y="119511"/>
                  </a:lnTo>
                  <a:lnTo>
                    <a:pt x="172079" y="130375"/>
                  </a:lnTo>
                  <a:lnTo>
                    <a:pt x="170724" y="148031"/>
                  </a:lnTo>
                  <a:lnTo>
                    <a:pt x="174789" y="150747"/>
                  </a:lnTo>
                  <a:lnTo>
                    <a:pt x="180209" y="148031"/>
                  </a:lnTo>
                  <a:lnTo>
                    <a:pt x="192404" y="139882"/>
                  </a:lnTo>
                  <a:lnTo>
                    <a:pt x="200534" y="133092"/>
                  </a:lnTo>
                  <a:lnTo>
                    <a:pt x="203243" y="123585"/>
                  </a:lnTo>
                  <a:lnTo>
                    <a:pt x="203243" y="110004"/>
                  </a:lnTo>
                  <a:lnTo>
                    <a:pt x="201888" y="99140"/>
                  </a:lnTo>
                  <a:lnTo>
                    <a:pt x="196469" y="88275"/>
                  </a:lnTo>
                  <a:lnTo>
                    <a:pt x="182919" y="78769"/>
                  </a:lnTo>
                  <a:lnTo>
                    <a:pt x="177499" y="84201"/>
                  </a:lnTo>
                  <a:lnTo>
                    <a:pt x="169370" y="74694"/>
                  </a:lnTo>
                  <a:close/>
                  <a:moveTo>
                    <a:pt x="285896" y="89633"/>
                  </a:moveTo>
                  <a:lnTo>
                    <a:pt x="281831" y="90991"/>
                  </a:lnTo>
                  <a:lnTo>
                    <a:pt x="276411" y="97782"/>
                  </a:lnTo>
                  <a:lnTo>
                    <a:pt x="273701" y="104572"/>
                  </a:lnTo>
                  <a:lnTo>
                    <a:pt x="270991" y="118153"/>
                  </a:lnTo>
                  <a:lnTo>
                    <a:pt x="269636" y="131734"/>
                  </a:lnTo>
                  <a:lnTo>
                    <a:pt x="265571" y="137166"/>
                  </a:lnTo>
                  <a:lnTo>
                    <a:pt x="283186" y="138524"/>
                  </a:lnTo>
                  <a:lnTo>
                    <a:pt x="287251" y="134450"/>
                  </a:lnTo>
                  <a:lnTo>
                    <a:pt x="281831" y="126301"/>
                  </a:lnTo>
                  <a:lnTo>
                    <a:pt x="280476" y="120869"/>
                  </a:lnTo>
                  <a:lnTo>
                    <a:pt x="285896" y="108646"/>
                  </a:lnTo>
                  <a:lnTo>
                    <a:pt x="285896" y="101856"/>
                  </a:lnTo>
                  <a:lnTo>
                    <a:pt x="292671" y="97782"/>
                  </a:lnTo>
                  <a:lnTo>
                    <a:pt x="291316" y="92349"/>
                  </a:lnTo>
                  <a:lnTo>
                    <a:pt x="285896" y="89633"/>
                  </a:lnTo>
                  <a:close/>
                  <a:moveTo>
                    <a:pt x="29809" y="99140"/>
                  </a:moveTo>
                  <a:lnTo>
                    <a:pt x="10840" y="101856"/>
                  </a:lnTo>
                  <a:lnTo>
                    <a:pt x="10840" y="112720"/>
                  </a:lnTo>
                  <a:lnTo>
                    <a:pt x="4065" y="129017"/>
                  </a:lnTo>
                  <a:lnTo>
                    <a:pt x="13550" y="127659"/>
                  </a:lnTo>
                  <a:lnTo>
                    <a:pt x="18969" y="130375"/>
                  </a:lnTo>
                  <a:lnTo>
                    <a:pt x="14905" y="137166"/>
                  </a:lnTo>
                  <a:lnTo>
                    <a:pt x="6775" y="142598"/>
                  </a:lnTo>
                  <a:lnTo>
                    <a:pt x="4065" y="146672"/>
                  </a:lnTo>
                  <a:lnTo>
                    <a:pt x="8130" y="161611"/>
                  </a:lnTo>
                  <a:lnTo>
                    <a:pt x="4065" y="165686"/>
                  </a:lnTo>
                  <a:lnTo>
                    <a:pt x="0" y="169760"/>
                  </a:lnTo>
                  <a:lnTo>
                    <a:pt x="6775" y="173834"/>
                  </a:lnTo>
                  <a:lnTo>
                    <a:pt x="24389" y="175192"/>
                  </a:lnTo>
                  <a:lnTo>
                    <a:pt x="33874" y="190131"/>
                  </a:lnTo>
                  <a:lnTo>
                    <a:pt x="43359" y="194205"/>
                  </a:lnTo>
                  <a:lnTo>
                    <a:pt x="48778" y="209144"/>
                  </a:lnTo>
                  <a:lnTo>
                    <a:pt x="62328" y="217292"/>
                  </a:lnTo>
                  <a:lnTo>
                    <a:pt x="73168" y="218651"/>
                  </a:lnTo>
                  <a:lnTo>
                    <a:pt x="79942" y="233589"/>
                  </a:lnTo>
                  <a:lnTo>
                    <a:pt x="101622" y="239022"/>
                  </a:lnTo>
                  <a:lnTo>
                    <a:pt x="107042" y="234948"/>
                  </a:lnTo>
                  <a:lnTo>
                    <a:pt x="113816" y="228157"/>
                  </a:lnTo>
                  <a:lnTo>
                    <a:pt x="121946" y="224083"/>
                  </a:lnTo>
                  <a:lnTo>
                    <a:pt x="121946" y="213218"/>
                  </a:lnTo>
                  <a:lnTo>
                    <a:pt x="135496" y="209144"/>
                  </a:lnTo>
                  <a:lnTo>
                    <a:pt x="140915" y="202354"/>
                  </a:lnTo>
                  <a:lnTo>
                    <a:pt x="149045" y="199637"/>
                  </a:lnTo>
                  <a:lnTo>
                    <a:pt x="158530" y="196921"/>
                  </a:lnTo>
                  <a:lnTo>
                    <a:pt x="157175" y="191489"/>
                  </a:lnTo>
                  <a:lnTo>
                    <a:pt x="181564" y="161611"/>
                  </a:lnTo>
                  <a:lnTo>
                    <a:pt x="178854" y="156179"/>
                  </a:lnTo>
                  <a:lnTo>
                    <a:pt x="143625" y="167044"/>
                  </a:lnTo>
                  <a:lnTo>
                    <a:pt x="107042" y="172476"/>
                  </a:lnTo>
                  <a:lnTo>
                    <a:pt x="107042" y="177908"/>
                  </a:lnTo>
                  <a:lnTo>
                    <a:pt x="113816" y="183341"/>
                  </a:lnTo>
                  <a:lnTo>
                    <a:pt x="111106" y="188773"/>
                  </a:lnTo>
                  <a:lnTo>
                    <a:pt x="107042" y="188773"/>
                  </a:lnTo>
                  <a:lnTo>
                    <a:pt x="90782" y="181982"/>
                  </a:lnTo>
                  <a:lnTo>
                    <a:pt x="85362" y="175192"/>
                  </a:lnTo>
                  <a:lnTo>
                    <a:pt x="74523" y="167044"/>
                  </a:lnTo>
                  <a:lnTo>
                    <a:pt x="60973" y="162969"/>
                  </a:lnTo>
                  <a:lnTo>
                    <a:pt x="46069" y="167044"/>
                  </a:lnTo>
                  <a:lnTo>
                    <a:pt x="40649" y="161611"/>
                  </a:lnTo>
                  <a:lnTo>
                    <a:pt x="43359" y="152105"/>
                  </a:lnTo>
                  <a:lnTo>
                    <a:pt x="52843" y="137166"/>
                  </a:lnTo>
                  <a:lnTo>
                    <a:pt x="54198" y="133092"/>
                  </a:lnTo>
                  <a:lnTo>
                    <a:pt x="50133" y="129017"/>
                  </a:lnTo>
                  <a:lnTo>
                    <a:pt x="56908" y="124943"/>
                  </a:lnTo>
                  <a:lnTo>
                    <a:pt x="56908" y="118153"/>
                  </a:lnTo>
                  <a:lnTo>
                    <a:pt x="40649" y="103214"/>
                  </a:lnTo>
                  <a:lnTo>
                    <a:pt x="29809" y="99140"/>
                  </a:lnTo>
                  <a:close/>
                  <a:moveTo>
                    <a:pt x="228988" y="150747"/>
                  </a:moveTo>
                  <a:lnTo>
                    <a:pt x="222213" y="153463"/>
                  </a:lnTo>
                  <a:lnTo>
                    <a:pt x="208663" y="164327"/>
                  </a:lnTo>
                  <a:lnTo>
                    <a:pt x="201888" y="169760"/>
                  </a:lnTo>
                  <a:lnTo>
                    <a:pt x="197824" y="181982"/>
                  </a:lnTo>
                  <a:lnTo>
                    <a:pt x="197824" y="191489"/>
                  </a:lnTo>
                  <a:lnTo>
                    <a:pt x="203243" y="191489"/>
                  </a:lnTo>
                  <a:lnTo>
                    <a:pt x="211373" y="188773"/>
                  </a:lnTo>
                  <a:lnTo>
                    <a:pt x="219503" y="192847"/>
                  </a:lnTo>
                  <a:lnTo>
                    <a:pt x="226278" y="186057"/>
                  </a:lnTo>
                  <a:lnTo>
                    <a:pt x="228988" y="172476"/>
                  </a:lnTo>
                  <a:lnTo>
                    <a:pt x="239827" y="160253"/>
                  </a:lnTo>
                  <a:lnTo>
                    <a:pt x="228988" y="150747"/>
                  </a:lnTo>
                  <a:close/>
                  <a:moveTo>
                    <a:pt x="189694" y="234948"/>
                  </a:moveTo>
                  <a:lnTo>
                    <a:pt x="184274" y="241738"/>
                  </a:lnTo>
                  <a:lnTo>
                    <a:pt x="180209" y="248528"/>
                  </a:lnTo>
                  <a:lnTo>
                    <a:pt x="169370" y="268899"/>
                  </a:lnTo>
                  <a:lnTo>
                    <a:pt x="168015" y="275690"/>
                  </a:lnTo>
                  <a:lnTo>
                    <a:pt x="176144" y="268899"/>
                  </a:lnTo>
                  <a:lnTo>
                    <a:pt x="184274" y="263467"/>
                  </a:lnTo>
                  <a:lnTo>
                    <a:pt x="195114" y="259393"/>
                  </a:lnTo>
                  <a:lnTo>
                    <a:pt x="203243" y="256677"/>
                  </a:lnTo>
                  <a:lnTo>
                    <a:pt x="210018" y="252603"/>
                  </a:lnTo>
                  <a:lnTo>
                    <a:pt x="212728" y="243096"/>
                  </a:lnTo>
                  <a:lnTo>
                    <a:pt x="205953" y="243096"/>
                  </a:lnTo>
                  <a:lnTo>
                    <a:pt x="192404" y="249886"/>
                  </a:lnTo>
                  <a:lnTo>
                    <a:pt x="195114" y="237664"/>
                  </a:lnTo>
                  <a:lnTo>
                    <a:pt x="189694" y="234948"/>
                  </a:lnTo>
                  <a:close/>
                </a:path>
              </a:pathLst>
            </a:custGeom>
            <a:grpFill/>
            <a:ln w="3175" cap="rnd" cmpd="sng">
              <a:solidFill>
                <a:srgbClr val="103140"/>
              </a:solidFill>
              <a:prstDash val="solid"/>
              <a:round/>
            </a:ln>
          </p:spPr>
          <p:txBody>
            <a:bodyPr rtlCol="0" anchor="ctr"/>
            <a:lstStyle/>
            <a:p>
              <a:endParaRPr lang="sv-SE"/>
            </a:p>
          </p:txBody>
        </p:sp>
        <p:sp>
          <p:nvSpPr>
            <p:cNvPr id="39" name="Frihandsfigur 38">
              <a:extLst>
                <a:ext uri="{FF2B5EF4-FFF2-40B4-BE49-F238E27FC236}">
                  <a16:creationId xmlns:a16="http://schemas.microsoft.com/office/drawing/2014/main" id="{D2945C48-C2E9-403B-F25F-D43B5DFD198D}"/>
                </a:ext>
              </a:extLst>
            </p:cNvPr>
            <p:cNvSpPr/>
            <p:nvPr/>
          </p:nvSpPr>
          <p:spPr>
            <a:xfrm>
              <a:off x="7071788" y="9214033"/>
              <a:ext cx="295380" cy="309641"/>
            </a:xfrm>
            <a:custGeom>
              <a:avLst/>
              <a:gdLst>
                <a:gd name="connsiteX0" fmla="*/ 86717 w 295380"/>
                <a:gd name="connsiteY0" fmla="*/ 255319 h 309641"/>
                <a:gd name="connsiteX1" fmla="*/ 90771 w 295380"/>
                <a:gd name="connsiteY1" fmla="*/ 251234 h 309641"/>
                <a:gd name="connsiteX2" fmla="*/ 94847 w 295380"/>
                <a:gd name="connsiteY2" fmla="*/ 240369 h 309641"/>
                <a:gd name="connsiteX3" fmla="*/ 100267 w 295380"/>
                <a:gd name="connsiteY3" fmla="*/ 237653 h 309641"/>
                <a:gd name="connsiteX4" fmla="*/ 104321 w 295380"/>
                <a:gd name="connsiteY4" fmla="*/ 241738 h 309641"/>
                <a:gd name="connsiteX5" fmla="*/ 105687 w 295380"/>
                <a:gd name="connsiteY5" fmla="*/ 249886 h 309641"/>
                <a:gd name="connsiteX6" fmla="*/ 111106 w 295380"/>
                <a:gd name="connsiteY6" fmla="*/ 253950 h 309641"/>
                <a:gd name="connsiteX7" fmla="*/ 120580 w 295380"/>
                <a:gd name="connsiteY7" fmla="*/ 251234 h 309641"/>
                <a:gd name="connsiteX8" fmla="*/ 126000 w 295380"/>
                <a:gd name="connsiteY8" fmla="*/ 245802 h 309641"/>
                <a:gd name="connsiteX9" fmla="*/ 119236 w 295380"/>
                <a:gd name="connsiteY9" fmla="*/ 233589 h 309641"/>
                <a:gd name="connsiteX10" fmla="*/ 117870 w 295380"/>
                <a:gd name="connsiteY10" fmla="*/ 225441 h 309641"/>
                <a:gd name="connsiteX11" fmla="*/ 123290 w 295380"/>
                <a:gd name="connsiteY11" fmla="*/ 221356 h 309641"/>
                <a:gd name="connsiteX12" fmla="*/ 128710 w 295380"/>
                <a:gd name="connsiteY12" fmla="*/ 224072 h 309641"/>
                <a:gd name="connsiteX13" fmla="*/ 132786 w 295380"/>
                <a:gd name="connsiteY13" fmla="*/ 220009 h 309641"/>
                <a:gd name="connsiteX14" fmla="*/ 131420 w 295380"/>
                <a:gd name="connsiteY14" fmla="*/ 211860 h 309641"/>
                <a:gd name="connsiteX15" fmla="*/ 135496 w 295380"/>
                <a:gd name="connsiteY15" fmla="*/ 203712 h 309641"/>
                <a:gd name="connsiteX16" fmla="*/ 143625 w 295380"/>
                <a:gd name="connsiteY16" fmla="*/ 202343 h 309641"/>
                <a:gd name="connsiteX17" fmla="*/ 150389 w 295380"/>
                <a:gd name="connsiteY17" fmla="*/ 198279 h 309641"/>
                <a:gd name="connsiteX18" fmla="*/ 153099 w 295380"/>
                <a:gd name="connsiteY18" fmla="*/ 192847 h 309641"/>
                <a:gd name="connsiteX19" fmla="*/ 146335 w 295380"/>
                <a:gd name="connsiteY19" fmla="*/ 192847 h 309641"/>
                <a:gd name="connsiteX20" fmla="*/ 130076 w 295380"/>
                <a:gd name="connsiteY20" fmla="*/ 188762 h 309641"/>
                <a:gd name="connsiteX21" fmla="*/ 115160 w 295380"/>
                <a:gd name="connsiteY21" fmla="*/ 196911 h 309641"/>
                <a:gd name="connsiteX22" fmla="*/ 98901 w 295380"/>
                <a:gd name="connsiteY22" fmla="*/ 196911 h 309641"/>
                <a:gd name="connsiteX23" fmla="*/ 93481 w 295380"/>
                <a:gd name="connsiteY23" fmla="*/ 199627 h 309641"/>
                <a:gd name="connsiteX24" fmla="*/ 89427 w 295380"/>
                <a:gd name="connsiteY24" fmla="*/ 206428 h 309641"/>
                <a:gd name="connsiteX25" fmla="*/ 89427 w 295380"/>
                <a:gd name="connsiteY25" fmla="*/ 207775 h 309641"/>
                <a:gd name="connsiteX26" fmla="*/ 90771 w 295380"/>
                <a:gd name="connsiteY26" fmla="*/ 215924 h 309641"/>
                <a:gd name="connsiteX27" fmla="*/ 89427 w 295380"/>
                <a:gd name="connsiteY27" fmla="*/ 222725 h 309641"/>
                <a:gd name="connsiteX28" fmla="*/ 78587 w 295380"/>
                <a:gd name="connsiteY28" fmla="*/ 233589 h 309641"/>
                <a:gd name="connsiteX29" fmla="*/ 77222 w 295380"/>
                <a:gd name="connsiteY29" fmla="*/ 237653 h 309641"/>
                <a:gd name="connsiteX30" fmla="*/ 78587 w 295380"/>
                <a:gd name="connsiteY30" fmla="*/ 249886 h 309641"/>
                <a:gd name="connsiteX31" fmla="*/ 75878 w 295380"/>
                <a:gd name="connsiteY31" fmla="*/ 256666 h 309641"/>
                <a:gd name="connsiteX32" fmla="*/ 78587 w 295380"/>
                <a:gd name="connsiteY32" fmla="*/ 258035 h 309641"/>
                <a:gd name="connsiteX33" fmla="*/ 86717 w 295380"/>
                <a:gd name="connsiteY33" fmla="*/ 255319 h 309641"/>
                <a:gd name="connsiteX34" fmla="*/ 165305 w 295380"/>
                <a:gd name="connsiteY34" fmla="*/ 309642 h 309641"/>
                <a:gd name="connsiteX35" fmla="*/ 170724 w 295380"/>
                <a:gd name="connsiteY35" fmla="*/ 305557 h 309641"/>
                <a:gd name="connsiteX36" fmla="*/ 176144 w 295380"/>
                <a:gd name="connsiteY36" fmla="*/ 300125 h 309641"/>
                <a:gd name="connsiteX37" fmla="*/ 182908 w 295380"/>
                <a:gd name="connsiteY37" fmla="*/ 296061 h 309641"/>
                <a:gd name="connsiteX38" fmla="*/ 192404 w 295380"/>
                <a:gd name="connsiteY38" fmla="*/ 298777 h 309641"/>
                <a:gd name="connsiteX39" fmla="*/ 208663 w 295380"/>
                <a:gd name="connsiteY39" fmla="*/ 289260 h 309641"/>
                <a:gd name="connsiteX40" fmla="*/ 203243 w 295380"/>
                <a:gd name="connsiteY40" fmla="*/ 282480 h 309641"/>
                <a:gd name="connsiteX41" fmla="*/ 195114 w 295380"/>
                <a:gd name="connsiteY41" fmla="*/ 277048 h 309641"/>
                <a:gd name="connsiteX42" fmla="*/ 199168 w 295380"/>
                <a:gd name="connsiteY42" fmla="*/ 270247 h 309641"/>
                <a:gd name="connsiteX43" fmla="*/ 226267 w 295380"/>
                <a:gd name="connsiteY43" fmla="*/ 253950 h 309641"/>
                <a:gd name="connsiteX44" fmla="*/ 230343 w 295380"/>
                <a:gd name="connsiteY44" fmla="*/ 249886 h 309641"/>
                <a:gd name="connsiteX45" fmla="*/ 230343 w 295380"/>
                <a:gd name="connsiteY45" fmla="*/ 239022 h 309641"/>
                <a:gd name="connsiteX46" fmla="*/ 227633 w 295380"/>
                <a:gd name="connsiteY46" fmla="*/ 234937 h 309641"/>
                <a:gd name="connsiteX47" fmla="*/ 220847 w 295380"/>
                <a:gd name="connsiteY47" fmla="*/ 239022 h 309641"/>
                <a:gd name="connsiteX48" fmla="*/ 215427 w 295380"/>
                <a:gd name="connsiteY48" fmla="*/ 247170 h 309641"/>
                <a:gd name="connsiteX49" fmla="*/ 199168 w 295380"/>
                <a:gd name="connsiteY49" fmla="*/ 258035 h 309641"/>
                <a:gd name="connsiteX50" fmla="*/ 189694 w 295380"/>
                <a:gd name="connsiteY50" fmla="*/ 255319 h 309641"/>
                <a:gd name="connsiteX51" fmla="*/ 158519 w 295380"/>
                <a:gd name="connsiteY51" fmla="*/ 274332 h 309641"/>
                <a:gd name="connsiteX52" fmla="*/ 153099 w 295380"/>
                <a:gd name="connsiteY52" fmla="*/ 278395 h 309641"/>
                <a:gd name="connsiteX53" fmla="*/ 138206 w 295380"/>
                <a:gd name="connsiteY53" fmla="*/ 290629 h 309641"/>
                <a:gd name="connsiteX54" fmla="*/ 126000 w 295380"/>
                <a:gd name="connsiteY54" fmla="*/ 301493 h 309641"/>
                <a:gd name="connsiteX55" fmla="*/ 127366 w 295380"/>
                <a:gd name="connsiteY55" fmla="*/ 309642 h 309641"/>
                <a:gd name="connsiteX56" fmla="*/ 131420 w 295380"/>
                <a:gd name="connsiteY56" fmla="*/ 308273 h 309641"/>
                <a:gd name="connsiteX57" fmla="*/ 139550 w 295380"/>
                <a:gd name="connsiteY57" fmla="*/ 304209 h 309641"/>
                <a:gd name="connsiteX58" fmla="*/ 147679 w 295380"/>
                <a:gd name="connsiteY58" fmla="*/ 296061 h 309641"/>
                <a:gd name="connsiteX59" fmla="*/ 150389 w 295380"/>
                <a:gd name="connsiteY59" fmla="*/ 300125 h 309641"/>
                <a:gd name="connsiteX60" fmla="*/ 150389 w 295380"/>
                <a:gd name="connsiteY60" fmla="*/ 308273 h 309641"/>
                <a:gd name="connsiteX61" fmla="*/ 165305 w 295380"/>
                <a:gd name="connsiteY61" fmla="*/ 309642 h 309641"/>
                <a:gd name="connsiteX62" fmla="*/ 257442 w 295380"/>
                <a:gd name="connsiteY62" fmla="*/ 209144 h 309641"/>
                <a:gd name="connsiteX63" fmla="*/ 262861 w 295380"/>
                <a:gd name="connsiteY63" fmla="*/ 200996 h 309641"/>
                <a:gd name="connsiteX64" fmla="*/ 265571 w 295380"/>
                <a:gd name="connsiteY64" fmla="*/ 164317 h 309641"/>
                <a:gd name="connsiteX65" fmla="*/ 279121 w 295380"/>
                <a:gd name="connsiteY65" fmla="*/ 150736 h 309641"/>
                <a:gd name="connsiteX66" fmla="*/ 279121 w 295380"/>
                <a:gd name="connsiteY66" fmla="*/ 137155 h 309641"/>
                <a:gd name="connsiteX67" fmla="*/ 291305 w 295380"/>
                <a:gd name="connsiteY67" fmla="*/ 126291 h 309641"/>
                <a:gd name="connsiteX68" fmla="*/ 295380 w 295380"/>
                <a:gd name="connsiteY68" fmla="*/ 116795 h 309641"/>
                <a:gd name="connsiteX69" fmla="*/ 284541 w 295380"/>
                <a:gd name="connsiteY69" fmla="*/ 96413 h 309641"/>
                <a:gd name="connsiteX70" fmla="*/ 283175 w 295380"/>
                <a:gd name="connsiteY70" fmla="*/ 97782 h 309641"/>
                <a:gd name="connsiteX71" fmla="*/ 257442 w 295380"/>
                <a:gd name="connsiteY71" fmla="*/ 129007 h 309641"/>
                <a:gd name="connsiteX72" fmla="*/ 235762 w 295380"/>
                <a:gd name="connsiteY72" fmla="*/ 138524 h 309641"/>
                <a:gd name="connsiteX73" fmla="*/ 234396 w 295380"/>
                <a:gd name="connsiteY73" fmla="*/ 142588 h 309641"/>
                <a:gd name="connsiteX74" fmla="*/ 238472 w 295380"/>
                <a:gd name="connsiteY74" fmla="*/ 143956 h 309641"/>
                <a:gd name="connsiteX75" fmla="*/ 238472 w 295380"/>
                <a:gd name="connsiteY75" fmla="*/ 148020 h 309641"/>
                <a:gd name="connsiteX76" fmla="*/ 224923 w 295380"/>
                <a:gd name="connsiteY76" fmla="*/ 167033 h 309641"/>
                <a:gd name="connsiteX77" fmla="*/ 226267 w 295380"/>
                <a:gd name="connsiteY77" fmla="*/ 171118 h 309641"/>
                <a:gd name="connsiteX78" fmla="*/ 233052 w 295380"/>
                <a:gd name="connsiteY78" fmla="*/ 169749 h 309641"/>
                <a:gd name="connsiteX79" fmla="*/ 234396 w 295380"/>
                <a:gd name="connsiteY79" fmla="*/ 173834 h 309641"/>
                <a:gd name="connsiteX80" fmla="*/ 231687 w 295380"/>
                <a:gd name="connsiteY80" fmla="*/ 176550 h 309641"/>
                <a:gd name="connsiteX81" fmla="*/ 227633 w 295380"/>
                <a:gd name="connsiteY81" fmla="*/ 181982 h 309641"/>
                <a:gd name="connsiteX82" fmla="*/ 223557 w 295380"/>
                <a:gd name="connsiteY82" fmla="*/ 187415 h 309641"/>
                <a:gd name="connsiteX83" fmla="*/ 224923 w 295380"/>
                <a:gd name="connsiteY83" fmla="*/ 199627 h 309641"/>
                <a:gd name="connsiteX84" fmla="*/ 235762 w 295380"/>
                <a:gd name="connsiteY84" fmla="*/ 205059 h 309641"/>
                <a:gd name="connsiteX85" fmla="*/ 247946 w 295380"/>
                <a:gd name="connsiteY85" fmla="*/ 200996 h 309641"/>
                <a:gd name="connsiteX86" fmla="*/ 250656 w 295380"/>
                <a:gd name="connsiteY86" fmla="*/ 209144 h 309641"/>
                <a:gd name="connsiteX87" fmla="*/ 257442 w 295380"/>
                <a:gd name="connsiteY87" fmla="*/ 209144 h 309641"/>
                <a:gd name="connsiteX88" fmla="*/ 211373 w 295380"/>
                <a:gd name="connsiteY88" fmla="*/ 50238 h 309641"/>
                <a:gd name="connsiteX89" fmla="*/ 222213 w 295380"/>
                <a:gd name="connsiteY89" fmla="*/ 54323 h 309641"/>
                <a:gd name="connsiteX90" fmla="*/ 230343 w 295380"/>
                <a:gd name="connsiteY90" fmla="*/ 48891 h 309641"/>
                <a:gd name="connsiteX91" fmla="*/ 237106 w 295380"/>
                <a:gd name="connsiteY91" fmla="*/ 44806 h 309641"/>
                <a:gd name="connsiteX92" fmla="*/ 253366 w 295380"/>
                <a:gd name="connsiteY92" fmla="*/ 51607 h 309641"/>
                <a:gd name="connsiteX93" fmla="*/ 261496 w 295380"/>
                <a:gd name="connsiteY93" fmla="*/ 48891 h 309641"/>
                <a:gd name="connsiteX94" fmla="*/ 269625 w 295380"/>
                <a:gd name="connsiteY94" fmla="*/ 46175 h 309641"/>
                <a:gd name="connsiteX95" fmla="*/ 273701 w 295380"/>
                <a:gd name="connsiteY95" fmla="*/ 48891 h 309641"/>
                <a:gd name="connsiteX96" fmla="*/ 262861 w 295380"/>
                <a:gd name="connsiteY96" fmla="*/ 74684 h 309641"/>
                <a:gd name="connsiteX97" fmla="*/ 256076 w 295380"/>
                <a:gd name="connsiteY97" fmla="*/ 78769 h 309641"/>
                <a:gd name="connsiteX98" fmla="*/ 249312 w 295380"/>
                <a:gd name="connsiteY98" fmla="*/ 82832 h 309641"/>
                <a:gd name="connsiteX99" fmla="*/ 243892 w 295380"/>
                <a:gd name="connsiteY99" fmla="*/ 82832 h 309641"/>
                <a:gd name="connsiteX100" fmla="*/ 242526 w 295380"/>
                <a:gd name="connsiteY100" fmla="*/ 78769 h 309641"/>
                <a:gd name="connsiteX101" fmla="*/ 237106 w 295380"/>
                <a:gd name="connsiteY101" fmla="*/ 77400 h 309641"/>
                <a:gd name="connsiteX102" fmla="*/ 224923 w 295380"/>
                <a:gd name="connsiteY102" fmla="*/ 90981 h 309641"/>
                <a:gd name="connsiteX103" fmla="*/ 220847 w 295380"/>
                <a:gd name="connsiteY103" fmla="*/ 90981 h 309641"/>
                <a:gd name="connsiteX104" fmla="*/ 212717 w 295380"/>
                <a:gd name="connsiteY104" fmla="*/ 89633 h 309641"/>
                <a:gd name="connsiteX105" fmla="*/ 205953 w 295380"/>
                <a:gd name="connsiteY105" fmla="*/ 93697 h 309641"/>
                <a:gd name="connsiteX106" fmla="*/ 191038 w 295380"/>
                <a:gd name="connsiteY106" fmla="*/ 100498 h 309641"/>
                <a:gd name="connsiteX107" fmla="*/ 182908 w 295380"/>
                <a:gd name="connsiteY107" fmla="*/ 115426 h 309641"/>
                <a:gd name="connsiteX108" fmla="*/ 207297 w 295380"/>
                <a:gd name="connsiteY108" fmla="*/ 112710 h 309641"/>
                <a:gd name="connsiteX109" fmla="*/ 208663 w 295380"/>
                <a:gd name="connsiteY109" fmla="*/ 119511 h 309641"/>
                <a:gd name="connsiteX110" fmla="*/ 200534 w 295380"/>
                <a:gd name="connsiteY110" fmla="*/ 127659 h 309641"/>
                <a:gd name="connsiteX111" fmla="*/ 174778 w 295380"/>
                <a:gd name="connsiteY111" fmla="*/ 137155 h 309641"/>
                <a:gd name="connsiteX112" fmla="*/ 162595 w 295380"/>
                <a:gd name="connsiteY112" fmla="*/ 143956 h 309641"/>
                <a:gd name="connsiteX113" fmla="*/ 155809 w 295380"/>
                <a:gd name="connsiteY113" fmla="*/ 152105 h 309641"/>
                <a:gd name="connsiteX114" fmla="*/ 149045 w 295380"/>
                <a:gd name="connsiteY114" fmla="*/ 154821 h 309641"/>
                <a:gd name="connsiteX115" fmla="*/ 147679 w 295380"/>
                <a:gd name="connsiteY115" fmla="*/ 149389 h 309641"/>
                <a:gd name="connsiteX116" fmla="*/ 147679 w 295380"/>
                <a:gd name="connsiteY116" fmla="*/ 143956 h 309641"/>
                <a:gd name="connsiteX117" fmla="*/ 155809 w 295380"/>
                <a:gd name="connsiteY117" fmla="*/ 135808 h 309641"/>
                <a:gd name="connsiteX118" fmla="*/ 161229 w 295380"/>
                <a:gd name="connsiteY118" fmla="*/ 133092 h 309641"/>
                <a:gd name="connsiteX119" fmla="*/ 162595 w 295380"/>
                <a:gd name="connsiteY119" fmla="*/ 129007 h 309641"/>
                <a:gd name="connsiteX120" fmla="*/ 158519 w 295380"/>
                <a:gd name="connsiteY120" fmla="*/ 124943 h 309641"/>
                <a:gd name="connsiteX121" fmla="*/ 161229 w 295380"/>
                <a:gd name="connsiteY121" fmla="*/ 118142 h 309641"/>
                <a:gd name="connsiteX122" fmla="*/ 166649 w 295380"/>
                <a:gd name="connsiteY122" fmla="*/ 114079 h 309641"/>
                <a:gd name="connsiteX123" fmla="*/ 172069 w 295380"/>
                <a:gd name="connsiteY123" fmla="*/ 114079 h 309641"/>
                <a:gd name="connsiteX124" fmla="*/ 177488 w 295380"/>
                <a:gd name="connsiteY124" fmla="*/ 108646 h 309641"/>
                <a:gd name="connsiteX125" fmla="*/ 176144 w 295380"/>
                <a:gd name="connsiteY125" fmla="*/ 104561 h 309641"/>
                <a:gd name="connsiteX126" fmla="*/ 170724 w 295380"/>
                <a:gd name="connsiteY126" fmla="*/ 100498 h 309641"/>
                <a:gd name="connsiteX127" fmla="*/ 159885 w 295380"/>
                <a:gd name="connsiteY127" fmla="*/ 101845 h 309641"/>
                <a:gd name="connsiteX128" fmla="*/ 153099 w 295380"/>
                <a:gd name="connsiteY128" fmla="*/ 105930 h 309641"/>
                <a:gd name="connsiteX129" fmla="*/ 149045 w 295380"/>
                <a:gd name="connsiteY129" fmla="*/ 114079 h 309641"/>
                <a:gd name="connsiteX130" fmla="*/ 153099 w 295380"/>
                <a:gd name="connsiteY130" fmla="*/ 118142 h 309641"/>
                <a:gd name="connsiteX131" fmla="*/ 150389 w 295380"/>
                <a:gd name="connsiteY131" fmla="*/ 123574 h 309641"/>
                <a:gd name="connsiteX132" fmla="*/ 142259 w 295380"/>
                <a:gd name="connsiteY132" fmla="*/ 130375 h 309641"/>
                <a:gd name="connsiteX133" fmla="*/ 117870 w 295380"/>
                <a:gd name="connsiteY133" fmla="*/ 139871 h 309641"/>
                <a:gd name="connsiteX134" fmla="*/ 115160 w 295380"/>
                <a:gd name="connsiteY134" fmla="*/ 145304 h 309641"/>
                <a:gd name="connsiteX135" fmla="*/ 101611 w 295380"/>
                <a:gd name="connsiteY135" fmla="*/ 149389 h 309641"/>
                <a:gd name="connsiteX136" fmla="*/ 97557 w 295380"/>
                <a:gd name="connsiteY136" fmla="*/ 156168 h 309641"/>
                <a:gd name="connsiteX137" fmla="*/ 94847 w 295380"/>
                <a:gd name="connsiteY137" fmla="*/ 165686 h 309641"/>
                <a:gd name="connsiteX138" fmla="*/ 88061 w 295380"/>
                <a:gd name="connsiteY138" fmla="*/ 168402 h 309641"/>
                <a:gd name="connsiteX139" fmla="*/ 75878 w 295380"/>
                <a:gd name="connsiteY139" fmla="*/ 169749 h 309641"/>
                <a:gd name="connsiteX140" fmla="*/ 67748 w 295380"/>
                <a:gd name="connsiteY140" fmla="*/ 173834 h 309641"/>
                <a:gd name="connsiteX141" fmla="*/ 63672 w 295380"/>
                <a:gd name="connsiteY141" fmla="*/ 183330 h 309641"/>
                <a:gd name="connsiteX142" fmla="*/ 63672 w 295380"/>
                <a:gd name="connsiteY142" fmla="*/ 191478 h 309641"/>
                <a:gd name="connsiteX143" fmla="*/ 59618 w 295380"/>
                <a:gd name="connsiteY143" fmla="*/ 196911 h 309641"/>
                <a:gd name="connsiteX144" fmla="*/ 54198 w 295380"/>
                <a:gd name="connsiteY144" fmla="*/ 194195 h 309641"/>
                <a:gd name="connsiteX145" fmla="*/ 52832 w 295380"/>
                <a:gd name="connsiteY145" fmla="*/ 186046 h 309641"/>
                <a:gd name="connsiteX146" fmla="*/ 46069 w 295380"/>
                <a:gd name="connsiteY146" fmla="*/ 184699 h 309641"/>
                <a:gd name="connsiteX147" fmla="*/ 43359 w 295380"/>
                <a:gd name="connsiteY147" fmla="*/ 179266 h 309641"/>
                <a:gd name="connsiteX148" fmla="*/ 25733 w 295380"/>
                <a:gd name="connsiteY148" fmla="*/ 173834 h 309641"/>
                <a:gd name="connsiteX149" fmla="*/ 21679 w 295380"/>
                <a:gd name="connsiteY149" fmla="*/ 164317 h 309641"/>
                <a:gd name="connsiteX150" fmla="*/ 21679 w 295380"/>
                <a:gd name="connsiteY150" fmla="*/ 150736 h 309641"/>
                <a:gd name="connsiteX151" fmla="*/ 27099 w 295380"/>
                <a:gd name="connsiteY151" fmla="*/ 143956 h 309641"/>
                <a:gd name="connsiteX152" fmla="*/ 32519 w 295380"/>
                <a:gd name="connsiteY152" fmla="*/ 131723 h 309641"/>
                <a:gd name="connsiteX153" fmla="*/ 33863 w 295380"/>
                <a:gd name="connsiteY153" fmla="*/ 123574 h 309641"/>
                <a:gd name="connsiteX154" fmla="*/ 29809 w 295380"/>
                <a:gd name="connsiteY154" fmla="*/ 122227 h 309641"/>
                <a:gd name="connsiteX155" fmla="*/ 28443 w 295380"/>
                <a:gd name="connsiteY155" fmla="*/ 108646 h 309641"/>
                <a:gd name="connsiteX156" fmla="*/ 17604 w 295380"/>
                <a:gd name="connsiteY156" fmla="*/ 105930 h 309641"/>
                <a:gd name="connsiteX157" fmla="*/ 10840 w 295380"/>
                <a:gd name="connsiteY157" fmla="*/ 111362 h 309641"/>
                <a:gd name="connsiteX158" fmla="*/ 5420 w 295380"/>
                <a:gd name="connsiteY158" fmla="*/ 105930 h 309641"/>
                <a:gd name="connsiteX159" fmla="*/ 2710 w 295380"/>
                <a:gd name="connsiteY159" fmla="*/ 99129 h 309641"/>
                <a:gd name="connsiteX160" fmla="*/ 0 w 295380"/>
                <a:gd name="connsiteY160" fmla="*/ 88264 h 309641"/>
                <a:gd name="connsiteX161" fmla="*/ 31153 w 295380"/>
                <a:gd name="connsiteY161" fmla="*/ 65188 h 309641"/>
                <a:gd name="connsiteX162" fmla="*/ 40649 w 295380"/>
                <a:gd name="connsiteY162" fmla="*/ 69251 h 309641"/>
                <a:gd name="connsiteX163" fmla="*/ 50122 w 295380"/>
                <a:gd name="connsiteY163" fmla="*/ 76052 h 309641"/>
                <a:gd name="connsiteX164" fmla="*/ 59618 w 295380"/>
                <a:gd name="connsiteY164" fmla="*/ 78769 h 309641"/>
                <a:gd name="connsiteX165" fmla="*/ 70458 w 295380"/>
                <a:gd name="connsiteY165" fmla="*/ 71968 h 309641"/>
                <a:gd name="connsiteX166" fmla="*/ 84007 w 295380"/>
                <a:gd name="connsiteY166" fmla="*/ 69251 h 309641"/>
                <a:gd name="connsiteX167" fmla="*/ 89427 w 295380"/>
                <a:gd name="connsiteY167" fmla="*/ 63819 h 309641"/>
                <a:gd name="connsiteX168" fmla="*/ 88061 w 295380"/>
                <a:gd name="connsiteY168" fmla="*/ 59755 h 309641"/>
                <a:gd name="connsiteX169" fmla="*/ 96191 w 295380"/>
                <a:gd name="connsiteY169" fmla="*/ 50238 h 309641"/>
                <a:gd name="connsiteX170" fmla="*/ 90771 w 295380"/>
                <a:gd name="connsiteY170" fmla="*/ 40742 h 309641"/>
                <a:gd name="connsiteX171" fmla="*/ 92137 w 295380"/>
                <a:gd name="connsiteY171" fmla="*/ 33941 h 309641"/>
                <a:gd name="connsiteX172" fmla="*/ 132786 w 295380"/>
                <a:gd name="connsiteY172" fmla="*/ 9496 h 309641"/>
                <a:gd name="connsiteX173" fmla="*/ 147679 w 295380"/>
                <a:gd name="connsiteY173" fmla="*/ 2716 h 309641"/>
                <a:gd name="connsiteX174" fmla="*/ 159885 w 295380"/>
                <a:gd name="connsiteY174" fmla="*/ 0 h 309641"/>
                <a:gd name="connsiteX175" fmla="*/ 173434 w 295380"/>
                <a:gd name="connsiteY175" fmla="*/ 9496 h 309641"/>
                <a:gd name="connsiteX176" fmla="*/ 189694 w 295380"/>
                <a:gd name="connsiteY176" fmla="*/ 23077 h 309641"/>
                <a:gd name="connsiteX177" fmla="*/ 195114 w 295380"/>
                <a:gd name="connsiteY177" fmla="*/ 33941 h 309641"/>
                <a:gd name="connsiteX178" fmla="*/ 203243 w 295380"/>
                <a:gd name="connsiteY178" fmla="*/ 39374 h 309641"/>
                <a:gd name="connsiteX179" fmla="*/ 211373 w 295380"/>
                <a:gd name="connsiteY179" fmla="*/ 50238 h 3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295380" h="309641">
                  <a:moveTo>
                    <a:pt x="86717" y="255319"/>
                  </a:moveTo>
                  <a:lnTo>
                    <a:pt x="90771" y="251234"/>
                  </a:lnTo>
                  <a:lnTo>
                    <a:pt x="94847" y="240369"/>
                  </a:lnTo>
                  <a:lnTo>
                    <a:pt x="100267" y="237653"/>
                  </a:lnTo>
                  <a:lnTo>
                    <a:pt x="104321" y="241738"/>
                  </a:lnTo>
                  <a:lnTo>
                    <a:pt x="105687" y="249886"/>
                  </a:lnTo>
                  <a:lnTo>
                    <a:pt x="111106" y="253950"/>
                  </a:lnTo>
                  <a:lnTo>
                    <a:pt x="120580" y="251234"/>
                  </a:lnTo>
                  <a:lnTo>
                    <a:pt x="126000" y="245802"/>
                  </a:lnTo>
                  <a:lnTo>
                    <a:pt x="119236" y="233589"/>
                  </a:lnTo>
                  <a:lnTo>
                    <a:pt x="117870" y="225441"/>
                  </a:lnTo>
                  <a:lnTo>
                    <a:pt x="123290" y="221356"/>
                  </a:lnTo>
                  <a:lnTo>
                    <a:pt x="128710" y="224072"/>
                  </a:lnTo>
                  <a:lnTo>
                    <a:pt x="132786" y="220009"/>
                  </a:lnTo>
                  <a:lnTo>
                    <a:pt x="131420" y="211860"/>
                  </a:lnTo>
                  <a:lnTo>
                    <a:pt x="135496" y="203712"/>
                  </a:lnTo>
                  <a:lnTo>
                    <a:pt x="143625" y="202343"/>
                  </a:lnTo>
                  <a:lnTo>
                    <a:pt x="150389" y="198279"/>
                  </a:lnTo>
                  <a:lnTo>
                    <a:pt x="153099" y="192847"/>
                  </a:lnTo>
                  <a:lnTo>
                    <a:pt x="146335" y="192847"/>
                  </a:lnTo>
                  <a:lnTo>
                    <a:pt x="130076" y="188762"/>
                  </a:lnTo>
                  <a:lnTo>
                    <a:pt x="115160" y="196911"/>
                  </a:lnTo>
                  <a:lnTo>
                    <a:pt x="98901" y="196911"/>
                  </a:lnTo>
                  <a:lnTo>
                    <a:pt x="93481" y="199627"/>
                  </a:lnTo>
                  <a:lnTo>
                    <a:pt x="89427" y="206428"/>
                  </a:lnTo>
                  <a:lnTo>
                    <a:pt x="89427" y="207775"/>
                  </a:lnTo>
                  <a:lnTo>
                    <a:pt x="90771" y="215924"/>
                  </a:lnTo>
                  <a:lnTo>
                    <a:pt x="89427" y="222725"/>
                  </a:lnTo>
                  <a:lnTo>
                    <a:pt x="78587" y="233589"/>
                  </a:lnTo>
                  <a:lnTo>
                    <a:pt x="77222" y="237653"/>
                  </a:lnTo>
                  <a:lnTo>
                    <a:pt x="78587" y="249886"/>
                  </a:lnTo>
                  <a:lnTo>
                    <a:pt x="75878" y="256666"/>
                  </a:lnTo>
                  <a:lnTo>
                    <a:pt x="78587" y="258035"/>
                  </a:lnTo>
                  <a:lnTo>
                    <a:pt x="86717" y="255319"/>
                  </a:lnTo>
                  <a:close/>
                  <a:moveTo>
                    <a:pt x="165305" y="309642"/>
                  </a:moveTo>
                  <a:lnTo>
                    <a:pt x="170724" y="305557"/>
                  </a:lnTo>
                  <a:lnTo>
                    <a:pt x="176144" y="300125"/>
                  </a:lnTo>
                  <a:lnTo>
                    <a:pt x="182908" y="296061"/>
                  </a:lnTo>
                  <a:lnTo>
                    <a:pt x="192404" y="298777"/>
                  </a:lnTo>
                  <a:lnTo>
                    <a:pt x="208663" y="289260"/>
                  </a:lnTo>
                  <a:lnTo>
                    <a:pt x="203243" y="282480"/>
                  </a:lnTo>
                  <a:lnTo>
                    <a:pt x="195114" y="277048"/>
                  </a:lnTo>
                  <a:lnTo>
                    <a:pt x="199168" y="270247"/>
                  </a:lnTo>
                  <a:lnTo>
                    <a:pt x="226267" y="253950"/>
                  </a:lnTo>
                  <a:lnTo>
                    <a:pt x="230343" y="249886"/>
                  </a:lnTo>
                  <a:lnTo>
                    <a:pt x="230343" y="239022"/>
                  </a:lnTo>
                  <a:lnTo>
                    <a:pt x="227633" y="234937"/>
                  </a:lnTo>
                  <a:lnTo>
                    <a:pt x="220847" y="239022"/>
                  </a:lnTo>
                  <a:lnTo>
                    <a:pt x="215427" y="247170"/>
                  </a:lnTo>
                  <a:lnTo>
                    <a:pt x="199168" y="258035"/>
                  </a:lnTo>
                  <a:lnTo>
                    <a:pt x="189694" y="255319"/>
                  </a:lnTo>
                  <a:lnTo>
                    <a:pt x="158519" y="274332"/>
                  </a:lnTo>
                  <a:lnTo>
                    <a:pt x="153099" y="278395"/>
                  </a:lnTo>
                  <a:lnTo>
                    <a:pt x="138206" y="290629"/>
                  </a:lnTo>
                  <a:lnTo>
                    <a:pt x="126000" y="301493"/>
                  </a:lnTo>
                  <a:lnTo>
                    <a:pt x="127366" y="309642"/>
                  </a:lnTo>
                  <a:lnTo>
                    <a:pt x="131420" y="308273"/>
                  </a:lnTo>
                  <a:lnTo>
                    <a:pt x="139550" y="304209"/>
                  </a:lnTo>
                  <a:lnTo>
                    <a:pt x="147679" y="296061"/>
                  </a:lnTo>
                  <a:lnTo>
                    <a:pt x="150389" y="300125"/>
                  </a:lnTo>
                  <a:lnTo>
                    <a:pt x="150389" y="308273"/>
                  </a:lnTo>
                  <a:lnTo>
                    <a:pt x="165305" y="309642"/>
                  </a:lnTo>
                  <a:close/>
                  <a:moveTo>
                    <a:pt x="257442" y="209144"/>
                  </a:moveTo>
                  <a:lnTo>
                    <a:pt x="262861" y="200996"/>
                  </a:lnTo>
                  <a:lnTo>
                    <a:pt x="265571" y="164317"/>
                  </a:lnTo>
                  <a:lnTo>
                    <a:pt x="279121" y="150736"/>
                  </a:lnTo>
                  <a:lnTo>
                    <a:pt x="279121" y="137155"/>
                  </a:lnTo>
                  <a:lnTo>
                    <a:pt x="291305" y="126291"/>
                  </a:lnTo>
                  <a:lnTo>
                    <a:pt x="295380" y="116795"/>
                  </a:lnTo>
                  <a:lnTo>
                    <a:pt x="284541" y="96413"/>
                  </a:lnTo>
                  <a:lnTo>
                    <a:pt x="283175" y="97782"/>
                  </a:lnTo>
                  <a:lnTo>
                    <a:pt x="257442" y="129007"/>
                  </a:lnTo>
                  <a:lnTo>
                    <a:pt x="235762" y="138524"/>
                  </a:lnTo>
                  <a:lnTo>
                    <a:pt x="234396" y="142588"/>
                  </a:lnTo>
                  <a:lnTo>
                    <a:pt x="238472" y="143956"/>
                  </a:lnTo>
                  <a:lnTo>
                    <a:pt x="238472" y="148020"/>
                  </a:lnTo>
                  <a:lnTo>
                    <a:pt x="224923" y="167033"/>
                  </a:lnTo>
                  <a:lnTo>
                    <a:pt x="226267" y="171118"/>
                  </a:lnTo>
                  <a:lnTo>
                    <a:pt x="233052" y="169749"/>
                  </a:lnTo>
                  <a:lnTo>
                    <a:pt x="234396" y="173834"/>
                  </a:lnTo>
                  <a:lnTo>
                    <a:pt x="231687" y="176550"/>
                  </a:lnTo>
                  <a:lnTo>
                    <a:pt x="227633" y="181982"/>
                  </a:lnTo>
                  <a:lnTo>
                    <a:pt x="223557" y="187415"/>
                  </a:lnTo>
                  <a:lnTo>
                    <a:pt x="224923" y="199627"/>
                  </a:lnTo>
                  <a:lnTo>
                    <a:pt x="235762" y="205059"/>
                  </a:lnTo>
                  <a:lnTo>
                    <a:pt x="247946" y="200996"/>
                  </a:lnTo>
                  <a:lnTo>
                    <a:pt x="250656" y="209144"/>
                  </a:lnTo>
                  <a:lnTo>
                    <a:pt x="257442" y="209144"/>
                  </a:lnTo>
                  <a:close/>
                  <a:moveTo>
                    <a:pt x="211373" y="50238"/>
                  </a:moveTo>
                  <a:lnTo>
                    <a:pt x="222213" y="54323"/>
                  </a:lnTo>
                  <a:lnTo>
                    <a:pt x="230343" y="48891"/>
                  </a:lnTo>
                  <a:lnTo>
                    <a:pt x="237106" y="44806"/>
                  </a:lnTo>
                  <a:lnTo>
                    <a:pt x="253366" y="51607"/>
                  </a:lnTo>
                  <a:lnTo>
                    <a:pt x="261496" y="48891"/>
                  </a:lnTo>
                  <a:lnTo>
                    <a:pt x="269625" y="46175"/>
                  </a:lnTo>
                  <a:lnTo>
                    <a:pt x="273701" y="48891"/>
                  </a:lnTo>
                  <a:lnTo>
                    <a:pt x="262861" y="74684"/>
                  </a:lnTo>
                  <a:lnTo>
                    <a:pt x="256076" y="78769"/>
                  </a:lnTo>
                  <a:lnTo>
                    <a:pt x="249312" y="82832"/>
                  </a:lnTo>
                  <a:lnTo>
                    <a:pt x="243892" y="82832"/>
                  </a:lnTo>
                  <a:lnTo>
                    <a:pt x="242526" y="78769"/>
                  </a:lnTo>
                  <a:lnTo>
                    <a:pt x="237106" y="77400"/>
                  </a:lnTo>
                  <a:lnTo>
                    <a:pt x="224923" y="90981"/>
                  </a:lnTo>
                  <a:lnTo>
                    <a:pt x="220847" y="90981"/>
                  </a:lnTo>
                  <a:lnTo>
                    <a:pt x="212717" y="89633"/>
                  </a:lnTo>
                  <a:lnTo>
                    <a:pt x="205953" y="93697"/>
                  </a:lnTo>
                  <a:lnTo>
                    <a:pt x="191038" y="100498"/>
                  </a:lnTo>
                  <a:lnTo>
                    <a:pt x="182908" y="115426"/>
                  </a:lnTo>
                  <a:lnTo>
                    <a:pt x="207297" y="112710"/>
                  </a:lnTo>
                  <a:lnTo>
                    <a:pt x="208663" y="119511"/>
                  </a:lnTo>
                  <a:lnTo>
                    <a:pt x="200534" y="127659"/>
                  </a:lnTo>
                  <a:lnTo>
                    <a:pt x="174778" y="137155"/>
                  </a:lnTo>
                  <a:lnTo>
                    <a:pt x="162595" y="143956"/>
                  </a:lnTo>
                  <a:lnTo>
                    <a:pt x="155809" y="152105"/>
                  </a:lnTo>
                  <a:lnTo>
                    <a:pt x="149045" y="154821"/>
                  </a:lnTo>
                  <a:lnTo>
                    <a:pt x="147679" y="149389"/>
                  </a:lnTo>
                  <a:lnTo>
                    <a:pt x="147679" y="143956"/>
                  </a:lnTo>
                  <a:lnTo>
                    <a:pt x="155809" y="135808"/>
                  </a:lnTo>
                  <a:lnTo>
                    <a:pt x="161229" y="133092"/>
                  </a:lnTo>
                  <a:lnTo>
                    <a:pt x="162595" y="129007"/>
                  </a:lnTo>
                  <a:lnTo>
                    <a:pt x="158519" y="124943"/>
                  </a:lnTo>
                  <a:lnTo>
                    <a:pt x="161229" y="118142"/>
                  </a:lnTo>
                  <a:lnTo>
                    <a:pt x="166649" y="114079"/>
                  </a:lnTo>
                  <a:lnTo>
                    <a:pt x="172069" y="114079"/>
                  </a:lnTo>
                  <a:lnTo>
                    <a:pt x="177488" y="108646"/>
                  </a:lnTo>
                  <a:lnTo>
                    <a:pt x="176144" y="104561"/>
                  </a:lnTo>
                  <a:lnTo>
                    <a:pt x="170724" y="100498"/>
                  </a:lnTo>
                  <a:lnTo>
                    <a:pt x="159885" y="101845"/>
                  </a:lnTo>
                  <a:lnTo>
                    <a:pt x="153099" y="105930"/>
                  </a:lnTo>
                  <a:lnTo>
                    <a:pt x="149045" y="114079"/>
                  </a:lnTo>
                  <a:lnTo>
                    <a:pt x="153099" y="118142"/>
                  </a:lnTo>
                  <a:lnTo>
                    <a:pt x="150389" y="123574"/>
                  </a:lnTo>
                  <a:lnTo>
                    <a:pt x="142259" y="130375"/>
                  </a:lnTo>
                  <a:lnTo>
                    <a:pt x="117870" y="139871"/>
                  </a:lnTo>
                  <a:lnTo>
                    <a:pt x="115160" y="145304"/>
                  </a:lnTo>
                  <a:lnTo>
                    <a:pt x="101611" y="149389"/>
                  </a:lnTo>
                  <a:lnTo>
                    <a:pt x="97557" y="156168"/>
                  </a:lnTo>
                  <a:lnTo>
                    <a:pt x="94847" y="165686"/>
                  </a:lnTo>
                  <a:lnTo>
                    <a:pt x="88061" y="168402"/>
                  </a:lnTo>
                  <a:lnTo>
                    <a:pt x="75878" y="169749"/>
                  </a:lnTo>
                  <a:lnTo>
                    <a:pt x="67748" y="173834"/>
                  </a:lnTo>
                  <a:lnTo>
                    <a:pt x="63672" y="183330"/>
                  </a:lnTo>
                  <a:lnTo>
                    <a:pt x="63672" y="191478"/>
                  </a:lnTo>
                  <a:lnTo>
                    <a:pt x="59618" y="196911"/>
                  </a:lnTo>
                  <a:lnTo>
                    <a:pt x="54198" y="194195"/>
                  </a:lnTo>
                  <a:lnTo>
                    <a:pt x="52832" y="186046"/>
                  </a:lnTo>
                  <a:lnTo>
                    <a:pt x="46069" y="184699"/>
                  </a:lnTo>
                  <a:lnTo>
                    <a:pt x="43359" y="179266"/>
                  </a:lnTo>
                  <a:lnTo>
                    <a:pt x="25733" y="173834"/>
                  </a:lnTo>
                  <a:lnTo>
                    <a:pt x="21679" y="164317"/>
                  </a:lnTo>
                  <a:lnTo>
                    <a:pt x="21679" y="150736"/>
                  </a:lnTo>
                  <a:lnTo>
                    <a:pt x="27099" y="143956"/>
                  </a:lnTo>
                  <a:lnTo>
                    <a:pt x="32519" y="131723"/>
                  </a:lnTo>
                  <a:lnTo>
                    <a:pt x="33863" y="123574"/>
                  </a:lnTo>
                  <a:lnTo>
                    <a:pt x="29809" y="122227"/>
                  </a:lnTo>
                  <a:lnTo>
                    <a:pt x="28443" y="108646"/>
                  </a:lnTo>
                  <a:lnTo>
                    <a:pt x="17604" y="105930"/>
                  </a:lnTo>
                  <a:lnTo>
                    <a:pt x="10840" y="111362"/>
                  </a:lnTo>
                  <a:lnTo>
                    <a:pt x="5420" y="105930"/>
                  </a:lnTo>
                  <a:lnTo>
                    <a:pt x="2710" y="99129"/>
                  </a:lnTo>
                  <a:lnTo>
                    <a:pt x="0" y="88264"/>
                  </a:lnTo>
                  <a:lnTo>
                    <a:pt x="31153" y="65188"/>
                  </a:lnTo>
                  <a:lnTo>
                    <a:pt x="40649" y="69251"/>
                  </a:lnTo>
                  <a:lnTo>
                    <a:pt x="50122" y="76052"/>
                  </a:lnTo>
                  <a:lnTo>
                    <a:pt x="59618" y="78769"/>
                  </a:lnTo>
                  <a:lnTo>
                    <a:pt x="70458" y="71968"/>
                  </a:lnTo>
                  <a:lnTo>
                    <a:pt x="84007" y="69251"/>
                  </a:lnTo>
                  <a:lnTo>
                    <a:pt x="89427" y="63819"/>
                  </a:lnTo>
                  <a:lnTo>
                    <a:pt x="88061" y="59755"/>
                  </a:lnTo>
                  <a:lnTo>
                    <a:pt x="96191" y="50238"/>
                  </a:lnTo>
                  <a:lnTo>
                    <a:pt x="90771" y="40742"/>
                  </a:lnTo>
                  <a:lnTo>
                    <a:pt x="92137" y="33941"/>
                  </a:lnTo>
                  <a:lnTo>
                    <a:pt x="132786" y="9496"/>
                  </a:lnTo>
                  <a:lnTo>
                    <a:pt x="147679" y="2716"/>
                  </a:lnTo>
                  <a:lnTo>
                    <a:pt x="159885" y="0"/>
                  </a:lnTo>
                  <a:lnTo>
                    <a:pt x="173434" y="9496"/>
                  </a:lnTo>
                  <a:lnTo>
                    <a:pt x="189694" y="23077"/>
                  </a:lnTo>
                  <a:lnTo>
                    <a:pt x="195114" y="33941"/>
                  </a:lnTo>
                  <a:lnTo>
                    <a:pt x="203243" y="39374"/>
                  </a:lnTo>
                  <a:lnTo>
                    <a:pt x="211373" y="50238"/>
                  </a:lnTo>
                  <a:close/>
                </a:path>
              </a:pathLst>
            </a:custGeom>
            <a:grpFill/>
            <a:ln w="3175" cap="rnd" cmpd="sng">
              <a:solidFill>
                <a:srgbClr val="103140"/>
              </a:solidFill>
              <a:prstDash val="solid"/>
              <a:round/>
            </a:ln>
          </p:spPr>
          <p:txBody>
            <a:bodyPr rtlCol="0" anchor="ctr"/>
            <a:lstStyle/>
            <a:p>
              <a:endParaRPr lang="sv-SE"/>
            </a:p>
          </p:txBody>
        </p:sp>
        <p:sp>
          <p:nvSpPr>
            <p:cNvPr id="40" name="Frihandsfigur 39">
              <a:extLst>
                <a:ext uri="{FF2B5EF4-FFF2-40B4-BE49-F238E27FC236}">
                  <a16:creationId xmlns:a16="http://schemas.microsoft.com/office/drawing/2014/main" id="{AC2381BA-7951-0EEA-32E4-6E00131CA5C5}"/>
                </a:ext>
              </a:extLst>
            </p:cNvPr>
            <p:cNvSpPr/>
            <p:nvPr/>
          </p:nvSpPr>
          <p:spPr>
            <a:xfrm>
              <a:off x="7197788" y="9173291"/>
              <a:ext cx="123311" cy="95065"/>
            </a:xfrm>
            <a:custGeom>
              <a:avLst/>
              <a:gdLst>
                <a:gd name="connsiteX0" fmla="*/ 85373 w 123311"/>
                <a:gd name="connsiteY0" fmla="*/ 90981 h 95065"/>
                <a:gd name="connsiteX1" fmla="*/ 96213 w 123311"/>
                <a:gd name="connsiteY1" fmla="*/ 95065 h 95065"/>
                <a:gd name="connsiteX2" fmla="*/ 104343 w 123311"/>
                <a:gd name="connsiteY2" fmla="*/ 89633 h 95065"/>
                <a:gd name="connsiteX3" fmla="*/ 111106 w 123311"/>
                <a:gd name="connsiteY3" fmla="*/ 85548 h 95065"/>
                <a:gd name="connsiteX4" fmla="*/ 104343 w 123311"/>
                <a:gd name="connsiteY4" fmla="*/ 78769 h 95065"/>
                <a:gd name="connsiteX5" fmla="*/ 108396 w 123311"/>
                <a:gd name="connsiteY5" fmla="*/ 66535 h 95065"/>
                <a:gd name="connsiteX6" fmla="*/ 119236 w 123311"/>
                <a:gd name="connsiteY6" fmla="*/ 59755 h 95065"/>
                <a:gd name="connsiteX7" fmla="*/ 123312 w 123311"/>
                <a:gd name="connsiteY7" fmla="*/ 54323 h 95065"/>
                <a:gd name="connsiteX8" fmla="*/ 113816 w 123311"/>
                <a:gd name="connsiteY8" fmla="*/ 36657 h 95065"/>
                <a:gd name="connsiteX9" fmla="*/ 105687 w 123311"/>
                <a:gd name="connsiteY9" fmla="*/ 35310 h 95065"/>
                <a:gd name="connsiteX10" fmla="*/ 97557 w 123311"/>
                <a:gd name="connsiteY10" fmla="*/ 32594 h 95065"/>
                <a:gd name="connsiteX11" fmla="*/ 88083 w 123311"/>
                <a:gd name="connsiteY11" fmla="*/ 21729 h 95065"/>
                <a:gd name="connsiteX12" fmla="*/ 60984 w 123311"/>
                <a:gd name="connsiteY12" fmla="*/ 2716 h 95065"/>
                <a:gd name="connsiteX13" fmla="*/ 48778 w 123311"/>
                <a:gd name="connsiteY13" fmla="*/ 1347 h 95065"/>
                <a:gd name="connsiteX14" fmla="*/ 39305 w 123311"/>
                <a:gd name="connsiteY14" fmla="*/ 4064 h 95065"/>
                <a:gd name="connsiteX15" fmla="*/ 33885 w 123311"/>
                <a:gd name="connsiteY15" fmla="*/ 0 h 95065"/>
                <a:gd name="connsiteX16" fmla="*/ 10840 w 123311"/>
                <a:gd name="connsiteY16" fmla="*/ 13581 h 95065"/>
                <a:gd name="connsiteX17" fmla="*/ 13550 w 123311"/>
                <a:gd name="connsiteY17" fmla="*/ 17644 h 95065"/>
                <a:gd name="connsiteX18" fmla="*/ 12206 w 123311"/>
                <a:gd name="connsiteY18" fmla="*/ 23077 h 95065"/>
                <a:gd name="connsiteX19" fmla="*/ 5420 w 123311"/>
                <a:gd name="connsiteY19" fmla="*/ 28509 h 95065"/>
                <a:gd name="connsiteX20" fmla="*/ 0 w 123311"/>
                <a:gd name="connsiteY20" fmla="*/ 28509 h 95065"/>
                <a:gd name="connsiteX21" fmla="*/ 6786 w 123311"/>
                <a:gd name="connsiteY21" fmla="*/ 50238 h 95065"/>
                <a:gd name="connsiteX22" fmla="*/ 21679 w 123311"/>
                <a:gd name="connsiteY22" fmla="*/ 43458 h 95065"/>
                <a:gd name="connsiteX23" fmla="*/ 33885 w 123311"/>
                <a:gd name="connsiteY23" fmla="*/ 40742 h 95065"/>
                <a:gd name="connsiteX24" fmla="*/ 47434 w 123311"/>
                <a:gd name="connsiteY24" fmla="*/ 50238 h 95065"/>
                <a:gd name="connsiteX25" fmla="*/ 63694 w 123311"/>
                <a:gd name="connsiteY25" fmla="*/ 63819 h 95065"/>
                <a:gd name="connsiteX26" fmla="*/ 69114 w 123311"/>
                <a:gd name="connsiteY26" fmla="*/ 74684 h 95065"/>
                <a:gd name="connsiteX27" fmla="*/ 77243 w 123311"/>
                <a:gd name="connsiteY27" fmla="*/ 80116 h 95065"/>
                <a:gd name="connsiteX28" fmla="*/ 85373 w 123311"/>
                <a:gd name="connsiteY28" fmla="*/ 90981 h 9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3311" h="95065">
                  <a:moveTo>
                    <a:pt x="85373" y="90981"/>
                  </a:moveTo>
                  <a:lnTo>
                    <a:pt x="96213" y="95065"/>
                  </a:lnTo>
                  <a:lnTo>
                    <a:pt x="104343" y="89633"/>
                  </a:lnTo>
                  <a:lnTo>
                    <a:pt x="111106" y="85548"/>
                  </a:lnTo>
                  <a:lnTo>
                    <a:pt x="104343" y="78769"/>
                  </a:lnTo>
                  <a:lnTo>
                    <a:pt x="108396" y="66535"/>
                  </a:lnTo>
                  <a:lnTo>
                    <a:pt x="119236" y="59755"/>
                  </a:lnTo>
                  <a:lnTo>
                    <a:pt x="123312" y="54323"/>
                  </a:lnTo>
                  <a:lnTo>
                    <a:pt x="113816" y="36657"/>
                  </a:lnTo>
                  <a:lnTo>
                    <a:pt x="105687" y="35310"/>
                  </a:lnTo>
                  <a:lnTo>
                    <a:pt x="97557" y="32594"/>
                  </a:lnTo>
                  <a:lnTo>
                    <a:pt x="88083" y="21729"/>
                  </a:lnTo>
                  <a:lnTo>
                    <a:pt x="60984" y="2716"/>
                  </a:lnTo>
                  <a:lnTo>
                    <a:pt x="48778" y="1347"/>
                  </a:lnTo>
                  <a:lnTo>
                    <a:pt x="39305" y="4064"/>
                  </a:lnTo>
                  <a:lnTo>
                    <a:pt x="33885" y="0"/>
                  </a:lnTo>
                  <a:lnTo>
                    <a:pt x="10840" y="13581"/>
                  </a:lnTo>
                  <a:lnTo>
                    <a:pt x="13550" y="17644"/>
                  </a:lnTo>
                  <a:lnTo>
                    <a:pt x="12206" y="23077"/>
                  </a:lnTo>
                  <a:lnTo>
                    <a:pt x="5420" y="28509"/>
                  </a:lnTo>
                  <a:lnTo>
                    <a:pt x="0" y="28509"/>
                  </a:lnTo>
                  <a:lnTo>
                    <a:pt x="6786" y="50238"/>
                  </a:lnTo>
                  <a:lnTo>
                    <a:pt x="21679" y="43458"/>
                  </a:lnTo>
                  <a:lnTo>
                    <a:pt x="33885" y="40742"/>
                  </a:lnTo>
                  <a:lnTo>
                    <a:pt x="47434" y="50238"/>
                  </a:lnTo>
                  <a:lnTo>
                    <a:pt x="63694" y="63819"/>
                  </a:lnTo>
                  <a:lnTo>
                    <a:pt x="69114" y="74684"/>
                  </a:lnTo>
                  <a:lnTo>
                    <a:pt x="77243" y="80116"/>
                  </a:lnTo>
                  <a:lnTo>
                    <a:pt x="85373" y="90981"/>
                  </a:lnTo>
                  <a:close/>
                </a:path>
              </a:pathLst>
            </a:custGeom>
            <a:grpFill/>
            <a:ln w="3175" cap="rnd" cmpd="sng">
              <a:solidFill>
                <a:srgbClr val="103140"/>
              </a:solidFill>
              <a:prstDash val="solid"/>
              <a:round/>
            </a:ln>
          </p:spPr>
          <p:txBody>
            <a:bodyPr rtlCol="0" anchor="ctr"/>
            <a:lstStyle/>
            <a:p>
              <a:endParaRPr lang="sv-SE"/>
            </a:p>
          </p:txBody>
        </p:sp>
        <p:sp>
          <p:nvSpPr>
            <p:cNvPr id="41" name="Frihandsfigur 40">
              <a:extLst>
                <a:ext uri="{FF2B5EF4-FFF2-40B4-BE49-F238E27FC236}">
                  <a16:creationId xmlns:a16="http://schemas.microsoft.com/office/drawing/2014/main" id="{F6A69466-DA58-125F-700B-13097E3D4C84}"/>
                </a:ext>
              </a:extLst>
            </p:cNvPr>
            <p:cNvSpPr/>
            <p:nvPr/>
          </p:nvSpPr>
          <p:spPr>
            <a:xfrm>
              <a:off x="7097521" y="8926121"/>
              <a:ext cx="81297" cy="90980"/>
            </a:xfrm>
            <a:custGeom>
              <a:avLst/>
              <a:gdLst>
                <a:gd name="connsiteX0" fmla="*/ 48778 w 81297"/>
                <a:gd name="connsiteY0" fmla="*/ 5432 h 90980"/>
                <a:gd name="connsiteX1" fmla="*/ 58274 w 81297"/>
                <a:gd name="connsiteY1" fmla="*/ 2716 h 90980"/>
                <a:gd name="connsiteX2" fmla="*/ 65038 w 81297"/>
                <a:gd name="connsiteY2" fmla="*/ 13581 h 90980"/>
                <a:gd name="connsiteX3" fmla="*/ 78587 w 81297"/>
                <a:gd name="connsiteY3" fmla="*/ 16297 h 90980"/>
                <a:gd name="connsiteX4" fmla="*/ 81297 w 81297"/>
                <a:gd name="connsiteY4" fmla="*/ 39374 h 90980"/>
                <a:gd name="connsiteX5" fmla="*/ 74534 w 81297"/>
                <a:gd name="connsiteY5" fmla="*/ 50238 h 90980"/>
                <a:gd name="connsiteX6" fmla="*/ 79953 w 81297"/>
                <a:gd name="connsiteY6" fmla="*/ 61103 h 90980"/>
                <a:gd name="connsiteX7" fmla="*/ 63694 w 81297"/>
                <a:gd name="connsiteY7" fmla="*/ 73336 h 90980"/>
                <a:gd name="connsiteX8" fmla="*/ 66404 w 81297"/>
                <a:gd name="connsiteY8" fmla="*/ 78769 h 90980"/>
                <a:gd name="connsiteX9" fmla="*/ 59618 w 81297"/>
                <a:gd name="connsiteY9" fmla="*/ 85548 h 90980"/>
                <a:gd name="connsiteX10" fmla="*/ 56908 w 81297"/>
                <a:gd name="connsiteY10" fmla="*/ 90981 h 90980"/>
                <a:gd name="connsiteX11" fmla="*/ 33885 w 81297"/>
                <a:gd name="connsiteY11" fmla="*/ 85548 h 90980"/>
                <a:gd name="connsiteX12" fmla="*/ 36595 w 81297"/>
                <a:gd name="connsiteY12" fmla="*/ 70620 h 90980"/>
                <a:gd name="connsiteX13" fmla="*/ 29809 w 81297"/>
                <a:gd name="connsiteY13" fmla="*/ 63819 h 90980"/>
                <a:gd name="connsiteX14" fmla="*/ 25755 w 81297"/>
                <a:gd name="connsiteY14" fmla="*/ 69251 h 90980"/>
                <a:gd name="connsiteX15" fmla="*/ 17625 w 81297"/>
                <a:gd name="connsiteY15" fmla="*/ 70620 h 90980"/>
                <a:gd name="connsiteX16" fmla="*/ 4076 w 81297"/>
                <a:gd name="connsiteY16" fmla="*/ 46175 h 90980"/>
                <a:gd name="connsiteX17" fmla="*/ 6786 w 81297"/>
                <a:gd name="connsiteY17" fmla="*/ 31225 h 90980"/>
                <a:gd name="connsiteX18" fmla="*/ 0 w 81297"/>
                <a:gd name="connsiteY18" fmla="*/ 14928 h 90980"/>
                <a:gd name="connsiteX19" fmla="*/ 16259 w 81297"/>
                <a:gd name="connsiteY19" fmla="*/ 0 h 90980"/>
                <a:gd name="connsiteX20" fmla="*/ 35229 w 81297"/>
                <a:gd name="connsiteY20" fmla="*/ 1347 h 90980"/>
                <a:gd name="connsiteX21" fmla="*/ 48778 w 81297"/>
                <a:gd name="connsiteY21" fmla="*/ 5432 h 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97" h="90980">
                  <a:moveTo>
                    <a:pt x="48778" y="5432"/>
                  </a:moveTo>
                  <a:lnTo>
                    <a:pt x="58274" y="2716"/>
                  </a:lnTo>
                  <a:lnTo>
                    <a:pt x="65038" y="13581"/>
                  </a:lnTo>
                  <a:lnTo>
                    <a:pt x="78587" y="16297"/>
                  </a:lnTo>
                  <a:lnTo>
                    <a:pt x="81297" y="39374"/>
                  </a:lnTo>
                  <a:lnTo>
                    <a:pt x="74534" y="50238"/>
                  </a:lnTo>
                  <a:lnTo>
                    <a:pt x="79953" y="61103"/>
                  </a:lnTo>
                  <a:lnTo>
                    <a:pt x="63694" y="73336"/>
                  </a:lnTo>
                  <a:lnTo>
                    <a:pt x="66404" y="78769"/>
                  </a:lnTo>
                  <a:lnTo>
                    <a:pt x="59618" y="85548"/>
                  </a:lnTo>
                  <a:lnTo>
                    <a:pt x="56908" y="90981"/>
                  </a:lnTo>
                  <a:lnTo>
                    <a:pt x="33885" y="85548"/>
                  </a:lnTo>
                  <a:lnTo>
                    <a:pt x="36595" y="70620"/>
                  </a:lnTo>
                  <a:lnTo>
                    <a:pt x="29809" y="63819"/>
                  </a:lnTo>
                  <a:lnTo>
                    <a:pt x="25755" y="69251"/>
                  </a:lnTo>
                  <a:lnTo>
                    <a:pt x="17625" y="70620"/>
                  </a:lnTo>
                  <a:lnTo>
                    <a:pt x="4076" y="46175"/>
                  </a:lnTo>
                  <a:lnTo>
                    <a:pt x="6786" y="31225"/>
                  </a:lnTo>
                  <a:lnTo>
                    <a:pt x="0" y="14928"/>
                  </a:lnTo>
                  <a:lnTo>
                    <a:pt x="16259" y="0"/>
                  </a:lnTo>
                  <a:lnTo>
                    <a:pt x="35229" y="1347"/>
                  </a:lnTo>
                  <a:lnTo>
                    <a:pt x="48778" y="5432"/>
                  </a:lnTo>
                  <a:close/>
                </a:path>
              </a:pathLst>
            </a:custGeom>
            <a:grpFill/>
            <a:ln w="3175" cap="rnd" cmpd="sng">
              <a:solidFill>
                <a:srgbClr val="103140"/>
              </a:solidFill>
              <a:prstDash val="solid"/>
              <a:round/>
            </a:ln>
          </p:spPr>
          <p:txBody>
            <a:bodyPr rtlCol="0" anchor="ctr"/>
            <a:lstStyle/>
            <a:p>
              <a:endParaRPr lang="sv-SE"/>
            </a:p>
          </p:txBody>
        </p:sp>
        <p:sp>
          <p:nvSpPr>
            <p:cNvPr id="42" name="Frihandsfigur 41">
              <a:extLst>
                <a:ext uri="{FF2B5EF4-FFF2-40B4-BE49-F238E27FC236}">
                  <a16:creationId xmlns:a16="http://schemas.microsoft.com/office/drawing/2014/main" id="{BEEE27E1-4F88-1311-2C59-556A4BADAC0C}"/>
                </a:ext>
              </a:extLst>
            </p:cNvPr>
            <p:cNvSpPr/>
            <p:nvPr/>
          </p:nvSpPr>
          <p:spPr>
            <a:xfrm>
              <a:off x="7105651" y="8989940"/>
              <a:ext cx="48778" cy="69272"/>
            </a:xfrm>
            <a:custGeom>
              <a:avLst/>
              <a:gdLst>
                <a:gd name="connsiteX0" fmla="*/ 1366 w 48778"/>
                <a:gd name="connsiteY0" fmla="*/ 25814 h 69272"/>
                <a:gd name="connsiteX1" fmla="*/ 2710 w 48778"/>
                <a:gd name="connsiteY1" fmla="*/ 42111 h 69272"/>
                <a:gd name="connsiteX2" fmla="*/ 0 w 48778"/>
                <a:gd name="connsiteY2" fmla="*/ 48891 h 69272"/>
                <a:gd name="connsiteX3" fmla="*/ 32519 w 48778"/>
                <a:gd name="connsiteY3" fmla="*/ 69273 h 69272"/>
                <a:gd name="connsiteX4" fmla="*/ 46069 w 48778"/>
                <a:gd name="connsiteY4" fmla="*/ 54323 h 69272"/>
                <a:gd name="connsiteX5" fmla="*/ 48778 w 48778"/>
                <a:gd name="connsiteY5" fmla="*/ 42111 h 69272"/>
                <a:gd name="connsiteX6" fmla="*/ 48778 w 48778"/>
                <a:gd name="connsiteY6" fmla="*/ 27162 h 69272"/>
                <a:gd name="connsiteX7" fmla="*/ 25755 w 48778"/>
                <a:gd name="connsiteY7" fmla="*/ 21729 h 69272"/>
                <a:gd name="connsiteX8" fmla="*/ 28465 w 48778"/>
                <a:gd name="connsiteY8" fmla="*/ 6801 h 69272"/>
                <a:gd name="connsiteX9" fmla="*/ 21679 w 48778"/>
                <a:gd name="connsiteY9" fmla="*/ 0 h 69272"/>
                <a:gd name="connsiteX10" fmla="*/ 17625 w 48778"/>
                <a:gd name="connsiteY10" fmla="*/ 5432 h 69272"/>
                <a:gd name="connsiteX11" fmla="*/ 9496 w 48778"/>
                <a:gd name="connsiteY11" fmla="*/ 6801 h 69272"/>
                <a:gd name="connsiteX12" fmla="*/ 9496 w 48778"/>
                <a:gd name="connsiteY12" fmla="*/ 14949 h 69272"/>
                <a:gd name="connsiteX13" fmla="*/ 1366 w 48778"/>
                <a:gd name="connsiteY13" fmla="*/ 25814 h 6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8" h="69272">
                  <a:moveTo>
                    <a:pt x="1366" y="25814"/>
                  </a:moveTo>
                  <a:lnTo>
                    <a:pt x="2710" y="42111"/>
                  </a:lnTo>
                  <a:lnTo>
                    <a:pt x="0" y="48891"/>
                  </a:lnTo>
                  <a:lnTo>
                    <a:pt x="32519" y="69273"/>
                  </a:lnTo>
                  <a:lnTo>
                    <a:pt x="46069" y="54323"/>
                  </a:lnTo>
                  <a:lnTo>
                    <a:pt x="48778" y="42111"/>
                  </a:lnTo>
                  <a:lnTo>
                    <a:pt x="48778" y="27162"/>
                  </a:lnTo>
                  <a:lnTo>
                    <a:pt x="25755" y="21729"/>
                  </a:lnTo>
                  <a:lnTo>
                    <a:pt x="28465" y="6801"/>
                  </a:lnTo>
                  <a:lnTo>
                    <a:pt x="21679" y="0"/>
                  </a:lnTo>
                  <a:lnTo>
                    <a:pt x="17625" y="5432"/>
                  </a:lnTo>
                  <a:lnTo>
                    <a:pt x="9496" y="6801"/>
                  </a:lnTo>
                  <a:lnTo>
                    <a:pt x="9496" y="14949"/>
                  </a:lnTo>
                  <a:lnTo>
                    <a:pt x="1366" y="25814"/>
                  </a:lnTo>
                  <a:close/>
                </a:path>
              </a:pathLst>
            </a:custGeom>
            <a:grpFill/>
            <a:ln w="3175" cap="rnd" cmpd="sng">
              <a:solidFill>
                <a:srgbClr val="103140"/>
              </a:solidFill>
              <a:prstDash val="solid"/>
              <a:round/>
            </a:ln>
          </p:spPr>
          <p:txBody>
            <a:bodyPr rtlCol="0" anchor="ctr"/>
            <a:lstStyle/>
            <a:p>
              <a:endParaRPr lang="sv-SE"/>
            </a:p>
          </p:txBody>
        </p:sp>
        <p:sp>
          <p:nvSpPr>
            <p:cNvPr id="43" name="Frihandsfigur 42">
              <a:extLst>
                <a:ext uri="{FF2B5EF4-FFF2-40B4-BE49-F238E27FC236}">
                  <a16:creationId xmlns:a16="http://schemas.microsoft.com/office/drawing/2014/main" id="{6B02B706-1FB8-A60E-FAD2-C0E671BBBD6D}"/>
                </a:ext>
              </a:extLst>
            </p:cNvPr>
            <p:cNvSpPr/>
            <p:nvPr/>
          </p:nvSpPr>
          <p:spPr>
            <a:xfrm>
              <a:off x="7161215" y="9071425"/>
              <a:ext cx="130075" cy="115447"/>
            </a:xfrm>
            <a:custGeom>
              <a:avLst/>
              <a:gdLst>
                <a:gd name="connsiteX0" fmla="*/ 102977 w 130075"/>
                <a:gd name="connsiteY0" fmla="*/ 24445 h 115447"/>
                <a:gd name="connsiteX1" fmla="*/ 116526 w 130075"/>
                <a:gd name="connsiteY1" fmla="*/ 27162 h 115447"/>
                <a:gd name="connsiteX2" fmla="*/ 123290 w 130075"/>
                <a:gd name="connsiteY2" fmla="*/ 29878 h 115447"/>
                <a:gd name="connsiteX3" fmla="*/ 130076 w 130075"/>
                <a:gd name="connsiteY3" fmla="*/ 13581 h 115447"/>
                <a:gd name="connsiteX4" fmla="*/ 130076 w 130075"/>
                <a:gd name="connsiteY4" fmla="*/ 2716 h 115447"/>
                <a:gd name="connsiteX5" fmla="*/ 123290 w 130075"/>
                <a:gd name="connsiteY5" fmla="*/ 0 h 115447"/>
                <a:gd name="connsiteX6" fmla="*/ 112450 w 130075"/>
                <a:gd name="connsiteY6" fmla="*/ 1369 h 115447"/>
                <a:gd name="connsiteX7" fmla="*/ 102977 w 130075"/>
                <a:gd name="connsiteY7" fmla="*/ 0 h 115447"/>
                <a:gd name="connsiteX8" fmla="*/ 81297 w 130075"/>
                <a:gd name="connsiteY8" fmla="*/ 1369 h 115447"/>
                <a:gd name="connsiteX9" fmla="*/ 79931 w 130075"/>
                <a:gd name="connsiteY9" fmla="*/ 9517 h 115447"/>
                <a:gd name="connsiteX10" fmla="*/ 74512 w 130075"/>
                <a:gd name="connsiteY10" fmla="*/ 12233 h 115447"/>
                <a:gd name="connsiteX11" fmla="*/ 62328 w 130075"/>
                <a:gd name="connsiteY11" fmla="*/ 19013 h 115447"/>
                <a:gd name="connsiteX12" fmla="*/ 60962 w 130075"/>
                <a:gd name="connsiteY12" fmla="*/ 43458 h 115447"/>
                <a:gd name="connsiteX13" fmla="*/ 62328 w 130075"/>
                <a:gd name="connsiteY13" fmla="*/ 50259 h 115447"/>
                <a:gd name="connsiteX14" fmla="*/ 62328 w 130075"/>
                <a:gd name="connsiteY14" fmla="*/ 54323 h 115447"/>
                <a:gd name="connsiteX15" fmla="*/ 69092 w 130075"/>
                <a:gd name="connsiteY15" fmla="*/ 58408 h 115447"/>
                <a:gd name="connsiteX16" fmla="*/ 81297 w 130075"/>
                <a:gd name="connsiteY16" fmla="*/ 59755 h 115447"/>
                <a:gd name="connsiteX17" fmla="*/ 92137 w 130075"/>
                <a:gd name="connsiteY17" fmla="*/ 54323 h 115447"/>
                <a:gd name="connsiteX18" fmla="*/ 98901 w 130075"/>
                <a:gd name="connsiteY18" fmla="*/ 47543 h 115447"/>
                <a:gd name="connsiteX19" fmla="*/ 101611 w 130075"/>
                <a:gd name="connsiteY19" fmla="*/ 40742 h 115447"/>
                <a:gd name="connsiteX20" fmla="*/ 102977 w 130075"/>
                <a:gd name="connsiteY20" fmla="*/ 24445 h 115447"/>
                <a:gd name="connsiteX21" fmla="*/ 31153 w 130075"/>
                <a:gd name="connsiteY21" fmla="*/ 104583 h 115447"/>
                <a:gd name="connsiteX22" fmla="*/ 37939 w 130075"/>
                <a:gd name="connsiteY22" fmla="*/ 111362 h 115447"/>
                <a:gd name="connsiteX23" fmla="*/ 47413 w 130075"/>
                <a:gd name="connsiteY23" fmla="*/ 115447 h 115447"/>
                <a:gd name="connsiteX24" fmla="*/ 70458 w 130075"/>
                <a:gd name="connsiteY24" fmla="*/ 101866 h 115447"/>
                <a:gd name="connsiteX25" fmla="*/ 75878 w 130075"/>
                <a:gd name="connsiteY25" fmla="*/ 105930 h 115447"/>
                <a:gd name="connsiteX26" fmla="*/ 85351 w 130075"/>
                <a:gd name="connsiteY26" fmla="*/ 103214 h 115447"/>
                <a:gd name="connsiteX27" fmla="*/ 81297 w 130075"/>
                <a:gd name="connsiteY27" fmla="*/ 99150 h 115447"/>
                <a:gd name="connsiteX28" fmla="*/ 79931 w 130075"/>
                <a:gd name="connsiteY28" fmla="*/ 96434 h 115447"/>
                <a:gd name="connsiteX29" fmla="*/ 82641 w 130075"/>
                <a:gd name="connsiteY29" fmla="*/ 92349 h 115447"/>
                <a:gd name="connsiteX30" fmla="*/ 90771 w 130075"/>
                <a:gd name="connsiteY30" fmla="*/ 92349 h 115447"/>
                <a:gd name="connsiteX31" fmla="*/ 109741 w 130075"/>
                <a:gd name="connsiteY31" fmla="*/ 96434 h 115447"/>
                <a:gd name="connsiteX32" fmla="*/ 119236 w 130075"/>
                <a:gd name="connsiteY32" fmla="*/ 99150 h 115447"/>
                <a:gd name="connsiteX33" fmla="*/ 124656 w 130075"/>
                <a:gd name="connsiteY33" fmla="*/ 96434 h 115447"/>
                <a:gd name="connsiteX34" fmla="*/ 123290 w 130075"/>
                <a:gd name="connsiteY34" fmla="*/ 89633 h 115447"/>
                <a:gd name="connsiteX35" fmla="*/ 115160 w 130075"/>
                <a:gd name="connsiteY35" fmla="*/ 86917 h 115447"/>
                <a:gd name="connsiteX36" fmla="*/ 102977 w 130075"/>
                <a:gd name="connsiteY36" fmla="*/ 84201 h 115447"/>
                <a:gd name="connsiteX37" fmla="*/ 100267 w 130075"/>
                <a:gd name="connsiteY37" fmla="*/ 77421 h 115447"/>
                <a:gd name="connsiteX38" fmla="*/ 96191 w 130075"/>
                <a:gd name="connsiteY38" fmla="*/ 67904 h 115447"/>
                <a:gd name="connsiteX39" fmla="*/ 88061 w 130075"/>
                <a:gd name="connsiteY39" fmla="*/ 65188 h 115447"/>
                <a:gd name="connsiteX40" fmla="*/ 77222 w 130075"/>
                <a:gd name="connsiteY40" fmla="*/ 66556 h 115447"/>
                <a:gd name="connsiteX41" fmla="*/ 58252 w 130075"/>
                <a:gd name="connsiteY41" fmla="*/ 66556 h 115447"/>
                <a:gd name="connsiteX42" fmla="*/ 54198 w 130075"/>
                <a:gd name="connsiteY42" fmla="*/ 61124 h 115447"/>
                <a:gd name="connsiteX43" fmla="*/ 52832 w 130075"/>
                <a:gd name="connsiteY43" fmla="*/ 44827 h 115447"/>
                <a:gd name="connsiteX44" fmla="*/ 52832 w 130075"/>
                <a:gd name="connsiteY44" fmla="*/ 32594 h 115447"/>
                <a:gd name="connsiteX45" fmla="*/ 48778 w 130075"/>
                <a:gd name="connsiteY45" fmla="*/ 32594 h 115447"/>
                <a:gd name="connsiteX46" fmla="*/ 39283 w 130075"/>
                <a:gd name="connsiteY46" fmla="*/ 38026 h 115447"/>
                <a:gd name="connsiteX47" fmla="*/ 20313 w 130075"/>
                <a:gd name="connsiteY47" fmla="*/ 47543 h 115447"/>
                <a:gd name="connsiteX48" fmla="*/ 9474 w 130075"/>
                <a:gd name="connsiteY48" fmla="*/ 50259 h 115447"/>
                <a:gd name="connsiteX49" fmla="*/ 0 w 130075"/>
                <a:gd name="connsiteY49" fmla="*/ 48891 h 115447"/>
                <a:gd name="connsiteX50" fmla="*/ 0 w 130075"/>
                <a:gd name="connsiteY50" fmla="*/ 61124 h 115447"/>
                <a:gd name="connsiteX51" fmla="*/ 6764 w 130075"/>
                <a:gd name="connsiteY51" fmla="*/ 61124 h 115447"/>
                <a:gd name="connsiteX52" fmla="*/ 9474 w 130075"/>
                <a:gd name="connsiteY52" fmla="*/ 63840 h 115447"/>
                <a:gd name="connsiteX53" fmla="*/ 10840 w 130075"/>
                <a:gd name="connsiteY53" fmla="*/ 78769 h 115447"/>
                <a:gd name="connsiteX54" fmla="*/ 24389 w 130075"/>
                <a:gd name="connsiteY54" fmla="*/ 92349 h 115447"/>
                <a:gd name="connsiteX55" fmla="*/ 31153 w 130075"/>
                <a:gd name="connsiteY55" fmla="*/ 104583 h 1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0075" h="115447">
                  <a:moveTo>
                    <a:pt x="102977" y="24445"/>
                  </a:moveTo>
                  <a:lnTo>
                    <a:pt x="116526" y="27162"/>
                  </a:lnTo>
                  <a:lnTo>
                    <a:pt x="123290" y="29878"/>
                  </a:lnTo>
                  <a:lnTo>
                    <a:pt x="130076" y="13581"/>
                  </a:lnTo>
                  <a:lnTo>
                    <a:pt x="130076" y="2716"/>
                  </a:lnTo>
                  <a:lnTo>
                    <a:pt x="123290" y="0"/>
                  </a:lnTo>
                  <a:lnTo>
                    <a:pt x="112450" y="1369"/>
                  </a:lnTo>
                  <a:lnTo>
                    <a:pt x="102977" y="0"/>
                  </a:lnTo>
                  <a:lnTo>
                    <a:pt x="81297" y="1369"/>
                  </a:lnTo>
                  <a:lnTo>
                    <a:pt x="79931" y="9517"/>
                  </a:lnTo>
                  <a:lnTo>
                    <a:pt x="74512" y="12233"/>
                  </a:lnTo>
                  <a:lnTo>
                    <a:pt x="62328" y="19013"/>
                  </a:lnTo>
                  <a:lnTo>
                    <a:pt x="60962" y="43458"/>
                  </a:lnTo>
                  <a:lnTo>
                    <a:pt x="62328" y="50259"/>
                  </a:lnTo>
                  <a:lnTo>
                    <a:pt x="62328" y="54323"/>
                  </a:lnTo>
                  <a:lnTo>
                    <a:pt x="69092" y="58408"/>
                  </a:lnTo>
                  <a:lnTo>
                    <a:pt x="81297" y="59755"/>
                  </a:lnTo>
                  <a:lnTo>
                    <a:pt x="92137" y="54323"/>
                  </a:lnTo>
                  <a:lnTo>
                    <a:pt x="98901" y="47543"/>
                  </a:lnTo>
                  <a:lnTo>
                    <a:pt x="101611" y="40742"/>
                  </a:lnTo>
                  <a:lnTo>
                    <a:pt x="102977" y="24445"/>
                  </a:lnTo>
                  <a:close/>
                  <a:moveTo>
                    <a:pt x="31153" y="104583"/>
                  </a:moveTo>
                  <a:lnTo>
                    <a:pt x="37939" y="111362"/>
                  </a:lnTo>
                  <a:lnTo>
                    <a:pt x="47413" y="115447"/>
                  </a:lnTo>
                  <a:lnTo>
                    <a:pt x="70458" y="101866"/>
                  </a:lnTo>
                  <a:lnTo>
                    <a:pt x="75878" y="105930"/>
                  </a:lnTo>
                  <a:lnTo>
                    <a:pt x="85351" y="103214"/>
                  </a:lnTo>
                  <a:lnTo>
                    <a:pt x="81297" y="99150"/>
                  </a:lnTo>
                  <a:lnTo>
                    <a:pt x="79931" y="96434"/>
                  </a:lnTo>
                  <a:lnTo>
                    <a:pt x="82641" y="92349"/>
                  </a:lnTo>
                  <a:lnTo>
                    <a:pt x="90771" y="92349"/>
                  </a:lnTo>
                  <a:lnTo>
                    <a:pt x="109741" y="96434"/>
                  </a:lnTo>
                  <a:lnTo>
                    <a:pt x="119236" y="99150"/>
                  </a:lnTo>
                  <a:lnTo>
                    <a:pt x="124656" y="96434"/>
                  </a:lnTo>
                  <a:lnTo>
                    <a:pt x="123290" y="89633"/>
                  </a:lnTo>
                  <a:lnTo>
                    <a:pt x="115160" y="86917"/>
                  </a:lnTo>
                  <a:lnTo>
                    <a:pt x="102977" y="84201"/>
                  </a:lnTo>
                  <a:lnTo>
                    <a:pt x="100267" y="77421"/>
                  </a:lnTo>
                  <a:lnTo>
                    <a:pt x="96191" y="67904"/>
                  </a:lnTo>
                  <a:lnTo>
                    <a:pt x="88061" y="65188"/>
                  </a:lnTo>
                  <a:lnTo>
                    <a:pt x="77222" y="66556"/>
                  </a:lnTo>
                  <a:lnTo>
                    <a:pt x="58252" y="66556"/>
                  </a:lnTo>
                  <a:lnTo>
                    <a:pt x="54198" y="61124"/>
                  </a:lnTo>
                  <a:lnTo>
                    <a:pt x="52832" y="44827"/>
                  </a:lnTo>
                  <a:lnTo>
                    <a:pt x="52832" y="32594"/>
                  </a:lnTo>
                  <a:lnTo>
                    <a:pt x="48778" y="32594"/>
                  </a:lnTo>
                  <a:lnTo>
                    <a:pt x="39283" y="38026"/>
                  </a:lnTo>
                  <a:lnTo>
                    <a:pt x="20313" y="47543"/>
                  </a:lnTo>
                  <a:lnTo>
                    <a:pt x="9474" y="50259"/>
                  </a:lnTo>
                  <a:lnTo>
                    <a:pt x="0" y="48891"/>
                  </a:lnTo>
                  <a:lnTo>
                    <a:pt x="0" y="61124"/>
                  </a:lnTo>
                  <a:lnTo>
                    <a:pt x="6764" y="61124"/>
                  </a:lnTo>
                  <a:lnTo>
                    <a:pt x="9474" y="63840"/>
                  </a:lnTo>
                  <a:lnTo>
                    <a:pt x="10840" y="78769"/>
                  </a:lnTo>
                  <a:lnTo>
                    <a:pt x="24389" y="92349"/>
                  </a:lnTo>
                  <a:lnTo>
                    <a:pt x="31153" y="104583"/>
                  </a:lnTo>
                  <a:close/>
                </a:path>
              </a:pathLst>
            </a:custGeom>
            <a:grpFill/>
            <a:ln w="3175" cap="rnd" cmpd="sng">
              <a:solidFill>
                <a:srgbClr val="103140"/>
              </a:solidFill>
              <a:prstDash val="solid"/>
              <a:round/>
            </a:ln>
          </p:spPr>
          <p:txBody>
            <a:bodyPr rtlCol="0" anchor="ctr"/>
            <a:lstStyle/>
            <a:p>
              <a:endParaRPr lang="sv-SE"/>
            </a:p>
          </p:txBody>
        </p:sp>
        <p:sp>
          <p:nvSpPr>
            <p:cNvPr id="44" name="Frihandsfigur 43">
              <a:extLst>
                <a:ext uri="{FF2B5EF4-FFF2-40B4-BE49-F238E27FC236}">
                  <a16:creationId xmlns:a16="http://schemas.microsoft.com/office/drawing/2014/main" id="{2F828075-D2C6-8DC5-7C58-F0F0EC09E677}"/>
                </a:ext>
              </a:extLst>
            </p:cNvPr>
            <p:cNvSpPr/>
            <p:nvPr/>
          </p:nvSpPr>
          <p:spPr>
            <a:xfrm>
              <a:off x="7093467" y="9038831"/>
              <a:ext cx="44702" cy="54323"/>
            </a:xfrm>
            <a:custGeom>
              <a:avLst/>
              <a:gdLst>
                <a:gd name="connsiteX0" fmla="*/ 35229 w 44702"/>
                <a:gd name="connsiteY0" fmla="*/ 35310 h 54323"/>
                <a:gd name="connsiteX1" fmla="*/ 36573 w 44702"/>
                <a:gd name="connsiteY1" fmla="*/ 38026 h 54323"/>
                <a:gd name="connsiteX2" fmla="*/ 32519 w 44702"/>
                <a:gd name="connsiteY2" fmla="*/ 46175 h 54323"/>
                <a:gd name="connsiteX3" fmla="*/ 27099 w 44702"/>
                <a:gd name="connsiteY3" fmla="*/ 46175 h 54323"/>
                <a:gd name="connsiteX4" fmla="*/ 20313 w 44702"/>
                <a:gd name="connsiteY4" fmla="*/ 52976 h 54323"/>
                <a:gd name="connsiteX5" fmla="*/ 16259 w 44702"/>
                <a:gd name="connsiteY5" fmla="*/ 52976 h 54323"/>
                <a:gd name="connsiteX6" fmla="*/ 10840 w 44702"/>
                <a:gd name="connsiteY6" fmla="*/ 54323 h 54323"/>
                <a:gd name="connsiteX7" fmla="*/ 0 w 44702"/>
                <a:gd name="connsiteY7" fmla="*/ 42111 h 54323"/>
                <a:gd name="connsiteX8" fmla="*/ 8130 w 44702"/>
                <a:gd name="connsiteY8" fmla="*/ 24445 h 54323"/>
                <a:gd name="connsiteX9" fmla="*/ 0 w 44702"/>
                <a:gd name="connsiteY9" fmla="*/ 6801 h 54323"/>
                <a:gd name="connsiteX10" fmla="*/ 12184 w 44702"/>
                <a:gd name="connsiteY10" fmla="*/ 0 h 54323"/>
                <a:gd name="connsiteX11" fmla="*/ 44703 w 44702"/>
                <a:gd name="connsiteY11" fmla="*/ 20382 h 54323"/>
                <a:gd name="connsiteX12" fmla="*/ 33863 w 44702"/>
                <a:gd name="connsiteY12" fmla="*/ 27162 h 54323"/>
                <a:gd name="connsiteX13" fmla="*/ 35229 w 44702"/>
                <a:gd name="connsiteY13" fmla="*/ 35310 h 5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2" h="54323">
                  <a:moveTo>
                    <a:pt x="35229" y="35310"/>
                  </a:moveTo>
                  <a:lnTo>
                    <a:pt x="36573" y="38026"/>
                  </a:lnTo>
                  <a:lnTo>
                    <a:pt x="32519" y="46175"/>
                  </a:lnTo>
                  <a:lnTo>
                    <a:pt x="27099" y="46175"/>
                  </a:lnTo>
                  <a:lnTo>
                    <a:pt x="20313" y="52976"/>
                  </a:lnTo>
                  <a:lnTo>
                    <a:pt x="16259" y="52976"/>
                  </a:lnTo>
                  <a:lnTo>
                    <a:pt x="10840" y="54323"/>
                  </a:lnTo>
                  <a:lnTo>
                    <a:pt x="0" y="42111"/>
                  </a:lnTo>
                  <a:lnTo>
                    <a:pt x="8130" y="24445"/>
                  </a:lnTo>
                  <a:lnTo>
                    <a:pt x="0" y="6801"/>
                  </a:lnTo>
                  <a:lnTo>
                    <a:pt x="12184" y="0"/>
                  </a:lnTo>
                  <a:lnTo>
                    <a:pt x="44703" y="20382"/>
                  </a:lnTo>
                  <a:lnTo>
                    <a:pt x="33863" y="27162"/>
                  </a:lnTo>
                  <a:lnTo>
                    <a:pt x="35229" y="35310"/>
                  </a:lnTo>
                  <a:close/>
                </a:path>
              </a:pathLst>
            </a:custGeom>
            <a:grpFill/>
            <a:ln w="3175" cap="rnd" cmpd="sng">
              <a:solidFill>
                <a:srgbClr val="103140"/>
              </a:solidFill>
              <a:prstDash val="solid"/>
              <a:round/>
            </a:ln>
          </p:spPr>
          <p:txBody>
            <a:bodyPr rtlCol="0" anchor="ctr"/>
            <a:lstStyle/>
            <a:p>
              <a:endParaRPr lang="sv-SE"/>
            </a:p>
          </p:txBody>
        </p:sp>
        <p:sp>
          <p:nvSpPr>
            <p:cNvPr id="45" name="Frihandsfigur 44">
              <a:extLst>
                <a:ext uri="{FF2B5EF4-FFF2-40B4-BE49-F238E27FC236}">
                  <a16:creationId xmlns:a16="http://schemas.microsoft.com/office/drawing/2014/main" id="{98336F70-500E-037C-C00B-0C6F7CFDF7B7}"/>
                </a:ext>
              </a:extLst>
            </p:cNvPr>
            <p:cNvSpPr/>
            <p:nvPr/>
          </p:nvSpPr>
          <p:spPr>
            <a:xfrm>
              <a:off x="7159849" y="9044263"/>
              <a:ext cx="73167" cy="47543"/>
            </a:xfrm>
            <a:custGeom>
              <a:avLst/>
              <a:gdLst>
                <a:gd name="connsiteX0" fmla="*/ 0 w 73167"/>
                <a:gd name="connsiteY0" fmla="*/ 2716 h 47543"/>
                <a:gd name="connsiteX1" fmla="*/ 4076 w 73167"/>
                <a:gd name="connsiteY1" fmla="*/ 0 h 47543"/>
                <a:gd name="connsiteX2" fmla="*/ 12206 w 73167"/>
                <a:gd name="connsiteY2" fmla="*/ 1369 h 47543"/>
                <a:gd name="connsiteX3" fmla="*/ 23045 w 73167"/>
                <a:gd name="connsiteY3" fmla="*/ 5432 h 47543"/>
                <a:gd name="connsiteX4" fmla="*/ 36595 w 73167"/>
                <a:gd name="connsiteY4" fmla="*/ 12233 h 47543"/>
                <a:gd name="connsiteX5" fmla="*/ 51488 w 73167"/>
                <a:gd name="connsiteY5" fmla="*/ 14949 h 47543"/>
                <a:gd name="connsiteX6" fmla="*/ 56908 w 73167"/>
                <a:gd name="connsiteY6" fmla="*/ 16297 h 47543"/>
                <a:gd name="connsiteX7" fmla="*/ 63694 w 73167"/>
                <a:gd name="connsiteY7" fmla="*/ 12233 h 47543"/>
                <a:gd name="connsiteX8" fmla="*/ 71824 w 73167"/>
                <a:gd name="connsiteY8" fmla="*/ 14949 h 47543"/>
                <a:gd name="connsiteX9" fmla="*/ 73168 w 73167"/>
                <a:gd name="connsiteY9" fmla="*/ 20382 h 47543"/>
                <a:gd name="connsiteX10" fmla="*/ 69114 w 73167"/>
                <a:gd name="connsiteY10" fmla="*/ 21729 h 47543"/>
                <a:gd name="connsiteX11" fmla="*/ 60984 w 73167"/>
                <a:gd name="connsiteY11" fmla="*/ 23098 h 47543"/>
                <a:gd name="connsiteX12" fmla="*/ 58274 w 73167"/>
                <a:gd name="connsiteY12" fmla="*/ 25814 h 47543"/>
                <a:gd name="connsiteX13" fmla="*/ 59618 w 73167"/>
                <a:gd name="connsiteY13" fmla="*/ 28530 h 47543"/>
                <a:gd name="connsiteX14" fmla="*/ 62328 w 73167"/>
                <a:gd name="connsiteY14" fmla="*/ 32594 h 47543"/>
                <a:gd name="connsiteX15" fmla="*/ 59618 w 73167"/>
                <a:gd name="connsiteY15" fmla="*/ 39395 h 47543"/>
                <a:gd name="connsiteX16" fmla="*/ 52854 w 73167"/>
                <a:gd name="connsiteY16" fmla="*/ 43458 h 47543"/>
                <a:gd name="connsiteX17" fmla="*/ 44724 w 73167"/>
                <a:gd name="connsiteY17" fmla="*/ 47543 h 47543"/>
                <a:gd name="connsiteX18" fmla="*/ 32519 w 73167"/>
                <a:gd name="connsiteY18" fmla="*/ 47543 h 47543"/>
                <a:gd name="connsiteX19" fmla="*/ 21679 w 73167"/>
                <a:gd name="connsiteY19" fmla="*/ 43458 h 47543"/>
                <a:gd name="connsiteX20" fmla="*/ 13550 w 73167"/>
                <a:gd name="connsiteY20" fmla="*/ 31246 h 47543"/>
                <a:gd name="connsiteX21" fmla="*/ 12206 w 73167"/>
                <a:gd name="connsiteY21" fmla="*/ 25814 h 47543"/>
                <a:gd name="connsiteX22" fmla="*/ 12206 w 73167"/>
                <a:gd name="connsiteY22" fmla="*/ 19013 h 47543"/>
                <a:gd name="connsiteX23" fmla="*/ 8130 w 73167"/>
                <a:gd name="connsiteY23" fmla="*/ 13581 h 47543"/>
                <a:gd name="connsiteX24" fmla="*/ 1366 w 73167"/>
                <a:gd name="connsiteY24" fmla="*/ 10865 h 47543"/>
                <a:gd name="connsiteX25" fmla="*/ 0 w 73167"/>
                <a:gd name="connsiteY25" fmla="*/ 6801 h 47543"/>
                <a:gd name="connsiteX26" fmla="*/ 0 w 73167"/>
                <a:gd name="connsiteY26" fmla="*/ 2716 h 4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167" h="47543">
                  <a:moveTo>
                    <a:pt x="0" y="2716"/>
                  </a:moveTo>
                  <a:lnTo>
                    <a:pt x="4076" y="0"/>
                  </a:lnTo>
                  <a:lnTo>
                    <a:pt x="12206" y="1369"/>
                  </a:lnTo>
                  <a:lnTo>
                    <a:pt x="23045" y="5432"/>
                  </a:lnTo>
                  <a:lnTo>
                    <a:pt x="36595" y="12233"/>
                  </a:lnTo>
                  <a:lnTo>
                    <a:pt x="51488" y="14949"/>
                  </a:lnTo>
                  <a:lnTo>
                    <a:pt x="56908" y="16297"/>
                  </a:lnTo>
                  <a:lnTo>
                    <a:pt x="63694" y="12233"/>
                  </a:lnTo>
                  <a:lnTo>
                    <a:pt x="71824" y="14949"/>
                  </a:lnTo>
                  <a:lnTo>
                    <a:pt x="73168" y="20382"/>
                  </a:lnTo>
                  <a:lnTo>
                    <a:pt x="69114" y="21729"/>
                  </a:lnTo>
                  <a:lnTo>
                    <a:pt x="60984" y="23098"/>
                  </a:lnTo>
                  <a:lnTo>
                    <a:pt x="58274" y="25814"/>
                  </a:lnTo>
                  <a:lnTo>
                    <a:pt x="59618" y="28530"/>
                  </a:lnTo>
                  <a:lnTo>
                    <a:pt x="62328" y="32594"/>
                  </a:lnTo>
                  <a:lnTo>
                    <a:pt x="59618" y="39395"/>
                  </a:lnTo>
                  <a:lnTo>
                    <a:pt x="52854" y="43458"/>
                  </a:lnTo>
                  <a:lnTo>
                    <a:pt x="44724" y="47543"/>
                  </a:lnTo>
                  <a:lnTo>
                    <a:pt x="32519" y="47543"/>
                  </a:lnTo>
                  <a:lnTo>
                    <a:pt x="21679" y="43458"/>
                  </a:lnTo>
                  <a:lnTo>
                    <a:pt x="13550" y="31246"/>
                  </a:lnTo>
                  <a:lnTo>
                    <a:pt x="12206" y="25814"/>
                  </a:lnTo>
                  <a:lnTo>
                    <a:pt x="12206" y="19013"/>
                  </a:lnTo>
                  <a:lnTo>
                    <a:pt x="8130" y="13581"/>
                  </a:lnTo>
                  <a:lnTo>
                    <a:pt x="1366" y="10865"/>
                  </a:lnTo>
                  <a:lnTo>
                    <a:pt x="0" y="6801"/>
                  </a:lnTo>
                  <a:lnTo>
                    <a:pt x="0" y="2716"/>
                  </a:lnTo>
                  <a:close/>
                </a:path>
              </a:pathLst>
            </a:custGeom>
            <a:grpFill/>
            <a:ln w="3175" cap="rnd" cmpd="sng">
              <a:solidFill>
                <a:srgbClr val="103140"/>
              </a:solidFill>
              <a:prstDash val="solid"/>
              <a:round/>
            </a:ln>
          </p:spPr>
          <p:txBody>
            <a:bodyPr rtlCol="0" anchor="ctr"/>
            <a:lstStyle/>
            <a:p>
              <a:endParaRPr lang="sv-SE"/>
            </a:p>
          </p:txBody>
        </p:sp>
        <p:sp>
          <p:nvSpPr>
            <p:cNvPr id="46" name="Frihandsfigur 45">
              <a:extLst>
                <a:ext uri="{FF2B5EF4-FFF2-40B4-BE49-F238E27FC236}">
                  <a16:creationId xmlns:a16="http://schemas.microsoft.com/office/drawing/2014/main" id="{13BFEB9C-055B-A56B-476D-F21F607936E1}"/>
                </a:ext>
              </a:extLst>
            </p:cNvPr>
            <p:cNvSpPr/>
            <p:nvPr/>
          </p:nvSpPr>
          <p:spPr>
            <a:xfrm>
              <a:off x="7189658" y="8987224"/>
              <a:ext cx="100266" cy="59755"/>
            </a:xfrm>
            <a:custGeom>
              <a:avLst/>
              <a:gdLst>
                <a:gd name="connsiteX0" fmla="*/ 74534 w 100266"/>
                <a:gd name="connsiteY0" fmla="*/ 12233 h 59755"/>
                <a:gd name="connsiteX1" fmla="*/ 71824 w 100266"/>
                <a:gd name="connsiteY1" fmla="*/ 21729 h 59755"/>
                <a:gd name="connsiteX2" fmla="*/ 78587 w 100266"/>
                <a:gd name="connsiteY2" fmla="*/ 27162 h 59755"/>
                <a:gd name="connsiteX3" fmla="*/ 88083 w 100266"/>
                <a:gd name="connsiteY3" fmla="*/ 16297 h 59755"/>
                <a:gd name="connsiteX4" fmla="*/ 100267 w 100266"/>
                <a:gd name="connsiteY4" fmla="*/ 13581 h 59755"/>
                <a:gd name="connsiteX5" fmla="*/ 98923 w 100266"/>
                <a:gd name="connsiteY5" fmla="*/ 9517 h 59755"/>
                <a:gd name="connsiteX6" fmla="*/ 90793 w 100266"/>
                <a:gd name="connsiteY6" fmla="*/ 6801 h 59755"/>
                <a:gd name="connsiteX7" fmla="*/ 85373 w 100266"/>
                <a:gd name="connsiteY7" fmla="*/ 0 h 59755"/>
                <a:gd name="connsiteX8" fmla="*/ 79953 w 100266"/>
                <a:gd name="connsiteY8" fmla="*/ 0 h 59755"/>
                <a:gd name="connsiteX9" fmla="*/ 75878 w 100266"/>
                <a:gd name="connsiteY9" fmla="*/ 5432 h 59755"/>
                <a:gd name="connsiteX10" fmla="*/ 74534 w 100266"/>
                <a:gd name="connsiteY10" fmla="*/ 12233 h 59755"/>
                <a:gd name="connsiteX11" fmla="*/ 59618 w 100266"/>
                <a:gd name="connsiteY11" fmla="*/ 36679 h 59755"/>
                <a:gd name="connsiteX12" fmla="*/ 54198 w 100266"/>
                <a:gd name="connsiteY12" fmla="*/ 40742 h 59755"/>
                <a:gd name="connsiteX13" fmla="*/ 55564 w 100266"/>
                <a:gd name="connsiteY13" fmla="*/ 43458 h 59755"/>
                <a:gd name="connsiteX14" fmla="*/ 67748 w 100266"/>
                <a:gd name="connsiteY14" fmla="*/ 43458 h 59755"/>
                <a:gd name="connsiteX15" fmla="*/ 71824 w 100266"/>
                <a:gd name="connsiteY15" fmla="*/ 47543 h 59755"/>
                <a:gd name="connsiteX16" fmla="*/ 67748 w 100266"/>
                <a:gd name="connsiteY16" fmla="*/ 52976 h 59755"/>
                <a:gd name="connsiteX17" fmla="*/ 55564 w 100266"/>
                <a:gd name="connsiteY17" fmla="*/ 57039 h 59755"/>
                <a:gd name="connsiteX18" fmla="*/ 27099 w 100266"/>
                <a:gd name="connsiteY18" fmla="*/ 59755 h 59755"/>
                <a:gd name="connsiteX19" fmla="*/ 18969 w 100266"/>
                <a:gd name="connsiteY19" fmla="*/ 55692 h 59755"/>
                <a:gd name="connsiteX20" fmla="*/ 10840 w 100266"/>
                <a:gd name="connsiteY20" fmla="*/ 54323 h 59755"/>
                <a:gd name="connsiteX21" fmla="*/ 0 w 100266"/>
                <a:gd name="connsiteY21" fmla="*/ 51607 h 59755"/>
                <a:gd name="connsiteX22" fmla="*/ 0 w 100266"/>
                <a:gd name="connsiteY22" fmla="*/ 40742 h 59755"/>
                <a:gd name="connsiteX23" fmla="*/ 1366 w 100266"/>
                <a:gd name="connsiteY23" fmla="*/ 28530 h 59755"/>
                <a:gd name="connsiteX24" fmla="*/ 5420 w 100266"/>
                <a:gd name="connsiteY24" fmla="*/ 21729 h 59755"/>
                <a:gd name="connsiteX25" fmla="*/ 14915 w 100266"/>
                <a:gd name="connsiteY25" fmla="*/ 25814 h 59755"/>
                <a:gd name="connsiteX26" fmla="*/ 18969 w 100266"/>
                <a:gd name="connsiteY26" fmla="*/ 23098 h 59755"/>
                <a:gd name="connsiteX27" fmla="*/ 27099 w 100266"/>
                <a:gd name="connsiteY27" fmla="*/ 28530 h 59755"/>
                <a:gd name="connsiteX28" fmla="*/ 35229 w 100266"/>
                <a:gd name="connsiteY28" fmla="*/ 16297 h 59755"/>
                <a:gd name="connsiteX29" fmla="*/ 40649 w 100266"/>
                <a:gd name="connsiteY29" fmla="*/ 17666 h 59755"/>
                <a:gd name="connsiteX30" fmla="*/ 50144 w 100266"/>
                <a:gd name="connsiteY30" fmla="*/ 16297 h 59755"/>
                <a:gd name="connsiteX31" fmla="*/ 54198 w 100266"/>
                <a:gd name="connsiteY31" fmla="*/ 21729 h 59755"/>
                <a:gd name="connsiteX32" fmla="*/ 62328 w 100266"/>
                <a:gd name="connsiteY32" fmla="*/ 32594 h 59755"/>
                <a:gd name="connsiteX33" fmla="*/ 59618 w 100266"/>
                <a:gd name="connsiteY33" fmla="*/ 36679 h 5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266" h="59755">
                  <a:moveTo>
                    <a:pt x="74534" y="12233"/>
                  </a:moveTo>
                  <a:lnTo>
                    <a:pt x="71824" y="21729"/>
                  </a:lnTo>
                  <a:lnTo>
                    <a:pt x="78587" y="27162"/>
                  </a:lnTo>
                  <a:lnTo>
                    <a:pt x="88083" y="16297"/>
                  </a:lnTo>
                  <a:lnTo>
                    <a:pt x="100267" y="13581"/>
                  </a:lnTo>
                  <a:lnTo>
                    <a:pt x="98923" y="9517"/>
                  </a:lnTo>
                  <a:lnTo>
                    <a:pt x="90793" y="6801"/>
                  </a:lnTo>
                  <a:lnTo>
                    <a:pt x="85373" y="0"/>
                  </a:lnTo>
                  <a:lnTo>
                    <a:pt x="79953" y="0"/>
                  </a:lnTo>
                  <a:lnTo>
                    <a:pt x="75878" y="5432"/>
                  </a:lnTo>
                  <a:lnTo>
                    <a:pt x="74534" y="12233"/>
                  </a:lnTo>
                  <a:close/>
                  <a:moveTo>
                    <a:pt x="59618" y="36679"/>
                  </a:moveTo>
                  <a:lnTo>
                    <a:pt x="54198" y="40742"/>
                  </a:lnTo>
                  <a:lnTo>
                    <a:pt x="55564" y="43458"/>
                  </a:lnTo>
                  <a:lnTo>
                    <a:pt x="67748" y="43458"/>
                  </a:lnTo>
                  <a:lnTo>
                    <a:pt x="71824" y="47543"/>
                  </a:lnTo>
                  <a:lnTo>
                    <a:pt x="67748" y="52976"/>
                  </a:lnTo>
                  <a:lnTo>
                    <a:pt x="55564" y="57039"/>
                  </a:lnTo>
                  <a:lnTo>
                    <a:pt x="27099" y="59755"/>
                  </a:lnTo>
                  <a:lnTo>
                    <a:pt x="18969" y="55692"/>
                  </a:lnTo>
                  <a:lnTo>
                    <a:pt x="10840" y="54323"/>
                  </a:lnTo>
                  <a:lnTo>
                    <a:pt x="0" y="51607"/>
                  </a:lnTo>
                  <a:lnTo>
                    <a:pt x="0" y="40742"/>
                  </a:lnTo>
                  <a:lnTo>
                    <a:pt x="1366" y="28530"/>
                  </a:lnTo>
                  <a:lnTo>
                    <a:pt x="5420" y="21729"/>
                  </a:lnTo>
                  <a:lnTo>
                    <a:pt x="14915" y="25814"/>
                  </a:lnTo>
                  <a:lnTo>
                    <a:pt x="18969" y="23098"/>
                  </a:lnTo>
                  <a:lnTo>
                    <a:pt x="27099" y="28530"/>
                  </a:lnTo>
                  <a:lnTo>
                    <a:pt x="35229" y="16297"/>
                  </a:lnTo>
                  <a:lnTo>
                    <a:pt x="40649" y="17666"/>
                  </a:lnTo>
                  <a:lnTo>
                    <a:pt x="50144" y="16297"/>
                  </a:lnTo>
                  <a:lnTo>
                    <a:pt x="54198" y="21729"/>
                  </a:lnTo>
                  <a:lnTo>
                    <a:pt x="62328" y="32594"/>
                  </a:lnTo>
                  <a:lnTo>
                    <a:pt x="59618" y="36679"/>
                  </a:lnTo>
                  <a:close/>
                </a:path>
              </a:pathLst>
            </a:custGeom>
            <a:grpFill/>
            <a:ln w="3175" cap="rnd" cmpd="sng">
              <a:solidFill>
                <a:srgbClr val="103140"/>
              </a:solidFill>
              <a:prstDash val="solid"/>
              <a:round/>
            </a:ln>
          </p:spPr>
          <p:txBody>
            <a:bodyPr rtlCol="0" anchor="ctr"/>
            <a:lstStyle/>
            <a:p>
              <a:endParaRPr lang="sv-SE"/>
            </a:p>
          </p:txBody>
        </p:sp>
        <p:sp>
          <p:nvSpPr>
            <p:cNvPr id="47" name="Frihandsfigur 46">
              <a:extLst>
                <a:ext uri="{FF2B5EF4-FFF2-40B4-BE49-F238E27FC236}">
                  <a16:creationId xmlns:a16="http://schemas.microsoft.com/office/drawing/2014/main" id="{DF5A6F9A-51A9-DBD8-E8F8-BA56B7165427}"/>
                </a:ext>
              </a:extLst>
            </p:cNvPr>
            <p:cNvSpPr/>
            <p:nvPr/>
          </p:nvSpPr>
          <p:spPr>
            <a:xfrm>
              <a:off x="7139536" y="8204971"/>
              <a:ext cx="501333" cy="666826"/>
            </a:xfrm>
            <a:custGeom>
              <a:avLst/>
              <a:gdLst>
                <a:gd name="connsiteX0" fmla="*/ 452555 w 501333"/>
                <a:gd name="connsiteY0" fmla="*/ 570393 h 666826"/>
                <a:gd name="connsiteX1" fmla="*/ 424090 w 501333"/>
                <a:gd name="connsiteY1" fmla="*/ 558181 h 666826"/>
                <a:gd name="connsiteX2" fmla="*/ 394281 w 501333"/>
                <a:gd name="connsiteY2" fmla="*/ 575825 h 666826"/>
                <a:gd name="connsiteX3" fmla="*/ 371258 w 501333"/>
                <a:gd name="connsiteY3" fmla="*/ 616567 h 666826"/>
                <a:gd name="connsiteX4" fmla="*/ 345503 w 501333"/>
                <a:gd name="connsiteY4" fmla="*/ 639665 h 666826"/>
                <a:gd name="connsiteX5" fmla="*/ 354998 w 501333"/>
                <a:gd name="connsiteY5" fmla="*/ 647814 h 666826"/>
                <a:gd name="connsiteX6" fmla="*/ 396991 w 501333"/>
                <a:gd name="connsiteY6" fmla="*/ 615220 h 666826"/>
                <a:gd name="connsiteX7" fmla="*/ 421380 w 501333"/>
                <a:gd name="connsiteY7" fmla="*/ 619284 h 666826"/>
                <a:gd name="connsiteX8" fmla="*/ 424090 w 501333"/>
                <a:gd name="connsiteY8" fmla="*/ 593491 h 666826"/>
                <a:gd name="connsiteX9" fmla="*/ 452555 w 501333"/>
                <a:gd name="connsiteY9" fmla="*/ 590775 h 666826"/>
                <a:gd name="connsiteX10" fmla="*/ 452555 w 501333"/>
                <a:gd name="connsiteY10" fmla="*/ 570393 h 666826"/>
                <a:gd name="connsiteX11" fmla="*/ 189694 w 501333"/>
                <a:gd name="connsiteY11" fmla="*/ 665458 h 666826"/>
                <a:gd name="connsiteX12" fmla="*/ 196458 w 501333"/>
                <a:gd name="connsiteY12" fmla="*/ 666827 h 666826"/>
                <a:gd name="connsiteX13" fmla="*/ 204587 w 501333"/>
                <a:gd name="connsiteY13" fmla="*/ 662742 h 666826"/>
                <a:gd name="connsiteX14" fmla="*/ 210007 w 501333"/>
                <a:gd name="connsiteY14" fmla="*/ 649161 h 666826"/>
                <a:gd name="connsiteX15" fmla="*/ 210007 w 501333"/>
                <a:gd name="connsiteY15" fmla="*/ 645098 h 666826"/>
                <a:gd name="connsiteX16" fmla="*/ 207297 w 501333"/>
                <a:gd name="connsiteY16" fmla="*/ 641013 h 666826"/>
                <a:gd name="connsiteX17" fmla="*/ 211373 w 501333"/>
                <a:gd name="connsiteY17" fmla="*/ 630148 h 666826"/>
                <a:gd name="connsiteX18" fmla="*/ 226267 w 501333"/>
                <a:gd name="connsiteY18" fmla="*/ 632864 h 666826"/>
                <a:gd name="connsiteX19" fmla="*/ 241182 w 501333"/>
                <a:gd name="connsiteY19" fmla="*/ 628801 h 666826"/>
                <a:gd name="connsiteX20" fmla="*/ 245236 w 501333"/>
                <a:gd name="connsiteY20" fmla="*/ 632864 h 666826"/>
                <a:gd name="connsiteX21" fmla="*/ 252022 w 501333"/>
                <a:gd name="connsiteY21" fmla="*/ 628801 h 666826"/>
                <a:gd name="connsiteX22" fmla="*/ 258786 w 501333"/>
                <a:gd name="connsiteY22" fmla="*/ 628801 h 666826"/>
                <a:gd name="connsiteX23" fmla="*/ 262861 w 501333"/>
                <a:gd name="connsiteY23" fmla="*/ 636949 h 666826"/>
                <a:gd name="connsiteX24" fmla="*/ 269625 w 501333"/>
                <a:gd name="connsiteY24" fmla="*/ 632864 h 666826"/>
                <a:gd name="connsiteX25" fmla="*/ 272335 w 501333"/>
                <a:gd name="connsiteY25" fmla="*/ 634233 h 666826"/>
                <a:gd name="connsiteX26" fmla="*/ 276411 w 501333"/>
                <a:gd name="connsiteY26" fmla="*/ 639665 h 666826"/>
                <a:gd name="connsiteX27" fmla="*/ 280465 w 501333"/>
                <a:gd name="connsiteY27" fmla="*/ 641013 h 666826"/>
                <a:gd name="connsiteX28" fmla="*/ 289961 w 501333"/>
                <a:gd name="connsiteY28" fmla="*/ 632864 h 666826"/>
                <a:gd name="connsiteX29" fmla="*/ 300800 w 501333"/>
                <a:gd name="connsiteY29" fmla="*/ 642382 h 666826"/>
                <a:gd name="connsiteX30" fmla="*/ 327899 w 501333"/>
                <a:gd name="connsiteY30" fmla="*/ 594838 h 666826"/>
                <a:gd name="connsiteX31" fmla="*/ 334663 w 501333"/>
                <a:gd name="connsiteY31" fmla="*/ 540515 h 666826"/>
                <a:gd name="connsiteX32" fmla="*/ 392937 w 501333"/>
                <a:gd name="connsiteY32" fmla="*/ 507921 h 666826"/>
                <a:gd name="connsiteX33" fmla="*/ 472869 w 501333"/>
                <a:gd name="connsiteY33" fmla="*/ 513354 h 666826"/>
                <a:gd name="connsiteX34" fmla="*/ 501334 w 501333"/>
                <a:gd name="connsiteY34" fmla="*/ 492993 h 666826"/>
                <a:gd name="connsiteX35" fmla="*/ 495914 w 501333"/>
                <a:gd name="connsiteY35" fmla="*/ 448166 h 666826"/>
                <a:gd name="connsiteX36" fmla="*/ 445770 w 501333"/>
                <a:gd name="connsiteY36" fmla="*/ 433238 h 666826"/>
                <a:gd name="connsiteX37" fmla="*/ 443060 w 501333"/>
                <a:gd name="connsiteY37" fmla="*/ 389779 h 666826"/>
                <a:gd name="connsiteX38" fmla="*/ 479654 w 501333"/>
                <a:gd name="connsiteY38" fmla="*/ 389779 h 666826"/>
                <a:gd name="connsiteX39" fmla="*/ 498624 w 501333"/>
                <a:gd name="connsiteY39" fmla="*/ 335456 h 666826"/>
                <a:gd name="connsiteX40" fmla="*/ 466105 w 501333"/>
                <a:gd name="connsiteY40" fmla="*/ 308294 h 666826"/>
                <a:gd name="connsiteX41" fmla="*/ 417326 w 501333"/>
                <a:gd name="connsiteY41" fmla="*/ 272984 h 666826"/>
                <a:gd name="connsiteX42" fmla="*/ 379388 w 501333"/>
                <a:gd name="connsiteY42" fmla="*/ 209144 h 666826"/>
                <a:gd name="connsiteX43" fmla="*/ 354998 w 501333"/>
                <a:gd name="connsiteY43" fmla="*/ 119511 h 666826"/>
                <a:gd name="connsiteX44" fmla="*/ 334663 w 501333"/>
                <a:gd name="connsiteY44" fmla="*/ 104583 h 666826"/>
                <a:gd name="connsiteX45" fmla="*/ 341449 w 501333"/>
                <a:gd name="connsiteY45" fmla="*/ 39395 h 666826"/>
                <a:gd name="connsiteX46" fmla="*/ 299434 w 501333"/>
                <a:gd name="connsiteY46" fmla="*/ 0 h 666826"/>
                <a:gd name="connsiteX47" fmla="*/ 295380 w 501333"/>
                <a:gd name="connsiteY47" fmla="*/ 51607 h 666826"/>
                <a:gd name="connsiteX48" fmla="*/ 280465 w 501333"/>
                <a:gd name="connsiteY48" fmla="*/ 84201 h 666826"/>
                <a:gd name="connsiteX49" fmla="*/ 247946 w 501333"/>
                <a:gd name="connsiteY49" fmla="*/ 74705 h 666826"/>
                <a:gd name="connsiteX50" fmla="*/ 197824 w 501333"/>
                <a:gd name="connsiteY50" fmla="*/ 63840 h 666826"/>
                <a:gd name="connsiteX51" fmla="*/ 188328 w 501333"/>
                <a:gd name="connsiteY51" fmla="*/ 114079 h 666826"/>
                <a:gd name="connsiteX52" fmla="*/ 177488 w 501333"/>
                <a:gd name="connsiteY52" fmla="*/ 162969 h 666826"/>
                <a:gd name="connsiteX53" fmla="*/ 136840 w 501333"/>
                <a:gd name="connsiteY53" fmla="*/ 176550 h 666826"/>
                <a:gd name="connsiteX54" fmla="*/ 169359 w 501333"/>
                <a:gd name="connsiteY54" fmla="*/ 217292 h 666826"/>
                <a:gd name="connsiteX55" fmla="*/ 149045 w 501333"/>
                <a:gd name="connsiteY55" fmla="*/ 225441 h 666826"/>
                <a:gd name="connsiteX56" fmla="*/ 139550 w 501333"/>
                <a:gd name="connsiteY56" fmla="*/ 354469 h 666826"/>
                <a:gd name="connsiteX57" fmla="*/ 102977 w 501333"/>
                <a:gd name="connsiteY57" fmla="*/ 392495 h 666826"/>
                <a:gd name="connsiteX58" fmla="*/ 23023 w 501333"/>
                <a:gd name="connsiteY58" fmla="*/ 414224 h 666826"/>
                <a:gd name="connsiteX59" fmla="*/ 0 w 501333"/>
                <a:gd name="connsiteY59" fmla="*/ 492993 h 666826"/>
                <a:gd name="connsiteX60" fmla="*/ 5420 w 501333"/>
                <a:gd name="connsiteY60" fmla="*/ 507921 h 666826"/>
                <a:gd name="connsiteX61" fmla="*/ 12184 w 501333"/>
                <a:gd name="connsiteY61" fmla="*/ 513354 h 666826"/>
                <a:gd name="connsiteX62" fmla="*/ 20313 w 501333"/>
                <a:gd name="connsiteY62" fmla="*/ 510637 h 666826"/>
                <a:gd name="connsiteX63" fmla="*/ 23023 w 501333"/>
                <a:gd name="connsiteY63" fmla="*/ 514722 h 666826"/>
                <a:gd name="connsiteX64" fmla="*/ 18969 w 501333"/>
                <a:gd name="connsiteY64" fmla="*/ 521502 h 666826"/>
                <a:gd name="connsiteX65" fmla="*/ 16259 w 501333"/>
                <a:gd name="connsiteY65" fmla="*/ 531019 h 666826"/>
                <a:gd name="connsiteX66" fmla="*/ 28443 w 501333"/>
                <a:gd name="connsiteY66" fmla="*/ 541884 h 666826"/>
                <a:gd name="connsiteX67" fmla="*/ 31153 w 501333"/>
                <a:gd name="connsiteY67" fmla="*/ 548664 h 666826"/>
                <a:gd name="connsiteX68" fmla="*/ 40649 w 501333"/>
                <a:gd name="connsiteY68" fmla="*/ 550032 h 666826"/>
                <a:gd name="connsiteX69" fmla="*/ 44703 w 501333"/>
                <a:gd name="connsiteY69" fmla="*/ 556812 h 666826"/>
                <a:gd name="connsiteX70" fmla="*/ 46069 w 501333"/>
                <a:gd name="connsiteY70" fmla="*/ 563613 h 666826"/>
                <a:gd name="connsiteX71" fmla="*/ 51488 w 501333"/>
                <a:gd name="connsiteY71" fmla="*/ 563613 h 666826"/>
                <a:gd name="connsiteX72" fmla="*/ 56908 w 501333"/>
                <a:gd name="connsiteY72" fmla="*/ 559528 h 666826"/>
                <a:gd name="connsiteX73" fmla="*/ 81297 w 501333"/>
                <a:gd name="connsiteY73" fmla="*/ 563613 h 666826"/>
                <a:gd name="connsiteX74" fmla="*/ 104321 w 501333"/>
                <a:gd name="connsiteY74" fmla="*/ 541884 h 666826"/>
                <a:gd name="connsiteX75" fmla="*/ 108396 w 501333"/>
                <a:gd name="connsiteY75" fmla="*/ 548664 h 666826"/>
                <a:gd name="connsiteX76" fmla="*/ 123290 w 501333"/>
                <a:gd name="connsiteY76" fmla="*/ 541884 h 666826"/>
                <a:gd name="connsiteX77" fmla="*/ 135496 w 501333"/>
                <a:gd name="connsiteY77" fmla="*/ 560897 h 666826"/>
                <a:gd name="connsiteX78" fmla="*/ 154465 w 501333"/>
                <a:gd name="connsiteY78" fmla="*/ 569045 h 666826"/>
                <a:gd name="connsiteX79" fmla="*/ 155809 w 501333"/>
                <a:gd name="connsiteY79" fmla="*/ 575825 h 666826"/>
                <a:gd name="connsiteX80" fmla="*/ 151755 w 501333"/>
                <a:gd name="connsiteY80" fmla="*/ 601639 h 666826"/>
                <a:gd name="connsiteX81" fmla="*/ 157175 w 501333"/>
                <a:gd name="connsiteY81" fmla="*/ 607072 h 666826"/>
                <a:gd name="connsiteX82" fmla="*/ 159885 w 501333"/>
                <a:gd name="connsiteY82" fmla="*/ 623368 h 666826"/>
                <a:gd name="connsiteX83" fmla="*/ 173434 w 501333"/>
                <a:gd name="connsiteY83" fmla="*/ 628801 h 666826"/>
                <a:gd name="connsiteX84" fmla="*/ 178854 w 501333"/>
                <a:gd name="connsiteY84" fmla="*/ 641013 h 666826"/>
                <a:gd name="connsiteX85" fmla="*/ 182908 w 501333"/>
                <a:gd name="connsiteY85" fmla="*/ 657310 h 666826"/>
                <a:gd name="connsiteX86" fmla="*/ 189694 w 501333"/>
                <a:gd name="connsiteY86" fmla="*/ 657310 h 666826"/>
                <a:gd name="connsiteX87" fmla="*/ 189694 w 501333"/>
                <a:gd name="connsiteY87" fmla="*/ 665458 h 6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1333" h="666826">
                  <a:moveTo>
                    <a:pt x="452555" y="570393"/>
                  </a:moveTo>
                  <a:lnTo>
                    <a:pt x="424090" y="558181"/>
                  </a:lnTo>
                  <a:lnTo>
                    <a:pt x="394281" y="575825"/>
                  </a:lnTo>
                  <a:lnTo>
                    <a:pt x="371258" y="616567"/>
                  </a:lnTo>
                  <a:lnTo>
                    <a:pt x="345503" y="639665"/>
                  </a:lnTo>
                  <a:lnTo>
                    <a:pt x="354998" y="647814"/>
                  </a:lnTo>
                  <a:lnTo>
                    <a:pt x="396991" y="615220"/>
                  </a:lnTo>
                  <a:lnTo>
                    <a:pt x="421380" y="619284"/>
                  </a:lnTo>
                  <a:lnTo>
                    <a:pt x="424090" y="593491"/>
                  </a:lnTo>
                  <a:lnTo>
                    <a:pt x="452555" y="590775"/>
                  </a:lnTo>
                  <a:lnTo>
                    <a:pt x="452555" y="570393"/>
                  </a:lnTo>
                  <a:close/>
                  <a:moveTo>
                    <a:pt x="189694" y="665458"/>
                  </a:moveTo>
                  <a:lnTo>
                    <a:pt x="196458" y="666827"/>
                  </a:lnTo>
                  <a:lnTo>
                    <a:pt x="204587" y="662742"/>
                  </a:lnTo>
                  <a:lnTo>
                    <a:pt x="210007" y="649161"/>
                  </a:lnTo>
                  <a:lnTo>
                    <a:pt x="210007" y="645098"/>
                  </a:lnTo>
                  <a:lnTo>
                    <a:pt x="207297" y="641013"/>
                  </a:lnTo>
                  <a:lnTo>
                    <a:pt x="211373" y="630148"/>
                  </a:lnTo>
                  <a:lnTo>
                    <a:pt x="226267" y="632864"/>
                  </a:lnTo>
                  <a:lnTo>
                    <a:pt x="241182" y="628801"/>
                  </a:lnTo>
                  <a:lnTo>
                    <a:pt x="245236" y="632864"/>
                  </a:lnTo>
                  <a:lnTo>
                    <a:pt x="252022" y="628801"/>
                  </a:lnTo>
                  <a:lnTo>
                    <a:pt x="258786" y="628801"/>
                  </a:lnTo>
                  <a:lnTo>
                    <a:pt x="262861" y="636949"/>
                  </a:lnTo>
                  <a:lnTo>
                    <a:pt x="269625" y="632864"/>
                  </a:lnTo>
                  <a:lnTo>
                    <a:pt x="272335" y="634233"/>
                  </a:lnTo>
                  <a:lnTo>
                    <a:pt x="276411" y="639665"/>
                  </a:lnTo>
                  <a:lnTo>
                    <a:pt x="280465" y="641013"/>
                  </a:lnTo>
                  <a:lnTo>
                    <a:pt x="289961" y="632864"/>
                  </a:lnTo>
                  <a:lnTo>
                    <a:pt x="300800" y="642382"/>
                  </a:lnTo>
                  <a:lnTo>
                    <a:pt x="327899" y="594838"/>
                  </a:lnTo>
                  <a:lnTo>
                    <a:pt x="334663" y="540515"/>
                  </a:lnTo>
                  <a:lnTo>
                    <a:pt x="392937" y="507921"/>
                  </a:lnTo>
                  <a:lnTo>
                    <a:pt x="472869" y="513354"/>
                  </a:lnTo>
                  <a:lnTo>
                    <a:pt x="501334" y="492993"/>
                  </a:lnTo>
                  <a:lnTo>
                    <a:pt x="495914" y="448166"/>
                  </a:lnTo>
                  <a:lnTo>
                    <a:pt x="445770" y="433238"/>
                  </a:lnTo>
                  <a:lnTo>
                    <a:pt x="443060" y="389779"/>
                  </a:lnTo>
                  <a:lnTo>
                    <a:pt x="479654" y="389779"/>
                  </a:lnTo>
                  <a:lnTo>
                    <a:pt x="498624" y="335456"/>
                  </a:lnTo>
                  <a:lnTo>
                    <a:pt x="466105" y="308294"/>
                  </a:lnTo>
                  <a:lnTo>
                    <a:pt x="417326" y="272984"/>
                  </a:lnTo>
                  <a:lnTo>
                    <a:pt x="379388" y="209144"/>
                  </a:lnTo>
                  <a:lnTo>
                    <a:pt x="354998" y="119511"/>
                  </a:lnTo>
                  <a:lnTo>
                    <a:pt x="334663" y="104583"/>
                  </a:lnTo>
                  <a:lnTo>
                    <a:pt x="341449" y="39395"/>
                  </a:lnTo>
                  <a:lnTo>
                    <a:pt x="299434" y="0"/>
                  </a:lnTo>
                  <a:lnTo>
                    <a:pt x="295380" y="51607"/>
                  </a:lnTo>
                  <a:lnTo>
                    <a:pt x="280465" y="84201"/>
                  </a:lnTo>
                  <a:lnTo>
                    <a:pt x="247946" y="74705"/>
                  </a:lnTo>
                  <a:lnTo>
                    <a:pt x="197824" y="63840"/>
                  </a:lnTo>
                  <a:lnTo>
                    <a:pt x="188328" y="114079"/>
                  </a:lnTo>
                  <a:lnTo>
                    <a:pt x="177488" y="162969"/>
                  </a:lnTo>
                  <a:lnTo>
                    <a:pt x="136840" y="176550"/>
                  </a:lnTo>
                  <a:lnTo>
                    <a:pt x="169359" y="217292"/>
                  </a:lnTo>
                  <a:lnTo>
                    <a:pt x="149045" y="225441"/>
                  </a:lnTo>
                  <a:lnTo>
                    <a:pt x="139550" y="354469"/>
                  </a:lnTo>
                  <a:lnTo>
                    <a:pt x="102977" y="392495"/>
                  </a:lnTo>
                  <a:lnTo>
                    <a:pt x="23023" y="414224"/>
                  </a:lnTo>
                  <a:lnTo>
                    <a:pt x="0" y="492993"/>
                  </a:lnTo>
                  <a:lnTo>
                    <a:pt x="5420" y="507921"/>
                  </a:lnTo>
                  <a:lnTo>
                    <a:pt x="12184" y="513354"/>
                  </a:lnTo>
                  <a:lnTo>
                    <a:pt x="20313" y="510637"/>
                  </a:lnTo>
                  <a:lnTo>
                    <a:pt x="23023" y="514722"/>
                  </a:lnTo>
                  <a:lnTo>
                    <a:pt x="18969" y="521502"/>
                  </a:lnTo>
                  <a:lnTo>
                    <a:pt x="16259" y="531019"/>
                  </a:lnTo>
                  <a:lnTo>
                    <a:pt x="28443" y="541884"/>
                  </a:lnTo>
                  <a:lnTo>
                    <a:pt x="31153" y="548664"/>
                  </a:lnTo>
                  <a:lnTo>
                    <a:pt x="40649" y="550032"/>
                  </a:lnTo>
                  <a:lnTo>
                    <a:pt x="44703" y="556812"/>
                  </a:lnTo>
                  <a:lnTo>
                    <a:pt x="46069" y="563613"/>
                  </a:lnTo>
                  <a:lnTo>
                    <a:pt x="51488" y="563613"/>
                  </a:lnTo>
                  <a:lnTo>
                    <a:pt x="56908" y="559528"/>
                  </a:lnTo>
                  <a:lnTo>
                    <a:pt x="81297" y="563613"/>
                  </a:lnTo>
                  <a:lnTo>
                    <a:pt x="104321" y="541884"/>
                  </a:lnTo>
                  <a:lnTo>
                    <a:pt x="108396" y="548664"/>
                  </a:lnTo>
                  <a:lnTo>
                    <a:pt x="123290" y="541884"/>
                  </a:lnTo>
                  <a:lnTo>
                    <a:pt x="135496" y="560897"/>
                  </a:lnTo>
                  <a:lnTo>
                    <a:pt x="154465" y="569045"/>
                  </a:lnTo>
                  <a:lnTo>
                    <a:pt x="155809" y="575825"/>
                  </a:lnTo>
                  <a:lnTo>
                    <a:pt x="151755" y="601639"/>
                  </a:lnTo>
                  <a:lnTo>
                    <a:pt x="157175" y="607072"/>
                  </a:lnTo>
                  <a:lnTo>
                    <a:pt x="159885" y="623368"/>
                  </a:lnTo>
                  <a:lnTo>
                    <a:pt x="173434" y="628801"/>
                  </a:lnTo>
                  <a:lnTo>
                    <a:pt x="178854" y="641013"/>
                  </a:lnTo>
                  <a:lnTo>
                    <a:pt x="182908" y="657310"/>
                  </a:lnTo>
                  <a:lnTo>
                    <a:pt x="189694" y="657310"/>
                  </a:lnTo>
                  <a:lnTo>
                    <a:pt x="189694" y="665458"/>
                  </a:lnTo>
                  <a:close/>
                </a:path>
              </a:pathLst>
            </a:custGeom>
            <a:grpFill/>
            <a:ln w="3175" cap="rnd" cmpd="sng">
              <a:solidFill>
                <a:srgbClr val="103140"/>
              </a:solidFill>
              <a:prstDash val="solid"/>
              <a:round/>
            </a:ln>
          </p:spPr>
          <p:txBody>
            <a:bodyPr rtlCol="0" anchor="ctr"/>
            <a:lstStyle/>
            <a:p>
              <a:endParaRPr lang="sv-SE"/>
            </a:p>
          </p:txBody>
        </p:sp>
        <p:sp>
          <p:nvSpPr>
            <p:cNvPr id="48" name="Frihandsfigur 47">
              <a:extLst>
                <a:ext uri="{FF2B5EF4-FFF2-40B4-BE49-F238E27FC236}">
                  <a16:creationId xmlns:a16="http://schemas.microsoft.com/office/drawing/2014/main" id="{77030D86-7FA4-AC73-1869-E5A7371DA86E}"/>
                </a:ext>
              </a:extLst>
            </p:cNvPr>
            <p:cNvSpPr/>
            <p:nvPr/>
          </p:nvSpPr>
          <p:spPr>
            <a:xfrm>
              <a:off x="6630072" y="8247082"/>
              <a:ext cx="678822" cy="465810"/>
            </a:xfrm>
            <a:custGeom>
              <a:avLst/>
              <a:gdLst>
                <a:gd name="connsiteX0" fmla="*/ 509463 w 678822"/>
                <a:gd name="connsiteY0" fmla="*/ 450882 h 465810"/>
                <a:gd name="connsiteX1" fmla="*/ 532487 w 678822"/>
                <a:gd name="connsiteY1" fmla="*/ 372113 h 465810"/>
                <a:gd name="connsiteX2" fmla="*/ 521647 w 678822"/>
                <a:gd name="connsiteY2" fmla="*/ 370745 h 465810"/>
                <a:gd name="connsiteX3" fmla="*/ 510808 w 678822"/>
                <a:gd name="connsiteY3" fmla="*/ 374830 h 465810"/>
                <a:gd name="connsiteX4" fmla="*/ 505388 w 678822"/>
                <a:gd name="connsiteY4" fmla="*/ 374830 h 465810"/>
                <a:gd name="connsiteX5" fmla="*/ 495914 w 678822"/>
                <a:gd name="connsiteY5" fmla="*/ 377546 h 465810"/>
                <a:gd name="connsiteX6" fmla="*/ 489128 w 678822"/>
                <a:gd name="connsiteY6" fmla="*/ 368029 h 465810"/>
                <a:gd name="connsiteX7" fmla="*/ 475579 w 678822"/>
                <a:gd name="connsiteY7" fmla="*/ 359880 h 465810"/>
                <a:gd name="connsiteX8" fmla="*/ 466105 w 678822"/>
                <a:gd name="connsiteY8" fmla="*/ 374830 h 465810"/>
                <a:gd name="connsiteX9" fmla="*/ 457975 w 678822"/>
                <a:gd name="connsiteY9" fmla="*/ 378893 h 465810"/>
                <a:gd name="connsiteX10" fmla="*/ 448480 w 678822"/>
                <a:gd name="connsiteY10" fmla="*/ 381609 h 465810"/>
                <a:gd name="connsiteX11" fmla="*/ 439006 w 678822"/>
                <a:gd name="connsiteY11" fmla="*/ 378893 h 465810"/>
                <a:gd name="connsiteX12" fmla="*/ 430876 w 678822"/>
                <a:gd name="connsiteY12" fmla="*/ 372113 h 465810"/>
                <a:gd name="connsiteX13" fmla="*/ 421380 w 678822"/>
                <a:gd name="connsiteY13" fmla="*/ 370745 h 465810"/>
                <a:gd name="connsiteX14" fmla="*/ 410541 w 678822"/>
                <a:gd name="connsiteY14" fmla="*/ 372113 h 465810"/>
                <a:gd name="connsiteX15" fmla="*/ 401067 w 678822"/>
                <a:gd name="connsiteY15" fmla="*/ 376177 h 465810"/>
                <a:gd name="connsiteX16" fmla="*/ 391571 w 678822"/>
                <a:gd name="connsiteY16" fmla="*/ 374830 h 465810"/>
                <a:gd name="connsiteX17" fmla="*/ 382098 w 678822"/>
                <a:gd name="connsiteY17" fmla="*/ 369397 h 465810"/>
                <a:gd name="connsiteX18" fmla="*/ 371258 w 678822"/>
                <a:gd name="connsiteY18" fmla="*/ 368029 h 465810"/>
                <a:gd name="connsiteX19" fmla="*/ 365838 w 678822"/>
                <a:gd name="connsiteY19" fmla="*/ 368029 h 465810"/>
                <a:gd name="connsiteX20" fmla="*/ 360418 w 678822"/>
                <a:gd name="connsiteY20" fmla="*/ 370745 h 465810"/>
                <a:gd name="connsiteX21" fmla="*/ 354998 w 678822"/>
                <a:gd name="connsiteY21" fmla="*/ 381609 h 465810"/>
                <a:gd name="connsiteX22" fmla="*/ 346869 w 678822"/>
                <a:gd name="connsiteY22" fmla="*/ 391126 h 465810"/>
                <a:gd name="connsiteX23" fmla="*/ 344159 w 678822"/>
                <a:gd name="connsiteY23" fmla="*/ 410140 h 465810"/>
                <a:gd name="connsiteX24" fmla="*/ 329243 w 678822"/>
                <a:gd name="connsiteY24" fmla="*/ 418288 h 465810"/>
                <a:gd name="connsiteX25" fmla="*/ 325189 w 678822"/>
                <a:gd name="connsiteY25" fmla="*/ 423720 h 465810"/>
                <a:gd name="connsiteX26" fmla="*/ 308930 w 678822"/>
                <a:gd name="connsiteY26" fmla="*/ 427784 h 465810"/>
                <a:gd name="connsiteX27" fmla="*/ 296724 w 678822"/>
                <a:gd name="connsiteY27" fmla="*/ 416919 h 465810"/>
                <a:gd name="connsiteX28" fmla="*/ 298090 w 678822"/>
                <a:gd name="connsiteY28" fmla="*/ 404707 h 465810"/>
                <a:gd name="connsiteX29" fmla="*/ 294015 w 678822"/>
                <a:gd name="connsiteY29" fmla="*/ 396559 h 465810"/>
                <a:gd name="connsiteX30" fmla="*/ 285885 w 678822"/>
                <a:gd name="connsiteY30" fmla="*/ 411487 h 465810"/>
                <a:gd name="connsiteX31" fmla="*/ 272335 w 678822"/>
                <a:gd name="connsiteY31" fmla="*/ 421004 h 465810"/>
                <a:gd name="connsiteX32" fmla="*/ 268281 w 678822"/>
                <a:gd name="connsiteY32" fmla="*/ 433216 h 465810"/>
                <a:gd name="connsiteX33" fmla="*/ 266915 w 678822"/>
                <a:gd name="connsiteY33" fmla="*/ 449513 h 465810"/>
                <a:gd name="connsiteX34" fmla="*/ 264206 w 678822"/>
                <a:gd name="connsiteY34" fmla="*/ 461747 h 465810"/>
                <a:gd name="connsiteX35" fmla="*/ 200534 w 678822"/>
                <a:gd name="connsiteY35" fmla="*/ 465810 h 465810"/>
                <a:gd name="connsiteX36" fmla="*/ 153099 w 678822"/>
                <a:gd name="connsiteY36" fmla="*/ 460378 h 465810"/>
                <a:gd name="connsiteX37" fmla="*/ 150389 w 678822"/>
                <a:gd name="connsiteY37" fmla="*/ 411487 h 465810"/>
                <a:gd name="connsiteX38" fmla="*/ 119236 w 678822"/>
                <a:gd name="connsiteY38" fmla="*/ 395190 h 465810"/>
                <a:gd name="connsiteX39" fmla="*/ 98901 w 678822"/>
                <a:gd name="connsiteY39" fmla="*/ 412856 h 465810"/>
                <a:gd name="connsiteX40" fmla="*/ 63672 w 678822"/>
                <a:gd name="connsiteY40" fmla="*/ 365312 h 465810"/>
                <a:gd name="connsiteX41" fmla="*/ 33863 w 678822"/>
                <a:gd name="connsiteY41" fmla="*/ 368029 h 465810"/>
                <a:gd name="connsiteX42" fmla="*/ 32519 w 678822"/>
                <a:gd name="connsiteY42" fmla="*/ 332719 h 465810"/>
                <a:gd name="connsiteX43" fmla="*/ 18969 w 678822"/>
                <a:gd name="connsiteY43" fmla="*/ 315074 h 465810"/>
                <a:gd name="connsiteX44" fmla="*/ 20313 w 678822"/>
                <a:gd name="connsiteY44" fmla="*/ 239022 h 465810"/>
                <a:gd name="connsiteX45" fmla="*/ 0 w 678822"/>
                <a:gd name="connsiteY45" fmla="*/ 217292 h 465810"/>
                <a:gd name="connsiteX46" fmla="*/ 8130 w 678822"/>
                <a:gd name="connsiteY46" fmla="*/ 195563 h 465810"/>
                <a:gd name="connsiteX47" fmla="*/ 40649 w 678822"/>
                <a:gd name="connsiteY47" fmla="*/ 190131 h 465810"/>
                <a:gd name="connsiteX48" fmla="*/ 54198 w 678822"/>
                <a:gd name="connsiteY48" fmla="*/ 153452 h 465810"/>
                <a:gd name="connsiteX49" fmla="*/ 81297 w 678822"/>
                <a:gd name="connsiteY49" fmla="*/ 160253 h 465810"/>
                <a:gd name="connsiteX50" fmla="*/ 104321 w 678822"/>
                <a:gd name="connsiteY50" fmla="*/ 135808 h 465810"/>
                <a:gd name="connsiteX51" fmla="*/ 100267 w 678822"/>
                <a:gd name="connsiteY51" fmla="*/ 90981 h 465810"/>
                <a:gd name="connsiteX52" fmla="*/ 109741 w 678822"/>
                <a:gd name="connsiteY52" fmla="*/ 55671 h 465810"/>
                <a:gd name="connsiteX53" fmla="*/ 136840 w 678822"/>
                <a:gd name="connsiteY53" fmla="*/ 42090 h 465810"/>
                <a:gd name="connsiteX54" fmla="*/ 186984 w 678822"/>
                <a:gd name="connsiteY54" fmla="*/ 0 h 465810"/>
                <a:gd name="connsiteX55" fmla="*/ 199168 w 678822"/>
                <a:gd name="connsiteY55" fmla="*/ 57039 h 465810"/>
                <a:gd name="connsiteX56" fmla="*/ 230343 w 678822"/>
                <a:gd name="connsiteY56" fmla="*/ 76052 h 465810"/>
                <a:gd name="connsiteX57" fmla="*/ 308930 w 678822"/>
                <a:gd name="connsiteY57" fmla="*/ 42090 h 465810"/>
                <a:gd name="connsiteX58" fmla="*/ 365838 w 678822"/>
                <a:gd name="connsiteY58" fmla="*/ 39374 h 465810"/>
                <a:gd name="connsiteX59" fmla="*/ 354998 w 678822"/>
                <a:gd name="connsiteY59" fmla="*/ 76052 h 465810"/>
                <a:gd name="connsiteX60" fmla="*/ 386152 w 678822"/>
                <a:gd name="connsiteY60" fmla="*/ 76052 h 465810"/>
                <a:gd name="connsiteX61" fmla="*/ 387517 w 678822"/>
                <a:gd name="connsiteY61" fmla="*/ 114079 h 465810"/>
                <a:gd name="connsiteX62" fmla="*/ 428166 w 678822"/>
                <a:gd name="connsiteY62" fmla="*/ 156168 h 465810"/>
                <a:gd name="connsiteX63" fmla="*/ 505388 w 678822"/>
                <a:gd name="connsiteY63" fmla="*/ 137155 h 465810"/>
                <a:gd name="connsiteX64" fmla="*/ 528433 w 678822"/>
                <a:gd name="connsiteY64" fmla="*/ 164317 h 465810"/>
                <a:gd name="connsiteX65" fmla="*/ 646303 w 678822"/>
                <a:gd name="connsiteY65" fmla="*/ 134439 h 465810"/>
                <a:gd name="connsiteX66" fmla="*/ 678822 w 678822"/>
                <a:gd name="connsiteY66" fmla="*/ 175181 h 465810"/>
                <a:gd name="connsiteX67" fmla="*/ 658509 w 678822"/>
                <a:gd name="connsiteY67" fmla="*/ 183330 h 465810"/>
                <a:gd name="connsiteX68" fmla="*/ 649013 w 678822"/>
                <a:gd name="connsiteY68" fmla="*/ 312358 h 465810"/>
                <a:gd name="connsiteX69" fmla="*/ 612440 w 678822"/>
                <a:gd name="connsiteY69" fmla="*/ 350384 h 465810"/>
                <a:gd name="connsiteX70" fmla="*/ 532487 w 678822"/>
                <a:gd name="connsiteY70" fmla="*/ 372113 h 465810"/>
                <a:gd name="connsiteX71" fmla="*/ 509463 w 678822"/>
                <a:gd name="connsiteY71" fmla="*/ 450882 h 46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8822" h="465810">
                  <a:moveTo>
                    <a:pt x="509463" y="450882"/>
                  </a:moveTo>
                  <a:lnTo>
                    <a:pt x="532487" y="372113"/>
                  </a:lnTo>
                  <a:lnTo>
                    <a:pt x="521647" y="370745"/>
                  </a:lnTo>
                  <a:lnTo>
                    <a:pt x="510808" y="374830"/>
                  </a:lnTo>
                  <a:lnTo>
                    <a:pt x="505388" y="374830"/>
                  </a:lnTo>
                  <a:lnTo>
                    <a:pt x="495914" y="377546"/>
                  </a:lnTo>
                  <a:lnTo>
                    <a:pt x="489128" y="368029"/>
                  </a:lnTo>
                  <a:lnTo>
                    <a:pt x="475579" y="359880"/>
                  </a:lnTo>
                  <a:lnTo>
                    <a:pt x="466105" y="374830"/>
                  </a:lnTo>
                  <a:lnTo>
                    <a:pt x="457975" y="378893"/>
                  </a:lnTo>
                  <a:lnTo>
                    <a:pt x="448480" y="381609"/>
                  </a:lnTo>
                  <a:lnTo>
                    <a:pt x="439006" y="378893"/>
                  </a:lnTo>
                  <a:lnTo>
                    <a:pt x="430876" y="372113"/>
                  </a:lnTo>
                  <a:lnTo>
                    <a:pt x="421380" y="370745"/>
                  </a:lnTo>
                  <a:lnTo>
                    <a:pt x="410541" y="372113"/>
                  </a:lnTo>
                  <a:lnTo>
                    <a:pt x="401067" y="376177"/>
                  </a:lnTo>
                  <a:lnTo>
                    <a:pt x="391571" y="374830"/>
                  </a:lnTo>
                  <a:lnTo>
                    <a:pt x="382098" y="369397"/>
                  </a:lnTo>
                  <a:lnTo>
                    <a:pt x="371258" y="368029"/>
                  </a:lnTo>
                  <a:lnTo>
                    <a:pt x="365838" y="368029"/>
                  </a:lnTo>
                  <a:lnTo>
                    <a:pt x="360418" y="370745"/>
                  </a:lnTo>
                  <a:lnTo>
                    <a:pt x="354998" y="381609"/>
                  </a:lnTo>
                  <a:lnTo>
                    <a:pt x="346869" y="391126"/>
                  </a:lnTo>
                  <a:lnTo>
                    <a:pt x="344159" y="410140"/>
                  </a:lnTo>
                  <a:lnTo>
                    <a:pt x="329243" y="418288"/>
                  </a:lnTo>
                  <a:lnTo>
                    <a:pt x="325189" y="423720"/>
                  </a:lnTo>
                  <a:lnTo>
                    <a:pt x="308930" y="427784"/>
                  </a:lnTo>
                  <a:lnTo>
                    <a:pt x="296724" y="416919"/>
                  </a:lnTo>
                  <a:lnTo>
                    <a:pt x="298090" y="404707"/>
                  </a:lnTo>
                  <a:lnTo>
                    <a:pt x="294015" y="396559"/>
                  </a:lnTo>
                  <a:lnTo>
                    <a:pt x="285885" y="411487"/>
                  </a:lnTo>
                  <a:lnTo>
                    <a:pt x="272335" y="421004"/>
                  </a:lnTo>
                  <a:lnTo>
                    <a:pt x="268281" y="433216"/>
                  </a:lnTo>
                  <a:lnTo>
                    <a:pt x="266915" y="449513"/>
                  </a:lnTo>
                  <a:lnTo>
                    <a:pt x="264206" y="461747"/>
                  </a:lnTo>
                  <a:lnTo>
                    <a:pt x="200534" y="465810"/>
                  </a:lnTo>
                  <a:lnTo>
                    <a:pt x="153099" y="460378"/>
                  </a:lnTo>
                  <a:lnTo>
                    <a:pt x="150389" y="411487"/>
                  </a:lnTo>
                  <a:lnTo>
                    <a:pt x="119236" y="395190"/>
                  </a:lnTo>
                  <a:lnTo>
                    <a:pt x="98901" y="412856"/>
                  </a:lnTo>
                  <a:lnTo>
                    <a:pt x="63672" y="365312"/>
                  </a:lnTo>
                  <a:lnTo>
                    <a:pt x="33863" y="368029"/>
                  </a:lnTo>
                  <a:lnTo>
                    <a:pt x="32519" y="332719"/>
                  </a:lnTo>
                  <a:lnTo>
                    <a:pt x="18969" y="315074"/>
                  </a:lnTo>
                  <a:lnTo>
                    <a:pt x="20313" y="239022"/>
                  </a:lnTo>
                  <a:lnTo>
                    <a:pt x="0" y="217292"/>
                  </a:lnTo>
                  <a:lnTo>
                    <a:pt x="8130" y="195563"/>
                  </a:lnTo>
                  <a:lnTo>
                    <a:pt x="40649" y="190131"/>
                  </a:lnTo>
                  <a:lnTo>
                    <a:pt x="54198" y="153452"/>
                  </a:lnTo>
                  <a:lnTo>
                    <a:pt x="81297" y="160253"/>
                  </a:lnTo>
                  <a:lnTo>
                    <a:pt x="104321" y="135808"/>
                  </a:lnTo>
                  <a:lnTo>
                    <a:pt x="100267" y="90981"/>
                  </a:lnTo>
                  <a:lnTo>
                    <a:pt x="109741" y="55671"/>
                  </a:lnTo>
                  <a:lnTo>
                    <a:pt x="136840" y="42090"/>
                  </a:lnTo>
                  <a:lnTo>
                    <a:pt x="186984" y="0"/>
                  </a:lnTo>
                  <a:lnTo>
                    <a:pt x="199168" y="57039"/>
                  </a:lnTo>
                  <a:lnTo>
                    <a:pt x="230343" y="76052"/>
                  </a:lnTo>
                  <a:lnTo>
                    <a:pt x="308930" y="42090"/>
                  </a:lnTo>
                  <a:lnTo>
                    <a:pt x="365838" y="39374"/>
                  </a:lnTo>
                  <a:lnTo>
                    <a:pt x="354998" y="76052"/>
                  </a:lnTo>
                  <a:lnTo>
                    <a:pt x="386152" y="76052"/>
                  </a:lnTo>
                  <a:lnTo>
                    <a:pt x="387517" y="114079"/>
                  </a:lnTo>
                  <a:lnTo>
                    <a:pt x="428166" y="156168"/>
                  </a:lnTo>
                  <a:lnTo>
                    <a:pt x="505388" y="137155"/>
                  </a:lnTo>
                  <a:lnTo>
                    <a:pt x="528433" y="164317"/>
                  </a:lnTo>
                  <a:lnTo>
                    <a:pt x="646303" y="134439"/>
                  </a:lnTo>
                  <a:lnTo>
                    <a:pt x="678822" y="175181"/>
                  </a:lnTo>
                  <a:lnTo>
                    <a:pt x="658509" y="183330"/>
                  </a:lnTo>
                  <a:lnTo>
                    <a:pt x="649013" y="312358"/>
                  </a:lnTo>
                  <a:lnTo>
                    <a:pt x="612440" y="350384"/>
                  </a:lnTo>
                  <a:lnTo>
                    <a:pt x="532487" y="372113"/>
                  </a:lnTo>
                  <a:lnTo>
                    <a:pt x="509463" y="450882"/>
                  </a:lnTo>
                  <a:close/>
                </a:path>
              </a:pathLst>
            </a:custGeom>
            <a:grpFill/>
            <a:ln w="3175" cap="rnd" cmpd="sng">
              <a:solidFill>
                <a:srgbClr val="103140"/>
              </a:solidFill>
              <a:prstDash val="solid"/>
              <a:round/>
            </a:ln>
          </p:spPr>
          <p:txBody>
            <a:bodyPr rtlCol="0" anchor="ctr"/>
            <a:lstStyle/>
            <a:p>
              <a:endParaRPr lang="sv-SE"/>
            </a:p>
          </p:txBody>
        </p:sp>
        <p:sp>
          <p:nvSpPr>
            <p:cNvPr id="49" name="Frihandsfigur 48">
              <a:extLst>
                <a:ext uri="{FF2B5EF4-FFF2-40B4-BE49-F238E27FC236}">
                  <a16:creationId xmlns:a16="http://schemas.microsoft.com/office/drawing/2014/main" id="{D0D31C24-460C-C2A2-E7D8-036A593BACA3}"/>
                </a:ext>
              </a:extLst>
            </p:cNvPr>
            <p:cNvSpPr/>
            <p:nvPr/>
          </p:nvSpPr>
          <p:spPr>
            <a:xfrm>
              <a:off x="6723553" y="7785335"/>
              <a:ext cx="146335" cy="183329"/>
            </a:xfrm>
            <a:custGeom>
              <a:avLst/>
              <a:gdLst>
                <a:gd name="connsiteX0" fmla="*/ 0 w 146335"/>
                <a:gd name="connsiteY0" fmla="*/ 183330 h 183329"/>
                <a:gd name="connsiteX1" fmla="*/ 20335 w 146335"/>
                <a:gd name="connsiteY1" fmla="*/ 0 h 183329"/>
                <a:gd name="connsiteX2" fmla="*/ 146335 w 146335"/>
                <a:gd name="connsiteY2" fmla="*/ 0 h 183329"/>
                <a:gd name="connsiteX3" fmla="*/ 146335 w 146335"/>
                <a:gd name="connsiteY3" fmla="*/ 54323 h 183329"/>
                <a:gd name="connsiteX4" fmla="*/ 81297 w 146335"/>
                <a:gd name="connsiteY4" fmla="*/ 107278 h 183329"/>
                <a:gd name="connsiteX5" fmla="*/ 67748 w 146335"/>
                <a:gd name="connsiteY5" fmla="*/ 171118 h 183329"/>
                <a:gd name="connsiteX6" fmla="*/ 0 w 146335"/>
                <a:gd name="connsiteY6" fmla="*/ 183330 h 1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35" h="183329">
                  <a:moveTo>
                    <a:pt x="0" y="183330"/>
                  </a:moveTo>
                  <a:lnTo>
                    <a:pt x="20335" y="0"/>
                  </a:lnTo>
                  <a:lnTo>
                    <a:pt x="146335" y="0"/>
                  </a:lnTo>
                  <a:lnTo>
                    <a:pt x="146335" y="54323"/>
                  </a:lnTo>
                  <a:lnTo>
                    <a:pt x="81297" y="107278"/>
                  </a:lnTo>
                  <a:lnTo>
                    <a:pt x="67748" y="171118"/>
                  </a:lnTo>
                  <a:lnTo>
                    <a:pt x="0" y="183330"/>
                  </a:lnTo>
                  <a:close/>
                </a:path>
              </a:pathLst>
            </a:custGeom>
            <a:grpFill/>
            <a:ln w="3175" cap="rnd" cmpd="sng">
              <a:solidFill>
                <a:srgbClr val="103140"/>
              </a:solidFill>
              <a:prstDash val="solid"/>
              <a:round/>
            </a:ln>
          </p:spPr>
          <p:txBody>
            <a:bodyPr rtlCol="0" anchor="ctr"/>
            <a:lstStyle/>
            <a:p>
              <a:endParaRPr lang="sv-SE"/>
            </a:p>
          </p:txBody>
        </p:sp>
        <p:sp>
          <p:nvSpPr>
            <p:cNvPr id="50" name="Frihandsfigur 49">
              <a:extLst>
                <a:ext uri="{FF2B5EF4-FFF2-40B4-BE49-F238E27FC236}">
                  <a16:creationId xmlns:a16="http://schemas.microsoft.com/office/drawing/2014/main" id="{7E014412-90AA-EDDA-66C4-1381272D2C68}"/>
                </a:ext>
              </a:extLst>
            </p:cNvPr>
            <p:cNvSpPr/>
            <p:nvPr/>
          </p:nvSpPr>
          <p:spPr>
            <a:xfrm>
              <a:off x="6676141" y="7827425"/>
              <a:ext cx="445769" cy="495709"/>
            </a:xfrm>
            <a:custGeom>
              <a:avLst/>
              <a:gdLst>
                <a:gd name="connsiteX0" fmla="*/ 37939 w 445769"/>
                <a:gd name="connsiteY0" fmla="*/ 351753 h 495709"/>
                <a:gd name="connsiteX1" fmla="*/ 86717 w 445769"/>
                <a:gd name="connsiteY1" fmla="*/ 385694 h 495709"/>
                <a:gd name="connsiteX2" fmla="*/ 63672 w 445769"/>
                <a:gd name="connsiteY2" fmla="*/ 475327 h 495709"/>
                <a:gd name="connsiteX3" fmla="*/ 90771 w 445769"/>
                <a:gd name="connsiteY3" fmla="*/ 461747 h 495709"/>
                <a:gd name="connsiteX4" fmla="*/ 140915 w 445769"/>
                <a:gd name="connsiteY4" fmla="*/ 419657 h 495709"/>
                <a:gd name="connsiteX5" fmla="*/ 153099 w 445769"/>
                <a:gd name="connsiteY5" fmla="*/ 476696 h 495709"/>
                <a:gd name="connsiteX6" fmla="*/ 184274 w 445769"/>
                <a:gd name="connsiteY6" fmla="*/ 495709 h 495709"/>
                <a:gd name="connsiteX7" fmla="*/ 262861 w 445769"/>
                <a:gd name="connsiteY7" fmla="*/ 461747 h 495709"/>
                <a:gd name="connsiteX8" fmla="*/ 266915 w 445769"/>
                <a:gd name="connsiteY8" fmla="*/ 403360 h 495709"/>
                <a:gd name="connsiteX9" fmla="*/ 275045 w 445769"/>
                <a:gd name="connsiteY9" fmla="*/ 362617 h 495709"/>
                <a:gd name="connsiteX10" fmla="*/ 294015 w 445769"/>
                <a:gd name="connsiteY10" fmla="*/ 287913 h 495709"/>
                <a:gd name="connsiteX11" fmla="*/ 356343 w 445769"/>
                <a:gd name="connsiteY11" fmla="*/ 291997 h 495709"/>
                <a:gd name="connsiteX12" fmla="*/ 375312 w 445769"/>
                <a:gd name="connsiteY12" fmla="*/ 264836 h 495709"/>
                <a:gd name="connsiteX13" fmla="*/ 376678 w 445769"/>
                <a:gd name="connsiteY13" fmla="*/ 199648 h 495709"/>
                <a:gd name="connsiteX14" fmla="*/ 420036 w 445769"/>
                <a:gd name="connsiteY14" fmla="*/ 196932 h 495709"/>
                <a:gd name="connsiteX15" fmla="*/ 445770 w 445769"/>
                <a:gd name="connsiteY15" fmla="*/ 162969 h 495709"/>
                <a:gd name="connsiteX16" fmla="*/ 391571 w 445769"/>
                <a:gd name="connsiteY16" fmla="*/ 92349 h 495709"/>
                <a:gd name="connsiteX17" fmla="*/ 384808 w 445769"/>
                <a:gd name="connsiteY17" fmla="*/ 27162 h 495709"/>
                <a:gd name="connsiteX18" fmla="*/ 344159 w 445769"/>
                <a:gd name="connsiteY18" fmla="*/ 0 h 495709"/>
                <a:gd name="connsiteX19" fmla="*/ 285885 w 445769"/>
                <a:gd name="connsiteY19" fmla="*/ 27162 h 495709"/>
                <a:gd name="connsiteX20" fmla="*/ 258786 w 445769"/>
                <a:gd name="connsiteY20" fmla="*/ 74705 h 495709"/>
                <a:gd name="connsiteX21" fmla="*/ 220847 w 445769"/>
                <a:gd name="connsiteY21" fmla="*/ 82853 h 495709"/>
                <a:gd name="connsiteX22" fmla="*/ 193748 w 445769"/>
                <a:gd name="connsiteY22" fmla="*/ 12233 h 495709"/>
                <a:gd name="connsiteX23" fmla="*/ 128710 w 445769"/>
                <a:gd name="connsiteY23" fmla="*/ 65188 h 495709"/>
                <a:gd name="connsiteX24" fmla="*/ 115160 w 445769"/>
                <a:gd name="connsiteY24" fmla="*/ 129028 h 495709"/>
                <a:gd name="connsiteX25" fmla="*/ 47413 w 445769"/>
                <a:gd name="connsiteY25" fmla="*/ 141240 h 495709"/>
                <a:gd name="connsiteX26" fmla="*/ 0 w 445769"/>
                <a:gd name="connsiteY26" fmla="*/ 184699 h 495709"/>
                <a:gd name="connsiteX27" fmla="*/ 0 w 445769"/>
                <a:gd name="connsiteY27" fmla="*/ 305578 h 495709"/>
                <a:gd name="connsiteX28" fmla="*/ 37939 w 445769"/>
                <a:gd name="connsiteY28" fmla="*/ 324591 h 495709"/>
                <a:gd name="connsiteX29" fmla="*/ 37939 w 445769"/>
                <a:gd name="connsiteY29" fmla="*/ 351753 h 49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5769" h="495709">
                  <a:moveTo>
                    <a:pt x="37939" y="351753"/>
                  </a:moveTo>
                  <a:lnTo>
                    <a:pt x="86717" y="385694"/>
                  </a:lnTo>
                  <a:lnTo>
                    <a:pt x="63672" y="475327"/>
                  </a:lnTo>
                  <a:lnTo>
                    <a:pt x="90771" y="461747"/>
                  </a:lnTo>
                  <a:lnTo>
                    <a:pt x="140915" y="419657"/>
                  </a:lnTo>
                  <a:lnTo>
                    <a:pt x="153099" y="476696"/>
                  </a:lnTo>
                  <a:lnTo>
                    <a:pt x="184274" y="495709"/>
                  </a:lnTo>
                  <a:lnTo>
                    <a:pt x="262861" y="461747"/>
                  </a:lnTo>
                  <a:lnTo>
                    <a:pt x="266915" y="403360"/>
                  </a:lnTo>
                  <a:lnTo>
                    <a:pt x="275045" y="362617"/>
                  </a:lnTo>
                  <a:lnTo>
                    <a:pt x="294015" y="287913"/>
                  </a:lnTo>
                  <a:lnTo>
                    <a:pt x="356343" y="291997"/>
                  </a:lnTo>
                  <a:lnTo>
                    <a:pt x="375312" y="264836"/>
                  </a:lnTo>
                  <a:lnTo>
                    <a:pt x="376678" y="199648"/>
                  </a:lnTo>
                  <a:lnTo>
                    <a:pt x="420036" y="196932"/>
                  </a:lnTo>
                  <a:lnTo>
                    <a:pt x="445770" y="162969"/>
                  </a:lnTo>
                  <a:lnTo>
                    <a:pt x="391571" y="92349"/>
                  </a:lnTo>
                  <a:lnTo>
                    <a:pt x="384808" y="27162"/>
                  </a:lnTo>
                  <a:lnTo>
                    <a:pt x="344159" y="0"/>
                  </a:lnTo>
                  <a:lnTo>
                    <a:pt x="285885" y="27162"/>
                  </a:lnTo>
                  <a:lnTo>
                    <a:pt x="258786" y="74705"/>
                  </a:lnTo>
                  <a:lnTo>
                    <a:pt x="220847" y="82853"/>
                  </a:lnTo>
                  <a:lnTo>
                    <a:pt x="193748" y="12233"/>
                  </a:lnTo>
                  <a:lnTo>
                    <a:pt x="128710" y="65188"/>
                  </a:lnTo>
                  <a:lnTo>
                    <a:pt x="115160" y="129028"/>
                  </a:lnTo>
                  <a:lnTo>
                    <a:pt x="47413" y="141240"/>
                  </a:lnTo>
                  <a:lnTo>
                    <a:pt x="0" y="184699"/>
                  </a:lnTo>
                  <a:lnTo>
                    <a:pt x="0" y="305578"/>
                  </a:lnTo>
                  <a:lnTo>
                    <a:pt x="37939" y="324591"/>
                  </a:lnTo>
                  <a:lnTo>
                    <a:pt x="37939" y="351753"/>
                  </a:lnTo>
                  <a:close/>
                </a:path>
              </a:pathLst>
            </a:custGeom>
            <a:grpFill/>
            <a:ln w="3175" cap="rnd" cmpd="sng">
              <a:solidFill>
                <a:srgbClr val="103140"/>
              </a:solidFill>
              <a:prstDash val="solid"/>
              <a:round/>
            </a:ln>
          </p:spPr>
          <p:txBody>
            <a:bodyPr rtlCol="0" anchor="ctr"/>
            <a:lstStyle/>
            <a:p>
              <a:endParaRPr lang="sv-SE"/>
            </a:p>
          </p:txBody>
        </p:sp>
        <p:sp>
          <p:nvSpPr>
            <p:cNvPr id="51" name="Frihandsfigur 50">
              <a:extLst>
                <a:ext uri="{FF2B5EF4-FFF2-40B4-BE49-F238E27FC236}">
                  <a16:creationId xmlns:a16="http://schemas.microsoft.com/office/drawing/2014/main" id="{8907ABE1-B9E0-01C9-19C9-DF2D55449AB3}"/>
                </a:ext>
              </a:extLst>
            </p:cNvPr>
            <p:cNvSpPr/>
            <p:nvPr/>
          </p:nvSpPr>
          <p:spPr>
            <a:xfrm>
              <a:off x="6939002" y="7917058"/>
              <a:ext cx="439005" cy="494340"/>
            </a:xfrm>
            <a:custGeom>
              <a:avLst/>
              <a:gdLst>
                <a:gd name="connsiteX0" fmla="*/ 353633 w 439005"/>
                <a:gd name="connsiteY0" fmla="*/ 88286 h 494340"/>
                <a:gd name="connsiteX1" fmla="*/ 390227 w 439005"/>
                <a:gd name="connsiteY1" fmla="*/ 148041 h 494340"/>
                <a:gd name="connsiteX2" fmla="*/ 425456 w 439005"/>
                <a:gd name="connsiteY2" fmla="*/ 158906 h 494340"/>
                <a:gd name="connsiteX3" fmla="*/ 418671 w 439005"/>
                <a:gd name="connsiteY3" fmla="*/ 191500 h 494340"/>
                <a:gd name="connsiteX4" fmla="*/ 376678 w 439005"/>
                <a:gd name="connsiteY4" fmla="*/ 195563 h 494340"/>
                <a:gd name="connsiteX5" fmla="*/ 418671 w 439005"/>
                <a:gd name="connsiteY5" fmla="*/ 229526 h 494340"/>
                <a:gd name="connsiteX6" fmla="*/ 439006 w 439005"/>
                <a:gd name="connsiteY6" fmla="*/ 268899 h 494340"/>
                <a:gd name="connsiteX7" fmla="*/ 425456 w 439005"/>
                <a:gd name="connsiteY7" fmla="*/ 296061 h 494340"/>
                <a:gd name="connsiteX8" fmla="*/ 394281 w 439005"/>
                <a:gd name="connsiteY8" fmla="*/ 296061 h 494340"/>
                <a:gd name="connsiteX9" fmla="*/ 398357 w 439005"/>
                <a:gd name="connsiteY9" fmla="*/ 351753 h 494340"/>
                <a:gd name="connsiteX10" fmla="*/ 388861 w 439005"/>
                <a:gd name="connsiteY10" fmla="*/ 401991 h 494340"/>
                <a:gd name="connsiteX11" fmla="*/ 378022 w 439005"/>
                <a:gd name="connsiteY11" fmla="*/ 450882 h 494340"/>
                <a:gd name="connsiteX12" fmla="*/ 337373 w 439005"/>
                <a:gd name="connsiteY12" fmla="*/ 464463 h 494340"/>
                <a:gd name="connsiteX13" fmla="*/ 219503 w 439005"/>
                <a:gd name="connsiteY13" fmla="*/ 494340 h 494340"/>
                <a:gd name="connsiteX14" fmla="*/ 196458 w 439005"/>
                <a:gd name="connsiteY14" fmla="*/ 467179 h 494340"/>
                <a:gd name="connsiteX15" fmla="*/ 119236 w 439005"/>
                <a:gd name="connsiteY15" fmla="*/ 486192 h 494340"/>
                <a:gd name="connsiteX16" fmla="*/ 78587 w 439005"/>
                <a:gd name="connsiteY16" fmla="*/ 444102 h 494340"/>
                <a:gd name="connsiteX17" fmla="*/ 77222 w 439005"/>
                <a:gd name="connsiteY17" fmla="*/ 406076 h 494340"/>
                <a:gd name="connsiteX18" fmla="*/ 46069 w 439005"/>
                <a:gd name="connsiteY18" fmla="*/ 406076 h 494340"/>
                <a:gd name="connsiteX19" fmla="*/ 56908 w 439005"/>
                <a:gd name="connsiteY19" fmla="*/ 369397 h 494340"/>
                <a:gd name="connsiteX20" fmla="*/ 0 w 439005"/>
                <a:gd name="connsiteY20" fmla="*/ 372113 h 494340"/>
                <a:gd name="connsiteX21" fmla="*/ 4054 w 439005"/>
                <a:gd name="connsiteY21" fmla="*/ 313727 h 494340"/>
                <a:gd name="connsiteX22" fmla="*/ 12184 w 439005"/>
                <a:gd name="connsiteY22" fmla="*/ 272984 h 494340"/>
                <a:gd name="connsiteX23" fmla="*/ 31153 w 439005"/>
                <a:gd name="connsiteY23" fmla="*/ 198279 h 494340"/>
                <a:gd name="connsiteX24" fmla="*/ 93481 w 439005"/>
                <a:gd name="connsiteY24" fmla="*/ 202364 h 494340"/>
                <a:gd name="connsiteX25" fmla="*/ 112450 w 439005"/>
                <a:gd name="connsiteY25" fmla="*/ 175203 h 494340"/>
                <a:gd name="connsiteX26" fmla="*/ 113816 w 439005"/>
                <a:gd name="connsiteY26" fmla="*/ 110015 h 494340"/>
                <a:gd name="connsiteX27" fmla="*/ 157175 w 439005"/>
                <a:gd name="connsiteY27" fmla="*/ 107299 h 494340"/>
                <a:gd name="connsiteX28" fmla="*/ 182908 w 439005"/>
                <a:gd name="connsiteY28" fmla="*/ 73336 h 494340"/>
                <a:gd name="connsiteX29" fmla="*/ 269625 w 439005"/>
                <a:gd name="connsiteY29" fmla="*/ 148041 h 494340"/>
                <a:gd name="connsiteX30" fmla="*/ 318404 w 439005"/>
                <a:gd name="connsiteY30" fmla="*/ 161622 h 494340"/>
                <a:gd name="connsiteX31" fmla="*/ 336029 w 439005"/>
                <a:gd name="connsiteY31" fmla="*/ 139893 h 494340"/>
                <a:gd name="connsiteX32" fmla="*/ 314350 w 439005"/>
                <a:gd name="connsiteY32" fmla="*/ 52976 h 494340"/>
                <a:gd name="connsiteX33" fmla="*/ 315694 w 439005"/>
                <a:gd name="connsiteY33" fmla="*/ 9517 h 494340"/>
                <a:gd name="connsiteX34" fmla="*/ 333319 w 439005"/>
                <a:gd name="connsiteY34" fmla="*/ 0 h 494340"/>
                <a:gd name="connsiteX35" fmla="*/ 353633 w 439005"/>
                <a:gd name="connsiteY35" fmla="*/ 88286 h 4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05" h="494340">
                  <a:moveTo>
                    <a:pt x="353633" y="88286"/>
                  </a:moveTo>
                  <a:lnTo>
                    <a:pt x="390227" y="148041"/>
                  </a:lnTo>
                  <a:lnTo>
                    <a:pt x="425456" y="158906"/>
                  </a:lnTo>
                  <a:lnTo>
                    <a:pt x="418671" y="191500"/>
                  </a:lnTo>
                  <a:lnTo>
                    <a:pt x="376678" y="195563"/>
                  </a:lnTo>
                  <a:lnTo>
                    <a:pt x="418671" y="229526"/>
                  </a:lnTo>
                  <a:lnTo>
                    <a:pt x="439006" y="268899"/>
                  </a:lnTo>
                  <a:lnTo>
                    <a:pt x="425456" y="296061"/>
                  </a:lnTo>
                  <a:lnTo>
                    <a:pt x="394281" y="296061"/>
                  </a:lnTo>
                  <a:lnTo>
                    <a:pt x="398357" y="351753"/>
                  </a:lnTo>
                  <a:lnTo>
                    <a:pt x="388861" y="401991"/>
                  </a:lnTo>
                  <a:lnTo>
                    <a:pt x="378022" y="450882"/>
                  </a:lnTo>
                  <a:lnTo>
                    <a:pt x="337373" y="464463"/>
                  </a:lnTo>
                  <a:lnTo>
                    <a:pt x="219503" y="494340"/>
                  </a:lnTo>
                  <a:lnTo>
                    <a:pt x="196458" y="467179"/>
                  </a:lnTo>
                  <a:lnTo>
                    <a:pt x="119236" y="486192"/>
                  </a:lnTo>
                  <a:lnTo>
                    <a:pt x="78587" y="444102"/>
                  </a:lnTo>
                  <a:lnTo>
                    <a:pt x="77222" y="406076"/>
                  </a:lnTo>
                  <a:lnTo>
                    <a:pt x="46069" y="406076"/>
                  </a:lnTo>
                  <a:lnTo>
                    <a:pt x="56908" y="369397"/>
                  </a:lnTo>
                  <a:lnTo>
                    <a:pt x="0" y="372113"/>
                  </a:lnTo>
                  <a:lnTo>
                    <a:pt x="4054" y="313727"/>
                  </a:lnTo>
                  <a:lnTo>
                    <a:pt x="12184" y="272984"/>
                  </a:lnTo>
                  <a:lnTo>
                    <a:pt x="31153" y="198279"/>
                  </a:lnTo>
                  <a:lnTo>
                    <a:pt x="93481" y="202364"/>
                  </a:lnTo>
                  <a:lnTo>
                    <a:pt x="112450" y="175203"/>
                  </a:lnTo>
                  <a:lnTo>
                    <a:pt x="113816" y="110015"/>
                  </a:lnTo>
                  <a:lnTo>
                    <a:pt x="157175" y="107299"/>
                  </a:lnTo>
                  <a:lnTo>
                    <a:pt x="182908" y="73336"/>
                  </a:lnTo>
                  <a:lnTo>
                    <a:pt x="269625" y="148041"/>
                  </a:lnTo>
                  <a:lnTo>
                    <a:pt x="318404" y="161622"/>
                  </a:lnTo>
                  <a:lnTo>
                    <a:pt x="336029" y="139893"/>
                  </a:lnTo>
                  <a:lnTo>
                    <a:pt x="314350" y="52976"/>
                  </a:lnTo>
                  <a:lnTo>
                    <a:pt x="315694" y="9517"/>
                  </a:lnTo>
                  <a:lnTo>
                    <a:pt x="333319" y="0"/>
                  </a:lnTo>
                  <a:lnTo>
                    <a:pt x="353633" y="88286"/>
                  </a:lnTo>
                  <a:close/>
                </a:path>
              </a:pathLst>
            </a:custGeom>
            <a:grpFill/>
            <a:ln w="3175" cap="rnd" cmpd="sng">
              <a:solidFill>
                <a:srgbClr val="103140"/>
              </a:solidFill>
              <a:prstDash val="solid"/>
              <a:round/>
            </a:ln>
          </p:spPr>
          <p:txBody>
            <a:bodyPr rtlCol="0" anchor="ctr"/>
            <a:lstStyle/>
            <a:p>
              <a:endParaRPr lang="sv-SE"/>
            </a:p>
          </p:txBody>
        </p:sp>
        <p:sp>
          <p:nvSpPr>
            <p:cNvPr id="52" name="Frihandsfigur 51">
              <a:extLst>
                <a:ext uri="{FF2B5EF4-FFF2-40B4-BE49-F238E27FC236}">
                  <a16:creationId xmlns:a16="http://schemas.microsoft.com/office/drawing/2014/main" id="{6C43D776-3F8F-5129-4C96-54C7DC4DADC7}"/>
                </a:ext>
              </a:extLst>
            </p:cNvPr>
            <p:cNvSpPr/>
            <p:nvPr/>
          </p:nvSpPr>
          <p:spPr>
            <a:xfrm>
              <a:off x="6426829" y="8133003"/>
              <a:ext cx="336029" cy="483475"/>
            </a:xfrm>
            <a:custGeom>
              <a:avLst/>
              <a:gdLst>
                <a:gd name="connsiteX0" fmla="*/ 287251 w 336029"/>
                <a:gd name="connsiteY0" fmla="*/ 46175 h 483475"/>
                <a:gd name="connsiteX1" fmla="*/ 336029 w 336029"/>
                <a:gd name="connsiteY1" fmla="*/ 80116 h 483475"/>
                <a:gd name="connsiteX2" fmla="*/ 312984 w 336029"/>
                <a:gd name="connsiteY2" fmla="*/ 169749 h 483475"/>
                <a:gd name="connsiteX3" fmla="*/ 303510 w 336029"/>
                <a:gd name="connsiteY3" fmla="*/ 205059 h 483475"/>
                <a:gd name="connsiteX4" fmla="*/ 307564 w 336029"/>
                <a:gd name="connsiteY4" fmla="*/ 249886 h 483475"/>
                <a:gd name="connsiteX5" fmla="*/ 284541 w 336029"/>
                <a:gd name="connsiteY5" fmla="*/ 274332 h 483475"/>
                <a:gd name="connsiteX6" fmla="*/ 257442 w 336029"/>
                <a:gd name="connsiteY6" fmla="*/ 267531 h 483475"/>
                <a:gd name="connsiteX7" fmla="*/ 243892 w 336029"/>
                <a:gd name="connsiteY7" fmla="*/ 304209 h 483475"/>
                <a:gd name="connsiteX8" fmla="*/ 211373 w 336029"/>
                <a:gd name="connsiteY8" fmla="*/ 309642 h 483475"/>
                <a:gd name="connsiteX9" fmla="*/ 203243 w 336029"/>
                <a:gd name="connsiteY9" fmla="*/ 331371 h 483475"/>
                <a:gd name="connsiteX10" fmla="*/ 223557 w 336029"/>
                <a:gd name="connsiteY10" fmla="*/ 353100 h 483475"/>
                <a:gd name="connsiteX11" fmla="*/ 222213 w 336029"/>
                <a:gd name="connsiteY11" fmla="*/ 429153 h 483475"/>
                <a:gd name="connsiteX12" fmla="*/ 170724 w 336029"/>
                <a:gd name="connsiteY12" fmla="*/ 483476 h 483475"/>
                <a:gd name="connsiteX13" fmla="*/ 132786 w 336029"/>
                <a:gd name="connsiteY13" fmla="*/ 445450 h 483475"/>
                <a:gd name="connsiteX14" fmla="*/ 73168 w 336029"/>
                <a:gd name="connsiteY14" fmla="*/ 456314 h 483475"/>
                <a:gd name="connsiteX15" fmla="*/ 44703 w 336029"/>
                <a:gd name="connsiteY15" fmla="*/ 416919 h 483475"/>
                <a:gd name="connsiteX16" fmla="*/ 55542 w 336029"/>
                <a:gd name="connsiteY16" fmla="*/ 393843 h 483475"/>
                <a:gd name="connsiteX17" fmla="*/ 50122 w 336029"/>
                <a:gd name="connsiteY17" fmla="*/ 346299 h 483475"/>
                <a:gd name="connsiteX18" fmla="*/ 0 w 336029"/>
                <a:gd name="connsiteY18" fmla="*/ 305557 h 483475"/>
                <a:gd name="connsiteX19" fmla="*/ 14894 w 336029"/>
                <a:gd name="connsiteY19" fmla="*/ 274332 h 483475"/>
                <a:gd name="connsiteX20" fmla="*/ 0 w 336029"/>
                <a:gd name="connsiteY20" fmla="*/ 205059 h 483475"/>
                <a:gd name="connsiteX21" fmla="*/ 20313 w 336029"/>
                <a:gd name="connsiteY21" fmla="*/ 196911 h 483475"/>
                <a:gd name="connsiteX22" fmla="*/ 12184 w 336029"/>
                <a:gd name="connsiteY22" fmla="*/ 114079 h 483475"/>
                <a:gd name="connsiteX23" fmla="*/ 50122 w 336029"/>
                <a:gd name="connsiteY23" fmla="*/ 112710 h 483475"/>
                <a:gd name="connsiteX24" fmla="*/ 92137 w 336029"/>
                <a:gd name="connsiteY24" fmla="*/ 71968 h 483475"/>
                <a:gd name="connsiteX25" fmla="*/ 82641 w 336029"/>
                <a:gd name="connsiteY25" fmla="*/ 50238 h 483475"/>
                <a:gd name="connsiteX26" fmla="*/ 102977 w 336029"/>
                <a:gd name="connsiteY26" fmla="*/ 25793 h 483475"/>
                <a:gd name="connsiteX27" fmla="*/ 200534 w 336029"/>
                <a:gd name="connsiteY27" fmla="*/ 42090 h 483475"/>
                <a:gd name="connsiteX28" fmla="*/ 249312 w 336029"/>
                <a:gd name="connsiteY28" fmla="*/ 0 h 483475"/>
                <a:gd name="connsiteX29" fmla="*/ 287251 w 336029"/>
                <a:gd name="connsiteY29" fmla="*/ 19013 h 483475"/>
                <a:gd name="connsiteX30" fmla="*/ 287251 w 336029"/>
                <a:gd name="connsiteY30" fmla="*/ 46175 h 48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6029" h="483475">
                  <a:moveTo>
                    <a:pt x="287251" y="46175"/>
                  </a:moveTo>
                  <a:lnTo>
                    <a:pt x="336029" y="80116"/>
                  </a:lnTo>
                  <a:lnTo>
                    <a:pt x="312984" y="169749"/>
                  </a:lnTo>
                  <a:lnTo>
                    <a:pt x="303510" y="205059"/>
                  </a:lnTo>
                  <a:lnTo>
                    <a:pt x="307564" y="249886"/>
                  </a:lnTo>
                  <a:lnTo>
                    <a:pt x="284541" y="274332"/>
                  </a:lnTo>
                  <a:lnTo>
                    <a:pt x="257442" y="267531"/>
                  </a:lnTo>
                  <a:lnTo>
                    <a:pt x="243892" y="304209"/>
                  </a:lnTo>
                  <a:lnTo>
                    <a:pt x="211373" y="309642"/>
                  </a:lnTo>
                  <a:lnTo>
                    <a:pt x="203243" y="331371"/>
                  </a:lnTo>
                  <a:lnTo>
                    <a:pt x="223557" y="353100"/>
                  </a:lnTo>
                  <a:lnTo>
                    <a:pt x="222213" y="429153"/>
                  </a:lnTo>
                  <a:lnTo>
                    <a:pt x="170724" y="483476"/>
                  </a:lnTo>
                  <a:lnTo>
                    <a:pt x="132786" y="445450"/>
                  </a:lnTo>
                  <a:lnTo>
                    <a:pt x="73168" y="456314"/>
                  </a:lnTo>
                  <a:lnTo>
                    <a:pt x="44703" y="416919"/>
                  </a:lnTo>
                  <a:lnTo>
                    <a:pt x="55542" y="393843"/>
                  </a:lnTo>
                  <a:lnTo>
                    <a:pt x="50122" y="346299"/>
                  </a:lnTo>
                  <a:lnTo>
                    <a:pt x="0" y="305557"/>
                  </a:lnTo>
                  <a:lnTo>
                    <a:pt x="14894" y="274332"/>
                  </a:lnTo>
                  <a:lnTo>
                    <a:pt x="0" y="205059"/>
                  </a:lnTo>
                  <a:lnTo>
                    <a:pt x="20313" y="196911"/>
                  </a:lnTo>
                  <a:lnTo>
                    <a:pt x="12184" y="114079"/>
                  </a:lnTo>
                  <a:lnTo>
                    <a:pt x="50122" y="112710"/>
                  </a:lnTo>
                  <a:lnTo>
                    <a:pt x="92137" y="71968"/>
                  </a:lnTo>
                  <a:lnTo>
                    <a:pt x="82641" y="50238"/>
                  </a:lnTo>
                  <a:lnTo>
                    <a:pt x="102977" y="25793"/>
                  </a:lnTo>
                  <a:lnTo>
                    <a:pt x="200534" y="42090"/>
                  </a:lnTo>
                  <a:lnTo>
                    <a:pt x="249312" y="0"/>
                  </a:lnTo>
                  <a:lnTo>
                    <a:pt x="287251" y="19013"/>
                  </a:lnTo>
                  <a:lnTo>
                    <a:pt x="287251" y="46175"/>
                  </a:lnTo>
                  <a:close/>
                </a:path>
              </a:pathLst>
            </a:custGeom>
            <a:grpFill/>
            <a:ln w="3175" cap="rnd" cmpd="sng">
              <a:solidFill>
                <a:srgbClr val="103140"/>
              </a:solidFill>
              <a:prstDash val="solid"/>
              <a:round/>
            </a:ln>
          </p:spPr>
          <p:txBody>
            <a:bodyPr rtlCol="0" anchor="ctr"/>
            <a:lstStyle/>
            <a:p>
              <a:endParaRPr lang="sv-SE"/>
            </a:p>
          </p:txBody>
        </p:sp>
        <p:sp>
          <p:nvSpPr>
            <p:cNvPr id="53" name="Frihandsfigur 52">
              <a:extLst>
                <a:ext uri="{FF2B5EF4-FFF2-40B4-BE49-F238E27FC236}">
                  <a16:creationId xmlns:a16="http://schemas.microsoft.com/office/drawing/2014/main" id="{75CFD690-9157-3DCB-D9B3-9C688DA802DF}"/>
                </a:ext>
              </a:extLst>
            </p:cNvPr>
            <p:cNvSpPr/>
            <p:nvPr/>
          </p:nvSpPr>
          <p:spPr>
            <a:xfrm>
              <a:off x="6719500" y="9181440"/>
              <a:ext cx="168014" cy="145303"/>
            </a:xfrm>
            <a:custGeom>
              <a:avLst/>
              <a:gdLst>
                <a:gd name="connsiteX0" fmla="*/ 92137 w 168014"/>
                <a:gd name="connsiteY0" fmla="*/ 24445 h 145303"/>
                <a:gd name="connsiteX1" fmla="*/ 74512 w 168014"/>
                <a:gd name="connsiteY1" fmla="*/ 16297 h 145303"/>
                <a:gd name="connsiteX2" fmla="*/ 62328 w 168014"/>
                <a:gd name="connsiteY2" fmla="*/ 10865 h 145303"/>
                <a:gd name="connsiteX3" fmla="*/ 47413 w 168014"/>
                <a:gd name="connsiteY3" fmla="*/ 10865 h 145303"/>
                <a:gd name="connsiteX4" fmla="*/ 32519 w 168014"/>
                <a:gd name="connsiteY4" fmla="*/ 16297 h 145303"/>
                <a:gd name="connsiteX5" fmla="*/ 23023 w 168014"/>
                <a:gd name="connsiteY5" fmla="*/ 0 h 145303"/>
                <a:gd name="connsiteX6" fmla="*/ 0 w 168014"/>
                <a:gd name="connsiteY6" fmla="*/ 27162 h 145303"/>
                <a:gd name="connsiteX7" fmla="*/ 8130 w 168014"/>
                <a:gd name="connsiteY7" fmla="*/ 78769 h 145303"/>
                <a:gd name="connsiteX8" fmla="*/ 35229 w 168014"/>
                <a:gd name="connsiteY8" fmla="*/ 127659 h 145303"/>
                <a:gd name="connsiteX9" fmla="*/ 46069 w 168014"/>
                <a:gd name="connsiteY9" fmla="*/ 126291 h 145303"/>
                <a:gd name="connsiteX10" fmla="*/ 93481 w 168014"/>
                <a:gd name="connsiteY10" fmla="*/ 143956 h 145303"/>
                <a:gd name="connsiteX11" fmla="*/ 117870 w 168014"/>
                <a:gd name="connsiteY11" fmla="*/ 145304 h 145303"/>
                <a:gd name="connsiteX12" fmla="*/ 132786 w 168014"/>
                <a:gd name="connsiteY12" fmla="*/ 134439 h 145303"/>
                <a:gd name="connsiteX13" fmla="*/ 128710 w 168014"/>
                <a:gd name="connsiteY13" fmla="*/ 120858 h 145303"/>
                <a:gd name="connsiteX14" fmla="*/ 135496 w 168014"/>
                <a:gd name="connsiteY14" fmla="*/ 99129 h 145303"/>
                <a:gd name="connsiteX15" fmla="*/ 168015 w 168014"/>
                <a:gd name="connsiteY15" fmla="*/ 65188 h 145303"/>
                <a:gd name="connsiteX16" fmla="*/ 154465 w 168014"/>
                <a:gd name="connsiteY16" fmla="*/ 35310 h 145303"/>
                <a:gd name="connsiteX17" fmla="*/ 128710 w 168014"/>
                <a:gd name="connsiteY17" fmla="*/ 43458 h 145303"/>
                <a:gd name="connsiteX18" fmla="*/ 92137 w 168014"/>
                <a:gd name="connsiteY18" fmla="*/ 24445 h 1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014" h="145303">
                  <a:moveTo>
                    <a:pt x="92137" y="24445"/>
                  </a:moveTo>
                  <a:lnTo>
                    <a:pt x="74512" y="16297"/>
                  </a:lnTo>
                  <a:lnTo>
                    <a:pt x="62328" y="10865"/>
                  </a:lnTo>
                  <a:lnTo>
                    <a:pt x="47413" y="10865"/>
                  </a:lnTo>
                  <a:lnTo>
                    <a:pt x="32519" y="16297"/>
                  </a:lnTo>
                  <a:lnTo>
                    <a:pt x="23023" y="0"/>
                  </a:lnTo>
                  <a:lnTo>
                    <a:pt x="0" y="27162"/>
                  </a:lnTo>
                  <a:lnTo>
                    <a:pt x="8130" y="78769"/>
                  </a:lnTo>
                  <a:lnTo>
                    <a:pt x="35229" y="127659"/>
                  </a:lnTo>
                  <a:lnTo>
                    <a:pt x="46069" y="126291"/>
                  </a:lnTo>
                  <a:lnTo>
                    <a:pt x="93481" y="143956"/>
                  </a:lnTo>
                  <a:lnTo>
                    <a:pt x="117870" y="145304"/>
                  </a:lnTo>
                  <a:lnTo>
                    <a:pt x="132786" y="134439"/>
                  </a:lnTo>
                  <a:lnTo>
                    <a:pt x="128710" y="120858"/>
                  </a:lnTo>
                  <a:lnTo>
                    <a:pt x="135496" y="99129"/>
                  </a:lnTo>
                  <a:lnTo>
                    <a:pt x="168015" y="65188"/>
                  </a:lnTo>
                  <a:lnTo>
                    <a:pt x="154465" y="35310"/>
                  </a:lnTo>
                  <a:lnTo>
                    <a:pt x="128710" y="43458"/>
                  </a:lnTo>
                  <a:lnTo>
                    <a:pt x="92137" y="24445"/>
                  </a:lnTo>
                  <a:close/>
                </a:path>
              </a:pathLst>
            </a:custGeom>
            <a:grpFill/>
            <a:ln w="3175" cap="rnd" cmpd="sng">
              <a:solidFill>
                <a:srgbClr val="103140"/>
              </a:solidFill>
              <a:prstDash val="solid"/>
              <a:round/>
            </a:ln>
          </p:spPr>
          <p:txBody>
            <a:bodyPr rtlCol="0" anchor="ctr"/>
            <a:lstStyle/>
            <a:p>
              <a:endParaRPr lang="sv-SE"/>
            </a:p>
          </p:txBody>
        </p:sp>
        <p:sp>
          <p:nvSpPr>
            <p:cNvPr id="54" name="Frihandsfigur 53">
              <a:extLst>
                <a:ext uri="{FF2B5EF4-FFF2-40B4-BE49-F238E27FC236}">
                  <a16:creationId xmlns:a16="http://schemas.microsoft.com/office/drawing/2014/main" id="{DA00574F-92AC-138E-1E04-B877784DDCF4}"/>
                </a:ext>
              </a:extLst>
            </p:cNvPr>
            <p:cNvSpPr/>
            <p:nvPr/>
          </p:nvSpPr>
          <p:spPr>
            <a:xfrm>
              <a:off x="7050109" y="9156994"/>
              <a:ext cx="154464" cy="135807"/>
            </a:xfrm>
            <a:custGeom>
              <a:avLst/>
              <a:gdLst>
                <a:gd name="connsiteX0" fmla="*/ 92137 w 154464"/>
                <a:gd name="connsiteY0" fmla="*/ 35310 h 135807"/>
                <a:gd name="connsiteX1" fmla="*/ 104321 w 154464"/>
                <a:gd name="connsiteY1" fmla="*/ 43458 h 135807"/>
                <a:gd name="connsiteX2" fmla="*/ 111106 w 154464"/>
                <a:gd name="connsiteY2" fmla="*/ 43458 h 135807"/>
                <a:gd name="connsiteX3" fmla="*/ 117870 w 154464"/>
                <a:gd name="connsiteY3" fmla="*/ 42090 h 135807"/>
                <a:gd name="connsiteX4" fmla="*/ 123290 w 154464"/>
                <a:gd name="connsiteY4" fmla="*/ 38026 h 135807"/>
                <a:gd name="connsiteX5" fmla="*/ 136840 w 154464"/>
                <a:gd name="connsiteY5" fmla="*/ 38026 h 135807"/>
                <a:gd name="connsiteX6" fmla="*/ 147679 w 154464"/>
                <a:gd name="connsiteY6" fmla="*/ 44806 h 135807"/>
                <a:gd name="connsiteX7" fmla="*/ 154465 w 154464"/>
                <a:gd name="connsiteY7" fmla="*/ 66535 h 135807"/>
                <a:gd name="connsiteX8" fmla="*/ 113816 w 154464"/>
                <a:gd name="connsiteY8" fmla="*/ 90981 h 135807"/>
                <a:gd name="connsiteX9" fmla="*/ 112450 w 154464"/>
                <a:gd name="connsiteY9" fmla="*/ 97782 h 135807"/>
                <a:gd name="connsiteX10" fmla="*/ 117870 w 154464"/>
                <a:gd name="connsiteY10" fmla="*/ 107278 h 135807"/>
                <a:gd name="connsiteX11" fmla="*/ 109741 w 154464"/>
                <a:gd name="connsiteY11" fmla="*/ 116795 h 135807"/>
                <a:gd name="connsiteX12" fmla="*/ 111106 w 154464"/>
                <a:gd name="connsiteY12" fmla="*/ 120858 h 135807"/>
                <a:gd name="connsiteX13" fmla="*/ 105687 w 154464"/>
                <a:gd name="connsiteY13" fmla="*/ 126291 h 135807"/>
                <a:gd name="connsiteX14" fmla="*/ 92137 w 154464"/>
                <a:gd name="connsiteY14" fmla="*/ 129007 h 135807"/>
                <a:gd name="connsiteX15" fmla="*/ 81297 w 154464"/>
                <a:gd name="connsiteY15" fmla="*/ 135808 h 135807"/>
                <a:gd name="connsiteX16" fmla="*/ 71802 w 154464"/>
                <a:gd name="connsiteY16" fmla="*/ 133092 h 135807"/>
                <a:gd name="connsiteX17" fmla="*/ 62328 w 154464"/>
                <a:gd name="connsiteY17" fmla="*/ 126291 h 135807"/>
                <a:gd name="connsiteX18" fmla="*/ 52832 w 154464"/>
                <a:gd name="connsiteY18" fmla="*/ 122227 h 135807"/>
                <a:gd name="connsiteX19" fmla="*/ 46069 w 154464"/>
                <a:gd name="connsiteY19" fmla="*/ 112710 h 135807"/>
                <a:gd name="connsiteX20" fmla="*/ 43359 w 154464"/>
                <a:gd name="connsiteY20" fmla="*/ 90981 h 135807"/>
                <a:gd name="connsiteX21" fmla="*/ 33863 w 154464"/>
                <a:gd name="connsiteY21" fmla="*/ 89633 h 135807"/>
                <a:gd name="connsiteX22" fmla="*/ 25733 w 154464"/>
                <a:gd name="connsiteY22" fmla="*/ 74684 h 135807"/>
                <a:gd name="connsiteX23" fmla="*/ 23023 w 154464"/>
                <a:gd name="connsiteY23" fmla="*/ 54323 h 135807"/>
                <a:gd name="connsiteX24" fmla="*/ 18969 w 154464"/>
                <a:gd name="connsiteY24" fmla="*/ 50238 h 135807"/>
                <a:gd name="connsiteX25" fmla="*/ 14894 w 154464"/>
                <a:gd name="connsiteY25" fmla="*/ 50238 h 135807"/>
                <a:gd name="connsiteX26" fmla="*/ 0 w 154464"/>
                <a:gd name="connsiteY26" fmla="*/ 39374 h 135807"/>
                <a:gd name="connsiteX27" fmla="*/ 0 w 154464"/>
                <a:gd name="connsiteY27" fmla="*/ 10865 h 135807"/>
                <a:gd name="connsiteX28" fmla="*/ 8130 w 154464"/>
                <a:gd name="connsiteY28" fmla="*/ 10865 h 135807"/>
                <a:gd name="connsiteX29" fmla="*/ 14894 w 154464"/>
                <a:gd name="connsiteY29" fmla="*/ 6780 h 135807"/>
                <a:gd name="connsiteX30" fmla="*/ 21679 w 154464"/>
                <a:gd name="connsiteY30" fmla="*/ 1347 h 135807"/>
                <a:gd name="connsiteX31" fmla="*/ 29809 w 154464"/>
                <a:gd name="connsiteY31" fmla="*/ 0 h 135807"/>
                <a:gd name="connsiteX32" fmla="*/ 37939 w 154464"/>
                <a:gd name="connsiteY32" fmla="*/ 4064 h 135807"/>
                <a:gd name="connsiteX33" fmla="*/ 46069 w 154464"/>
                <a:gd name="connsiteY33" fmla="*/ 17644 h 135807"/>
                <a:gd name="connsiteX34" fmla="*/ 71802 w 154464"/>
                <a:gd name="connsiteY34" fmla="*/ 23077 h 135807"/>
                <a:gd name="connsiteX35" fmla="*/ 79931 w 154464"/>
                <a:gd name="connsiteY35" fmla="*/ 31225 h 135807"/>
                <a:gd name="connsiteX36" fmla="*/ 92137 w 154464"/>
                <a:gd name="connsiteY36" fmla="*/ 35310 h 1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4464" h="135807">
                  <a:moveTo>
                    <a:pt x="92137" y="35310"/>
                  </a:moveTo>
                  <a:lnTo>
                    <a:pt x="104321" y="43458"/>
                  </a:lnTo>
                  <a:lnTo>
                    <a:pt x="111106" y="43458"/>
                  </a:lnTo>
                  <a:lnTo>
                    <a:pt x="117870" y="42090"/>
                  </a:lnTo>
                  <a:lnTo>
                    <a:pt x="123290" y="38026"/>
                  </a:lnTo>
                  <a:lnTo>
                    <a:pt x="136840" y="38026"/>
                  </a:lnTo>
                  <a:lnTo>
                    <a:pt x="147679" y="44806"/>
                  </a:lnTo>
                  <a:lnTo>
                    <a:pt x="154465" y="66535"/>
                  </a:lnTo>
                  <a:lnTo>
                    <a:pt x="113816" y="90981"/>
                  </a:lnTo>
                  <a:lnTo>
                    <a:pt x="112450" y="97782"/>
                  </a:lnTo>
                  <a:lnTo>
                    <a:pt x="117870" y="107278"/>
                  </a:lnTo>
                  <a:lnTo>
                    <a:pt x="109741" y="116795"/>
                  </a:lnTo>
                  <a:lnTo>
                    <a:pt x="111106" y="120858"/>
                  </a:lnTo>
                  <a:lnTo>
                    <a:pt x="105687" y="126291"/>
                  </a:lnTo>
                  <a:lnTo>
                    <a:pt x="92137" y="129007"/>
                  </a:lnTo>
                  <a:lnTo>
                    <a:pt x="81297" y="135808"/>
                  </a:lnTo>
                  <a:lnTo>
                    <a:pt x="71802" y="133092"/>
                  </a:lnTo>
                  <a:lnTo>
                    <a:pt x="62328" y="126291"/>
                  </a:lnTo>
                  <a:lnTo>
                    <a:pt x="52832" y="122227"/>
                  </a:lnTo>
                  <a:lnTo>
                    <a:pt x="46069" y="112710"/>
                  </a:lnTo>
                  <a:lnTo>
                    <a:pt x="43359" y="90981"/>
                  </a:lnTo>
                  <a:lnTo>
                    <a:pt x="33863" y="89633"/>
                  </a:lnTo>
                  <a:lnTo>
                    <a:pt x="25733" y="74684"/>
                  </a:lnTo>
                  <a:lnTo>
                    <a:pt x="23023" y="54323"/>
                  </a:lnTo>
                  <a:lnTo>
                    <a:pt x="18969" y="50238"/>
                  </a:lnTo>
                  <a:lnTo>
                    <a:pt x="14894" y="50238"/>
                  </a:lnTo>
                  <a:lnTo>
                    <a:pt x="0" y="39374"/>
                  </a:lnTo>
                  <a:lnTo>
                    <a:pt x="0" y="10865"/>
                  </a:lnTo>
                  <a:lnTo>
                    <a:pt x="8130" y="10865"/>
                  </a:lnTo>
                  <a:lnTo>
                    <a:pt x="14894" y="6780"/>
                  </a:lnTo>
                  <a:lnTo>
                    <a:pt x="21679" y="1347"/>
                  </a:lnTo>
                  <a:lnTo>
                    <a:pt x="29809" y="0"/>
                  </a:lnTo>
                  <a:lnTo>
                    <a:pt x="37939" y="4064"/>
                  </a:lnTo>
                  <a:lnTo>
                    <a:pt x="46069" y="17644"/>
                  </a:lnTo>
                  <a:lnTo>
                    <a:pt x="71802" y="23077"/>
                  </a:lnTo>
                  <a:lnTo>
                    <a:pt x="79931" y="31225"/>
                  </a:lnTo>
                  <a:lnTo>
                    <a:pt x="92137" y="35310"/>
                  </a:lnTo>
                  <a:close/>
                </a:path>
              </a:pathLst>
            </a:custGeom>
            <a:grpFill/>
            <a:ln w="3175" cap="rnd" cmpd="sng">
              <a:solidFill>
                <a:srgbClr val="103140"/>
              </a:solidFill>
              <a:prstDash val="solid"/>
              <a:round/>
            </a:ln>
          </p:spPr>
          <p:txBody>
            <a:bodyPr rtlCol="0" anchor="ctr"/>
            <a:lstStyle/>
            <a:p>
              <a:endParaRPr lang="sv-SE"/>
            </a:p>
          </p:txBody>
        </p:sp>
        <p:sp>
          <p:nvSpPr>
            <p:cNvPr id="55" name="Frihandsfigur 54">
              <a:extLst>
                <a:ext uri="{FF2B5EF4-FFF2-40B4-BE49-F238E27FC236}">
                  <a16:creationId xmlns:a16="http://schemas.microsoft.com/office/drawing/2014/main" id="{CFCAEF13-9F6E-961C-3FA2-44CEEA2A9B55}"/>
                </a:ext>
              </a:extLst>
            </p:cNvPr>
            <p:cNvSpPr/>
            <p:nvPr/>
          </p:nvSpPr>
          <p:spPr>
            <a:xfrm>
              <a:off x="6955262" y="9178723"/>
              <a:ext cx="147679" cy="200995"/>
            </a:xfrm>
            <a:custGeom>
              <a:avLst/>
              <a:gdLst>
                <a:gd name="connsiteX0" fmla="*/ 86717 w 147679"/>
                <a:gd name="connsiteY0" fmla="*/ 172465 h 200995"/>
                <a:gd name="connsiteX1" fmla="*/ 97557 w 147679"/>
                <a:gd name="connsiteY1" fmla="*/ 171118 h 200995"/>
                <a:gd name="connsiteX2" fmla="*/ 108396 w 147679"/>
                <a:gd name="connsiteY2" fmla="*/ 156168 h 200995"/>
                <a:gd name="connsiteX3" fmla="*/ 104321 w 147679"/>
                <a:gd name="connsiteY3" fmla="*/ 150736 h 200995"/>
                <a:gd name="connsiteX4" fmla="*/ 108396 w 147679"/>
                <a:gd name="connsiteY4" fmla="*/ 138524 h 200995"/>
                <a:gd name="connsiteX5" fmla="*/ 119236 w 147679"/>
                <a:gd name="connsiteY5" fmla="*/ 134439 h 200995"/>
                <a:gd name="connsiteX6" fmla="*/ 116526 w 147679"/>
                <a:gd name="connsiteY6" fmla="*/ 123574 h 200995"/>
                <a:gd name="connsiteX7" fmla="*/ 147679 w 147679"/>
                <a:gd name="connsiteY7" fmla="*/ 100498 h 200995"/>
                <a:gd name="connsiteX8" fmla="*/ 140915 w 147679"/>
                <a:gd name="connsiteY8" fmla="*/ 90981 h 200995"/>
                <a:gd name="connsiteX9" fmla="*/ 138206 w 147679"/>
                <a:gd name="connsiteY9" fmla="*/ 69251 h 200995"/>
                <a:gd name="connsiteX10" fmla="*/ 128710 w 147679"/>
                <a:gd name="connsiteY10" fmla="*/ 67904 h 200995"/>
                <a:gd name="connsiteX11" fmla="*/ 120580 w 147679"/>
                <a:gd name="connsiteY11" fmla="*/ 52954 h 200995"/>
                <a:gd name="connsiteX12" fmla="*/ 117870 w 147679"/>
                <a:gd name="connsiteY12" fmla="*/ 32594 h 200995"/>
                <a:gd name="connsiteX13" fmla="*/ 113816 w 147679"/>
                <a:gd name="connsiteY13" fmla="*/ 28509 h 200995"/>
                <a:gd name="connsiteX14" fmla="*/ 109741 w 147679"/>
                <a:gd name="connsiteY14" fmla="*/ 28509 h 200995"/>
                <a:gd name="connsiteX15" fmla="*/ 94847 w 147679"/>
                <a:gd name="connsiteY15" fmla="*/ 17644 h 200995"/>
                <a:gd name="connsiteX16" fmla="*/ 90771 w 147679"/>
                <a:gd name="connsiteY16" fmla="*/ 25793 h 200995"/>
                <a:gd name="connsiteX17" fmla="*/ 86717 w 147679"/>
                <a:gd name="connsiteY17" fmla="*/ 17644 h 200995"/>
                <a:gd name="connsiteX18" fmla="*/ 82641 w 147679"/>
                <a:gd name="connsiteY18" fmla="*/ 6780 h 200995"/>
                <a:gd name="connsiteX19" fmla="*/ 73168 w 147679"/>
                <a:gd name="connsiteY19" fmla="*/ 1347 h 200995"/>
                <a:gd name="connsiteX20" fmla="*/ 54198 w 147679"/>
                <a:gd name="connsiteY20" fmla="*/ 1347 h 200995"/>
                <a:gd name="connsiteX21" fmla="*/ 41993 w 147679"/>
                <a:gd name="connsiteY21" fmla="*/ 4064 h 200995"/>
                <a:gd name="connsiteX22" fmla="*/ 31153 w 147679"/>
                <a:gd name="connsiteY22" fmla="*/ 0 h 200995"/>
                <a:gd name="connsiteX23" fmla="*/ 20313 w 147679"/>
                <a:gd name="connsiteY23" fmla="*/ 9496 h 200995"/>
                <a:gd name="connsiteX24" fmla="*/ 20313 w 147679"/>
                <a:gd name="connsiteY24" fmla="*/ 12212 h 200995"/>
                <a:gd name="connsiteX25" fmla="*/ 35229 w 147679"/>
                <a:gd name="connsiteY25" fmla="*/ 27162 h 200995"/>
                <a:gd name="connsiteX26" fmla="*/ 33863 w 147679"/>
                <a:gd name="connsiteY26" fmla="*/ 46175 h 200995"/>
                <a:gd name="connsiteX27" fmla="*/ 47413 w 147679"/>
                <a:gd name="connsiteY27" fmla="*/ 73336 h 200995"/>
                <a:gd name="connsiteX28" fmla="*/ 18969 w 147679"/>
                <a:gd name="connsiteY28" fmla="*/ 88264 h 200995"/>
                <a:gd name="connsiteX29" fmla="*/ 20313 w 147679"/>
                <a:gd name="connsiteY29" fmla="*/ 103214 h 200995"/>
                <a:gd name="connsiteX30" fmla="*/ 17604 w 147679"/>
                <a:gd name="connsiteY30" fmla="*/ 108646 h 200995"/>
                <a:gd name="connsiteX31" fmla="*/ 0 w 147679"/>
                <a:gd name="connsiteY31" fmla="*/ 123574 h 200995"/>
                <a:gd name="connsiteX32" fmla="*/ 5420 w 147679"/>
                <a:gd name="connsiteY32" fmla="*/ 152105 h 200995"/>
                <a:gd name="connsiteX33" fmla="*/ 0 w 147679"/>
                <a:gd name="connsiteY33" fmla="*/ 169749 h 200995"/>
                <a:gd name="connsiteX34" fmla="*/ 0 w 147679"/>
                <a:gd name="connsiteY34" fmla="*/ 183330 h 200995"/>
                <a:gd name="connsiteX35" fmla="*/ 1344 w 147679"/>
                <a:gd name="connsiteY35" fmla="*/ 199627 h 200995"/>
                <a:gd name="connsiteX36" fmla="*/ 9474 w 147679"/>
                <a:gd name="connsiteY36" fmla="*/ 200996 h 200995"/>
                <a:gd name="connsiteX37" fmla="*/ 24389 w 147679"/>
                <a:gd name="connsiteY37" fmla="*/ 195563 h 200995"/>
                <a:gd name="connsiteX38" fmla="*/ 25733 w 147679"/>
                <a:gd name="connsiteY38" fmla="*/ 183330 h 200995"/>
                <a:gd name="connsiteX39" fmla="*/ 21679 w 147679"/>
                <a:gd name="connsiteY39" fmla="*/ 164317 h 200995"/>
                <a:gd name="connsiteX40" fmla="*/ 24389 w 147679"/>
                <a:gd name="connsiteY40" fmla="*/ 157537 h 200995"/>
                <a:gd name="connsiteX41" fmla="*/ 43359 w 147679"/>
                <a:gd name="connsiteY41" fmla="*/ 145304 h 200995"/>
                <a:gd name="connsiteX42" fmla="*/ 41993 w 147679"/>
                <a:gd name="connsiteY42" fmla="*/ 154821 h 200995"/>
                <a:gd name="connsiteX43" fmla="*/ 46069 w 147679"/>
                <a:gd name="connsiteY43" fmla="*/ 168402 h 200995"/>
                <a:gd name="connsiteX44" fmla="*/ 60962 w 147679"/>
                <a:gd name="connsiteY44" fmla="*/ 164317 h 200995"/>
                <a:gd name="connsiteX45" fmla="*/ 86717 w 147679"/>
                <a:gd name="connsiteY45" fmla="*/ 172465 h 20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7679" h="200995">
                  <a:moveTo>
                    <a:pt x="86717" y="172465"/>
                  </a:moveTo>
                  <a:lnTo>
                    <a:pt x="97557" y="171118"/>
                  </a:lnTo>
                  <a:lnTo>
                    <a:pt x="108396" y="156168"/>
                  </a:lnTo>
                  <a:lnTo>
                    <a:pt x="104321" y="150736"/>
                  </a:lnTo>
                  <a:lnTo>
                    <a:pt x="108396" y="138524"/>
                  </a:lnTo>
                  <a:lnTo>
                    <a:pt x="119236" y="134439"/>
                  </a:lnTo>
                  <a:lnTo>
                    <a:pt x="116526" y="123574"/>
                  </a:lnTo>
                  <a:lnTo>
                    <a:pt x="147679" y="100498"/>
                  </a:lnTo>
                  <a:lnTo>
                    <a:pt x="140915" y="90981"/>
                  </a:lnTo>
                  <a:lnTo>
                    <a:pt x="138206" y="69251"/>
                  </a:lnTo>
                  <a:lnTo>
                    <a:pt x="128710" y="67904"/>
                  </a:lnTo>
                  <a:lnTo>
                    <a:pt x="120580" y="52954"/>
                  </a:lnTo>
                  <a:lnTo>
                    <a:pt x="117870" y="32594"/>
                  </a:lnTo>
                  <a:lnTo>
                    <a:pt x="113816" y="28509"/>
                  </a:lnTo>
                  <a:lnTo>
                    <a:pt x="109741" y="28509"/>
                  </a:lnTo>
                  <a:lnTo>
                    <a:pt x="94847" y="17644"/>
                  </a:lnTo>
                  <a:lnTo>
                    <a:pt x="90771" y="25793"/>
                  </a:lnTo>
                  <a:lnTo>
                    <a:pt x="86717" y="17644"/>
                  </a:lnTo>
                  <a:lnTo>
                    <a:pt x="82641" y="6780"/>
                  </a:lnTo>
                  <a:lnTo>
                    <a:pt x="73168" y="1347"/>
                  </a:lnTo>
                  <a:lnTo>
                    <a:pt x="54198" y="1347"/>
                  </a:lnTo>
                  <a:lnTo>
                    <a:pt x="41993" y="4064"/>
                  </a:lnTo>
                  <a:lnTo>
                    <a:pt x="31153" y="0"/>
                  </a:lnTo>
                  <a:lnTo>
                    <a:pt x="20313" y="9496"/>
                  </a:lnTo>
                  <a:lnTo>
                    <a:pt x="20313" y="12212"/>
                  </a:lnTo>
                  <a:lnTo>
                    <a:pt x="35229" y="27162"/>
                  </a:lnTo>
                  <a:lnTo>
                    <a:pt x="33863" y="46175"/>
                  </a:lnTo>
                  <a:lnTo>
                    <a:pt x="47413" y="73336"/>
                  </a:lnTo>
                  <a:lnTo>
                    <a:pt x="18969" y="88264"/>
                  </a:lnTo>
                  <a:lnTo>
                    <a:pt x="20313" y="103214"/>
                  </a:lnTo>
                  <a:lnTo>
                    <a:pt x="17604" y="108646"/>
                  </a:lnTo>
                  <a:lnTo>
                    <a:pt x="0" y="123574"/>
                  </a:lnTo>
                  <a:lnTo>
                    <a:pt x="5420" y="152105"/>
                  </a:lnTo>
                  <a:lnTo>
                    <a:pt x="0" y="169749"/>
                  </a:lnTo>
                  <a:lnTo>
                    <a:pt x="0" y="183330"/>
                  </a:lnTo>
                  <a:lnTo>
                    <a:pt x="1344" y="199627"/>
                  </a:lnTo>
                  <a:lnTo>
                    <a:pt x="9474" y="200996"/>
                  </a:lnTo>
                  <a:lnTo>
                    <a:pt x="24389" y="195563"/>
                  </a:lnTo>
                  <a:lnTo>
                    <a:pt x="25733" y="183330"/>
                  </a:lnTo>
                  <a:lnTo>
                    <a:pt x="21679" y="164317"/>
                  </a:lnTo>
                  <a:lnTo>
                    <a:pt x="24389" y="157537"/>
                  </a:lnTo>
                  <a:lnTo>
                    <a:pt x="43359" y="145304"/>
                  </a:lnTo>
                  <a:lnTo>
                    <a:pt x="41993" y="154821"/>
                  </a:lnTo>
                  <a:lnTo>
                    <a:pt x="46069" y="168402"/>
                  </a:lnTo>
                  <a:lnTo>
                    <a:pt x="60962" y="164317"/>
                  </a:lnTo>
                  <a:lnTo>
                    <a:pt x="86717" y="172465"/>
                  </a:lnTo>
                  <a:close/>
                </a:path>
              </a:pathLst>
            </a:custGeom>
            <a:grpFill/>
            <a:ln w="3175" cap="rnd" cmpd="sng">
              <a:solidFill>
                <a:srgbClr val="103140"/>
              </a:solidFill>
              <a:prstDash val="solid"/>
              <a:round/>
            </a:ln>
          </p:spPr>
          <p:txBody>
            <a:bodyPr rtlCol="0" anchor="ctr"/>
            <a:lstStyle/>
            <a:p>
              <a:endParaRPr lang="sv-SE"/>
            </a:p>
          </p:txBody>
        </p:sp>
        <p:sp>
          <p:nvSpPr>
            <p:cNvPr id="56" name="Frihandsfigur 55">
              <a:extLst>
                <a:ext uri="{FF2B5EF4-FFF2-40B4-BE49-F238E27FC236}">
                  <a16:creationId xmlns:a16="http://schemas.microsoft.com/office/drawing/2014/main" id="{3301FE9B-B712-1FAE-6F71-06EE3632FCE7}"/>
                </a:ext>
              </a:extLst>
            </p:cNvPr>
            <p:cNvSpPr/>
            <p:nvPr/>
          </p:nvSpPr>
          <p:spPr>
            <a:xfrm>
              <a:off x="6903774" y="9155625"/>
              <a:ext cx="98900" cy="111362"/>
            </a:xfrm>
            <a:custGeom>
              <a:avLst/>
              <a:gdLst>
                <a:gd name="connsiteX0" fmla="*/ 35229 w 98900"/>
                <a:gd name="connsiteY0" fmla="*/ 50259 h 111362"/>
                <a:gd name="connsiteX1" fmla="*/ 35229 w 98900"/>
                <a:gd name="connsiteY1" fmla="*/ 42111 h 111362"/>
                <a:gd name="connsiteX2" fmla="*/ 31153 w 98900"/>
                <a:gd name="connsiteY2" fmla="*/ 40742 h 111362"/>
                <a:gd name="connsiteX3" fmla="*/ 32519 w 98900"/>
                <a:gd name="connsiteY3" fmla="*/ 32594 h 111362"/>
                <a:gd name="connsiteX4" fmla="*/ 28443 w 98900"/>
                <a:gd name="connsiteY4" fmla="*/ 29878 h 111362"/>
                <a:gd name="connsiteX5" fmla="*/ 24389 w 98900"/>
                <a:gd name="connsiteY5" fmla="*/ 33963 h 111362"/>
                <a:gd name="connsiteX6" fmla="*/ 17604 w 98900"/>
                <a:gd name="connsiteY6" fmla="*/ 35310 h 111362"/>
                <a:gd name="connsiteX7" fmla="*/ 8130 w 98900"/>
                <a:gd name="connsiteY7" fmla="*/ 33963 h 111362"/>
                <a:gd name="connsiteX8" fmla="*/ 6764 w 98900"/>
                <a:gd name="connsiteY8" fmla="*/ 27162 h 111362"/>
                <a:gd name="connsiteX9" fmla="*/ 2710 w 98900"/>
                <a:gd name="connsiteY9" fmla="*/ 23098 h 111362"/>
                <a:gd name="connsiteX10" fmla="*/ 0 w 98900"/>
                <a:gd name="connsiteY10" fmla="*/ 17666 h 111362"/>
                <a:gd name="connsiteX11" fmla="*/ 2710 w 98900"/>
                <a:gd name="connsiteY11" fmla="*/ 8148 h 111362"/>
                <a:gd name="connsiteX12" fmla="*/ 12184 w 98900"/>
                <a:gd name="connsiteY12" fmla="*/ 4085 h 111362"/>
                <a:gd name="connsiteX13" fmla="*/ 17604 w 98900"/>
                <a:gd name="connsiteY13" fmla="*/ 8148 h 111362"/>
                <a:gd name="connsiteX14" fmla="*/ 28443 w 98900"/>
                <a:gd name="connsiteY14" fmla="*/ 6801 h 111362"/>
                <a:gd name="connsiteX15" fmla="*/ 28443 w 98900"/>
                <a:gd name="connsiteY15" fmla="*/ 0 h 111362"/>
                <a:gd name="connsiteX16" fmla="*/ 43359 w 98900"/>
                <a:gd name="connsiteY16" fmla="*/ 4085 h 111362"/>
                <a:gd name="connsiteX17" fmla="*/ 55542 w 98900"/>
                <a:gd name="connsiteY17" fmla="*/ 10865 h 111362"/>
                <a:gd name="connsiteX18" fmla="*/ 60962 w 98900"/>
                <a:gd name="connsiteY18" fmla="*/ 21729 h 111362"/>
                <a:gd name="connsiteX19" fmla="*/ 71802 w 98900"/>
                <a:gd name="connsiteY19" fmla="*/ 32594 h 111362"/>
                <a:gd name="connsiteX20" fmla="*/ 71802 w 98900"/>
                <a:gd name="connsiteY20" fmla="*/ 35310 h 111362"/>
                <a:gd name="connsiteX21" fmla="*/ 86717 w 98900"/>
                <a:gd name="connsiteY21" fmla="*/ 50259 h 111362"/>
                <a:gd name="connsiteX22" fmla="*/ 85351 w 98900"/>
                <a:gd name="connsiteY22" fmla="*/ 69273 h 111362"/>
                <a:gd name="connsiteX23" fmla="*/ 98901 w 98900"/>
                <a:gd name="connsiteY23" fmla="*/ 96434 h 111362"/>
                <a:gd name="connsiteX24" fmla="*/ 70458 w 98900"/>
                <a:gd name="connsiteY24" fmla="*/ 111362 h 111362"/>
                <a:gd name="connsiteX25" fmla="*/ 59618 w 98900"/>
                <a:gd name="connsiteY25" fmla="*/ 104583 h 111362"/>
                <a:gd name="connsiteX26" fmla="*/ 60962 w 98900"/>
                <a:gd name="connsiteY26" fmla="*/ 95065 h 111362"/>
                <a:gd name="connsiteX27" fmla="*/ 59618 w 98900"/>
                <a:gd name="connsiteY27" fmla="*/ 88286 h 111362"/>
                <a:gd name="connsiteX28" fmla="*/ 41993 w 98900"/>
                <a:gd name="connsiteY28" fmla="*/ 61124 h 111362"/>
                <a:gd name="connsiteX29" fmla="*/ 35229 w 98900"/>
                <a:gd name="connsiteY29" fmla="*/ 65188 h 111362"/>
                <a:gd name="connsiteX30" fmla="*/ 27099 w 98900"/>
                <a:gd name="connsiteY30" fmla="*/ 63840 h 111362"/>
                <a:gd name="connsiteX31" fmla="*/ 24389 w 98900"/>
                <a:gd name="connsiteY31" fmla="*/ 54323 h 111362"/>
                <a:gd name="connsiteX32" fmla="*/ 25733 w 98900"/>
                <a:gd name="connsiteY32" fmla="*/ 50259 h 111362"/>
                <a:gd name="connsiteX33" fmla="*/ 35229 w 98900"/>
                <a:gd name="connsiteY33" fmla="*/ 50259 h 1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00" h="111362">
                  <a:moveTo>
                    <a:pt x="35229" y="50259"/>
                  </a:moveTo>
                  <a:lnTo>
                    <a:pt x="35229" y="42111"/>
                  </a:lnTo>
                  <a:lnTo>
                    <a:pt x="31153" y="40742"/>
                  </a:lnTo>
                  <a:lnTo>
                    <a:pt x="32519" y="32594"/>
                  </a:lnTo>
                  <a:lnTo>
                    <a:pt x="28443" y="29878"/>
                  </a:lnTo>
                  <a:lnTo>
                    <a:pt x="24389" y="33963"/>
                  </a:lnTo>
                  <a:lnTo>
                    <a:pt x="17604" y="35310"/>
                  </a:lnTo>
                  <a:lnTo>
                    <a:pt x="8130" y="33963"/>
                  </a:lnTo>
                  <a:lnTo>
                    <a:pt x="6764" y="27162"/>
                  </a:lnTo>
                  <a:lnTo>
                    <a:pt x="2710" y="23098"/>
                  </a:lnTo>
                  <a:lnTo>
                    <a:pt x="0" y="17666"/>
                  </a:lnTo>
                  <a:lnTo>
                    <a:pt x="2710" y="8148"/>
                  </a:lnTo>
                  <a:lnTo>
                    <a:pt x="12184" y="4085"/>
                  </a:lnTo>
                  <a:lnTo>
                    <a:pt x="17604" y="8148"/>
                  </a:lnTo>
                  <a:lnTo>
                    <a:pt x="28443" y="6801"/>
                  </a:lnTo>
                  <a:lnTo>
                    <a:pt x="28443" y="0"/>
                  </a:lnTo>
                  <a:lnTo>
                    <a:pt x="43359" y="4085"/>
                  </a:lnTo>
                  <a:lnTo>
                    <a:pt x="55542" y="10865"/>
                  </a:lnTo>
                  <a:lnTo>
                    <a:pt x="60962" y="21729"/>
                  </a:lnTo>
                  <a:lnTo>
                    <a:pt x="71802" y="32594"/>
                  </a:lnTo>
                  <a:lnTo>
                    <a:pt x="71802" y="35310"/>
                  </a:lnTo>
                  <a:lnTo>
                    <a:pt x="86717" y="50259"/>
                  </a:lnTo>
                  <a:lnTo>
                    <a:pt x="85351" y="69273"/>
                  </a:lnTo>
                  <a:lnTo>
                    <a:pt x="98901" y="96434"/>
                  </a:lnTo>
                  <a:lnTo>
                    <a:pt x="70458" y="111362"/>
                  </a:lnTo>
                  <a:lnTo>
                    <a:pt x="59618" y="104583"/>
                  </a:lnTo>
                  <a:lnTo>
                    <a:pt x="60962" y="95065"/>
                  </a:lnTo>
                  <a:lnTo>
                    <a:pt x="59618" y="88286"/>
                  </a:lnTo>
                  <a:lnTo>
                    <a:pt x="41993" y="61124"/>
                  </a:lnTo>
                  <a:lnTo>
                    <a:pt x="35229" y="65188"/>
                  </a:lnTo>
                  <a:lnTo>
                    <a:pt x="27099" y="63840"/>
                  </a:lnTo>
                  <a:lnTo>
                    <a:pt x="24389" y="54323"/>
                  </a:lnTo>
                  <a:lnTo>
                    <a:pt x="25733" y="50259"/>
                  </a:lnTo>
                  <a:lnTo>
                    <a:pt x="35229" y="50259"/>
                  </a:lnTo>
                  <a:close/>
                </a:path>
              </a:pathLst>
            </a:custGeom>
            <a:grpFill/>
            <a:ln w="3175" cap="rnd" cmpd="sng">
              <a:solidFill>
                <a:srgbClr val="103140"/>
              </a:solidFill>
              <a:prstDash val="solid"/>
              <a:round/>
            </a:ln>
          </p:spPr>
          <p:txBody>
            <a:bodyPr rtlCol="0" anchor="ctr"/>
            <a:lstStyle/>
            <a:p>
              <a:endParaRPr lang="sv-SE"/>
            </a:p>
          </p:txBody>
        </p:sp>
        <p:sp>
          <p:nvSpPr>
            <p:cNvPr id="57" name="Frihandsfigur 56">
              <a:extLst>
                <a:ext uri="{FF2B5EF4-FFF2-40B4-BE49-F238E27FC236}">
                  <a16:creationId xmlns:a16="http://schemas.microsoft.com/office/drawing/2014/main" id="{7A3CDF68-2596-95DB-886E-2CD1891EB56B}"/>
                </a:ext>
              </a:extLst>
            </p:cNvPr>
            <p:cNvSpPr/>
            <p:nvPr/>
          </p:nvSpPr>
          <p:spPr>
            <a:xfrm>
              <a:off x="6749309" y="9120315"/>
              <a:ext cx="226266" cy="423720"/>
            </a:xfrm>
            <a:custGeom>
              <a:avLst/>
              <a:gdLst>
                <a:gd name="connsiteX0" fmla="*/ 5420 w 226266"/>
                <a:gd name="connsiteY0" fmla="*/ 188783 h 423720"/>
                <a:gd name="connsiteX1" fmla="*/ 0 w 226266"/>
                <a:gd name="connsiteY1" fmla="*/ 281133 h 423720"/>
                <a:gd name="connsiteX2" fmla="*/ 40649 w 226266"/>
                <a:gd name="connsiteY2" fmla="*/ 338172 h 423720"/>
                <a:gd name="connsiteX3" fmla="*/ 121946 w 226266"/>
                <a:gd name="connsiteY3" fmla="*/ 336803 h 423720"/>
                <a:gd name="connsiteX4" fmla="*/ 124656 w 226266"/>
                <a:gd name="connsiteY4" fmla="*/ 361249 h 423720"/>
                <a:gd name="connsiteX5" fmla="*/ 163939 w 226266"/>
                <a:gd name="connsiteY5" fmla="*/ 380262 h 423720"/>
                <a:gd name="connsiteX6" fmla="*/ 174778 w 226266"/>
                <a:gd name="connsiteY6" fmla="*/ 423720 h 423720"/>
                <a:gd name="connsiteX7" fmla="*/ 182908 w 226266"/>
                <a:gd name="connsiteY7" fmla="*/ 384347 h 423720"/>
                <a:gd name="connsiteX8" fmla="*/ 193748 w 226266"/>
                <a:gd name="connsiteY8" fmla="*/ 387063 h 423720"/>
                <a:gd name="connsiteX9" fmla="*/ 203243 w 226266"/>
                <a:gd name="connsiteY9" fmla="*/ 391126 h 423720"/>
                <a:gd name="connsiteX10" fmla="*/ 208663 w 226266"/>
                <a:gd name="connsiteY10" fmla="*/ 385694 h 423720"/>
                <a:gd name="connsiteX11" fmla="*/ 212717 w 226266"/>
                <a:gd name="connsiteY11" fmla="*/ 366681 h 423720"/>
                <a:gd name="connsiteX12" fmla="*/ 211373 w 226266"/>
                <a:gd name="connsiteY12" fmla="*/ 335456 h 423720"/>
                <a:gd name="connsiteX13" fmla="*/ 207297 w 226266"/>
                <a:gd name="connsiteY13" fmla="*/ 286565 h 423720"/>
                <a:gd name="connsiteX14" fmla="*/ 205953 w 226266"/>
                <a:gd name="connsiteY14" fmla="*/ 274332 h 423720"/>
                <a:gd name="connsiteX15" fmla="*/ 197824 w 226266"/>
                <a:gd name="connsiteY15" fmla="*/ 268899 h 423720"/>
                <a:gd name="connsiteX16" fmla="*/ 191038 w 226266"/>
                <a:gd name="connsiteY16" fmla="*/ 274332 h 423720"/>
                <a:gd name="connsiteX17" fmla="*/ 188328 w 226266"/>
                <a:gd name="connsiteY17" fmla="*/ 291997 h 423720"/>
                <a:gd name="connsiteX18" fmla="*/ 186984 w 226266"/>
                <a:gd name="connsiteY18" fmla="*/ 305578 h 423720"/>
                <a:gd name="connsiteX19" fmla="*/ 178854 w 226266"/>
                <a:gd name="connsiteY19" fmla="*/ 324591 h 423720"/>
                <a:gd name="connsiteX20" fmla="*/ 173434 w 226266"/>
                <a:gd name="connsiteY20" fmla="*/ 328655 h 423720"/>
                <a:gd name="connsiteX21" fmla="*/ 169359 w 226266"/>
                <a:gd name="connsiteY21" fmla="*/ 315074 h 423720"/>
                <a:gd name="connsiteX22" fmla="*/ 168015 w 226266"/>
                <a:gd name="connsiteY22" fmla="*/ 274332 h 423720"/>
                <a:gd name="connsiteX23" fmla="*/ 177488 w 226266"/>
                <a:gd name="connsiteY23" fmla="*/ 258035 h 423720"/>
                <a:gd name="connsiteX24" fmla="*/ 176144 w 226266"/>
                <a:gd name="connsiteY24" fmla="*/ 252603 h 423720"/>
                <a:gd name="connsiteX25" fmla="*/ 169359 w 226266"/>
                <a:gd name="connsiteY25" fmla="*/ 247170 h 423720"/>
                <a:gd name="connsiteX26" fmla="*/ 169359 w 226266"/>
                <a:gd name="connsiteY26" fmla="*/ 239022 h 423720"/>
                <a:gd name="connsiteX27" fmla="*/ 173434 w 226266"/>
                <a:gd name="connsiteY27" fmla="*/ 234958 h 423720"/>
                <a:gd name="connsiteX28" fmla="*/ 186984 w 226266"/>
                <a:gd name="connsiteY28" fmla="*/ 224093 h 423720"/>
                <a:gd name="connsiteX29" fmla="*/ 184274 w 226266"/>
                <a:gd name="connsiteY29" fmla="*/ 220009 h 423720"/>
                <a:gd name="connsiteX30" fmla="*/ 188328 w 226266"/>
                <a:gd name="connsiteY30" fmla="*/ 213229 h 423720"/>
                <a:gd name="connsiteX31" fmla="*/ 192404 w 226266"/>
                <a:gd name="connsiteY31" fmla="*/ 214576 h 423720"/>
                <a:gd name="connsiteX32" fmla="*/ 197824 w 226266"/>
                <a:gd name="connsiteY32" fmla="*/ 213229 h 423720"/>
                <a:gd name="connsiteX33" fmla="*/ 200534 w 226266"/>
                <a:gd name="connsiteY33" fmla="*/ 209144 h 423720"/>
                <a:gd name="connsiteX34" fmla="*/ 200534 w 226266"/>
                <a:gd name="connsiteY34" fmla="*/ 198279 h 423720"/>
                <a:gd name="connsiteX35" fmla="*/ 197824 w 226266"/>
                <a:gd name="connsiteY35" fmla="*/ 183351 h 423720"/>
                <a:gd name="connsiteX36" fmla="*/ 188328 w 226266"/>
                <a:gd name="connsiteY36" fmla="*/ 167054 h 423720"/>
                <a:gd name="connsiteX37" fmla="*/ 186984 w 226266"/>
                <a:gd name="connsiteY37" fmla="*/ 158906 h 423720"/>
                <a:gd name="connsiteX38" fmla="*/ 192404 w 226266"/>
                <a:gd name="connsiteY38" fmla="*/ 153473 h 423720"/>
                <a:gd name="connsiteX39" fmla="*/ 196458 w 226266"/>
                <a:gd name="connsiteY39" fmla="*/ 157537 h 423720"/>
                <a:gd name="connsiteX40" fmla="*/ 199168 w 226266"/>
                <a:gd name="connsiteY40" fmla="*/ 165686 h 423720"/>
                <a:gd name="connsiteX41" fmla="*/ 201878 w 226266"/>
                <a:gd name="connsiteY41" fmla="*/ 176550 h 423720"/>
                <a:gd name="connsiteX42" fmla="*/ 205953 w 226266"/>
                <a:gd name="connsiteY42" fmla="*/ 181982 h 423720"/>
                <a:gd name="connsiteX43" fmla="*/ 223557 w 226266"/>
                <a:gd name="connsiteY43" fmla="*/ 167054 h 423720"/>
                <a:gd name="connsiteX44" fmla="*/ 226267 w 226266"/>
                <a:gd name="connsiteY44" fmla="*/ 161622 h 423720"/>
                <a:gd name="connsiteX45" fmla="*/ 224923 w 226266"/>
                <a:gd name="connsiteY45" fmla="*/ 146672 h 423720"/>
                <a:gd name="connsiteX46" fmla="*/ 214083 w 226266"/>
                <a:gd name="connsiteY46" fmla="*/ 139893 h 423720"/>
                <a:gd name="connsiteX47" fmla="*/ 215427 w 226266"/>
                <a:gd name="connsiteY47" fmla="*/ 130375 h 423720"/>
                <a:gd name="connsiteX48" fmla="*/ 214083 w 226266"/>
                <a:gd name="connsiteY48" fmla="*/ 123596 h 423720"/>
                <a:gd name="connsiteX49" fmla="*/ 196458 w 226266"/>
                <a:gd name="connsiteY49" fmla="*/ 96434 h 423720"/>
                <a:gd name="connsiteX50" fmla="*/ 189694 w 226266"/>
                <a:gd name="connsiteY50" fmla="*/ 100498 h 423720"/>
                <a:gd name="connsiteX51" fmla="*/ 181564 w 226266"/>
                <a:gd name="connsiteY51" fmla="*/ 99150 h 423720"/>
                <a:gd name="connsiteX52" fmla="*/ 178854 w 226266"/>
                <a:gd name="connsiteY52" fmla="*/ 89633 h 423720"/>
                <a:gd name="connsiteX53" fmla="*/ 180198 w 226266"/>
                <a:gd name="connsiteY53" fmla="*/ 85570 h 423720"/>
                <a:gd name="connsiteX54" fmla="*/ 189694 w 226266"/>
                <a:gd name="connsiteY54" fmla="*/ 85570 h 423720"/>
                <a:gd name="connsiteX55" fmla="*/ 189694 w 226266"/>
                <a:gd name="connsiteY55" fmla="*/ 77421 h 423720"/>
                <a:gd name="connsiteX56" fmla="*/ 185618 w 226266"/>
                <a:gd name="connsiteY56" fmla="*/ 76052 h 423720"/>
                <a:gd name="connsiteX57" fmla="*/ 186984 w 226266"/>
                <a:gd name="connsiteY57" fmla="*/ 67904 h 423720"/>
                <a:gd name="connsiteX58" fmla="*/ 182908 w 226266"/>
                <a:gd name="connsiteY58" fmla="*/ 65188 h 423720"/>
                <a:gd name="connsiteX59" fmla="*/ 178854 w 226266"/>
                <a:gd name="connsiteY59" fmla="*/ 69273 h 423720"/>
                <a:gd name="connsiteX60" fmla="*/ 172069 w 226266"/>
                <a:gd name="connsiteY60" fmla="*/ 70620 h 423720"/>
                <a:gd name="connsiteX61" fmla="*/ 162595 w 226266"/>
                <a:gd name="connsiteY61" fmla="*/ 69273 h 423720"/>
                <a:gd name="connsiteX62" fmla="*/ 166649 w 226266"/>
                <a:gd name="connsiteY62" fmla="*/ 91002 h 423720"/>
                <a:gd name="connsiteX63" fmla="*/ 173434 w 226266"/>
                <a:gd name="connsiteY63" fmla="*/ 110015 h 423720"/>
                <a:gd name="connsiteX64" fmla="*/ 172069 w 226266"/>
                <a:gd name="connsiteY64" fmla="*/ 116795 h 423720"/>
                <a:gd name="connsiteX65" fmla="*/ 163939 w 226266"/>
                <a:gd name="connsiteY65" fmla="*/ 115447 h 423720"/>
                <a:gd name="connsiteX66" fmla="*/ 159885 w 226266"/>
                <a:gd name="connsiteY66" fmla="*/ 107299 h 423720"/>
                <a:gd name="connsiteX67" fmla="*/ 150389 w 226266"/>
                <a:gd name="connsiteY67" fmla="*/ 85570 h 423720"/>
                <a:gd name="connsiteX68" fmla="*/ 143625 w 226266"/>
                <a:gd name="connsiteY68" fmla="*/ 65188 h 423720"/>
                <a:gd name="connsiteX69" fmla="*/ 138206 w 226266"/>
                <a:gd name="connsiteY69" fmla="*/ 57039 h 423720"/>
                <a:gd name="connsiteX70" fmla="*/ 126000 w 226266"/>
                <a:gd name="connsiteY70" fmla="*/ 57039 h 423720"/>
                <a:gd name="connsiteX71" fmla="*/ 85351 w 226266"/>
                <a:gd name="connsiteY71" fmla="*/ 35310 h 423720"/>
                <a:gd name="connsiteX72" fmla="*/ 70458 w 226266"/>
                <a:gd name="connsiteY72" fmla="*/ 17666 h 423720"/>
                <a:gd name="connsiteX73" fmla="*/ 63672 w 226266"/>
                <a:gd name="connsiteY73" fmla="*/ 17666 h 423720"/>
                <a:gd name="connsiteX74" fmla="*/ 51488 w 226266"/>
                <a:gd name="connsiteY74" fmla="*/ 8148 h 423720"/>
                <a:gd name="connsiteX75" fmla="*/ 46069 w 226266"/>
                <a:gd name="connsiteY75" fmla="*/ 6801 h 423720"/>
                <a:gd name="connsiteX76" fmla="*/ 41993 w 226266"/>
                <a:gd name="connsiteY76" fmla="*/ 0 h 423720"/>
                <a:gd name="connsiteX77" fmla="*/ 33863 w 226266"/>
                <a:gd name="connsiteY77" fmla="*/ 2716 h 423720"/>
                <a:gd name="connsiteX78" fmla="*/ 35229 w 226266"/>
                <a:gd name="connsiteY78" fmla="*/ 10865 h 423720"/>
                <a:gd name="connsiteX79" fmla="*/ 40649 w 226266"/>
                <a:gd name="connsiteY79" fmla="*/ 16297 h 423720"/>
                <a:gd name="connsiteX80" fmla="*/ 39283 w 226266"/>
                <a:gd name="connsiteY80" fmla="*/ 42111 h 423720"/>
                <a:gd name="connsiteX81" fmla="*/ 41993 w 226266"/>
                <a:gd name="connsiteY81" fmla="*/ 48891 h 423720"/>
                <a:gd name="connsiteX82" fmla="*/ 59618 w 226266"/>
                <a:gd name="connsiteY82" fmla="*/ 77421 h 423720"/>
                <a:gd name="connsiteX83" fmla="*/ 62328 w 226266"/>
                <a:gd name="connsiteY83" fmla="*/ 85570 h 423720"/>
                <a:gd name="connsiteX84" fmla="*/ 98901 w 226266"/>
                <a:gd name="connsiteY84" fmla="*/ 104583 h 423720"/>
                <a:gd name="connsiteX85" fmla="*/ 124656 w 226266"/>
                <a:gd name="connsiteY85" fmla="*/ 96434 h 423720"/>
                <a:gd name="connsiteX86" fmla="*/ 138206 w 226266"/>
                <a:gd name="connsiteY86" fmla="*/ 126312 h 423720"/>
                <a:gd name="connsiteX87" fmla="*/ 105687 w 226266"/>
                <a:gd name="connsiteY87" fmla="*/ 160253 h 423720"/>
                <a:gd name="connsiteX88" fmla="*/ 98901 w 226266"/>
                <a:gd name="connsiteY88" fmla="*/ 181982 h 423720"/>
                <a:gd name="connsiteX89" fmla="*/ 102977 w 226266"/>
                <a:gd name="connsiteY89" fmla="*/ 195563 h 423720"/>
                <a:gd name="connsiteX90" fmla="*/ 88061 w 226266"/>
                <a:gd name="connsiteY90" fmla="*/ 206428 h 423720"/>
                <a:gd name="connsiteX91" fmla="*/ 63672 w 226266"/>
                <a:gd name="connsiteY91" fmla="*/ 205080 h 423720"/>
                <a:gd name="connsiteX92" fmla="*/ 16259 w 226266"/>
                <a:gd name="connsiteY92" fmla="*/ 187415 h 423720"/>
                <a:gd name="connsiteX93" fmla="*/ 5420 w 226266"/>
                <a:gd name="connsiteY93" fmla="*/ 188783 h 42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26266" h="423720">
                  <a:moveTo>
                    <a:pt x="5420" y="188783"/>
                  </a:moveTo>
                  <a:lnTo>
                    <a:pt x="0" y="281133"/>
                  </a:lnTo>
                  <a:lnTo>
                    <a:pt x="40649" y="338172"/>
                  </a:lnTo>
                  <a:lnTo>
                    <a:pt x="121946" y="336803"/>
                  </a:lnTo>
                  <a:lnTo>
                    <a:pt x="124656" y="361249"/>
                  </a:lnTo>
                  <a:lnTo>
                    <a:pt x="163939" y="380262"/>
                  </a:lnTo>
                  <a:lnTo>
                    <a:pt x="174778" y="423720"/>
                  </a:lnTo>
                  <a:lnTo>
                    <a:pt x="182908" y="384347"/>
                  </a:lnTo>
                  <a:lnTo>
                    <a:pt x="193748" y="387063"/>
                  </a:lnTo>
                  <a:lnTo>
                    <a:pt x="203243" y="391126"/>
                  </a:lnTo>
                  <a:lnTo>
                    <a:pt x="208663" y="385694"/>
                  </a:lnTo>
                  <a:lnTo>
                    <a:pt x="212717" y="366681"/>
                  </a:lnTo>
                  <a:lnTo>
                    <a:pt x="211373" y="335456"/>
                  </a:lnTo>
                  <a:lnTo>
                    <a:pt x="207297" y="286565"/>
                  </a:lnTo>
                  <a:lnTo>
                    <a:pt x="205953" y="274332"/>
                  </a:lnTo>
                  <a:lnTo>
                    <a:pt x="197824" y="268899"/>
                  </a:lnTo>
                  <a:lnTo>
                    <a:pt x="191038" y="274332"/>
                  </a:lnTo>
                  <a:lnTo>
                    <a:pt x="188328" y="291997"/>
                  </a:lnTo>
                  <a:lnTo>
                    <a:pt x="186984" y="305578"/>
                  </a:lnTo>
                  <a:lnTo>
                    <a:pt x="178854" y="324591"/>
                  </a:lnTo>
                  <a:lnTo>
                    <a:pt x="173434" y="328655"/>
                  </a:lnTo>
                  <a:lnTo>
                    <a:pt x="169359" y="315074"/>
                  </a:lnTo>
                  <a:lnTo>
                    <a:pt x="168015" y="274332"/>
                  </a:lnTo>
                  <a:lnTo>
                    <a:pt x="177488" y="258035"/>
                  </a:lnTo>
                  <a:lnTo>
                    <a:pt x="176144" y="252603"/>
                  </a:lnTo>
                  <a:lnTo>
                    <a:pt x="169359" y="247170"/>
                  </a:lnTo>
                  <a:lnTo>
                    <a:pt x="169359" y="239022"/>
                  </a:lnTo>
                  <a:lnTo>
                    <a:pt x="173434" y="234958"/>
                  </a:lnTo>
                  <a:lnTo>
                    <a:pt x="186984" y="224093"/>
                  </a:lnTo>
                  <a:lnTo>
                    <a:pt x="184274" y="220009"/>
                  </a:lnTo>
                  <a:lnTo>
                    <a:pt x="188328" y="213229"/>
                  </a:lnTo>
                  <a:lnTo>
                    <a:pt x="192404" y="214576"/>
                  </a:lnTo>
                  <a:lnTo>
                    <a:pt x="197824" y="213229"/>
                  </a:lnTo>
                  <a:lnTo>
                    <a:pt x="200534" y="209144"/>
                  </a:lnTo>
                  <a:lnTo>
                    <a:pt x="200534" y="198279"/>
                  </a:lnTo>
                  <a:lnTo>
                    <a:pt x="197824" y="183351"/>
                  </a:lnTo>
                  <a:lnTo>
                    <a:pt x="188328" y="167054"/>
                  </a:lnTo>
                  <a:lnTo>
                    <a:pt x="186984" y="158906"/>
                  </a:lnTo>
                  <a:lnTo>
                    <a:pt x="192404" y="153473"/>
                  </a:lnTo>
                  <a:lnTo>
                    <a:pt x="196458" y="157537"/>
                  </a:lnTo>
                  <a:lnTo>
                    <a:pt x="199168" y="165686"/>
                  </a:lnTo>
                  <a:lnTo>
                    <a:pt x="201878" y="176550"/>
                  </a:lnTo>
                  <a:lnTo>
                    <a:pt x="205953" y="181982"/>
                  </a:lnTo>
                  <a:lnTo>
                    <a:pt x="223557" y="167054"/>
                  </a:lnTo>
                  <a:lnTo>
                    <a:pt x="226267" y="161622"/>
                  </a:lnTo>
                  <a:lnTo>
                    <a:pt x="224923" y="146672"/>
                  </a:lnTo>
                  <a:lnTo>
                    <a:pt x="214083" y="139893"/>
                  </a:lnTo>
                  <a:lnTo>
                    <a:pt x="215427" y="130375"/>
                  </a:lnTo>
                  <a:lnTo>
                    <a:pt x="214083" y="123596"/>
                  </a:lnTo>
                  <a:lnTo>
                    <a:pt x="196458" y="96434"/>
                  </a:lnTo>
                  <a:lnTo>
                    <a:pt x="189694" y="100498"/>
                  </a:lnTo>
                  <a:lnTo>
                    <a:pt x="181564" y="99150"/>
                  </a:lnTo>
                  <a:lnTo>
                    <a:pt x="178854" y="89633"/>
                  </a:lnTo>
                  <a:lnTo>
                    <a:pt x="180198" y="85570"/>
                  </a:lnTo>
                  <a:lnTo>
                    <a:pt x="189694" y="85570"/>
                  </a:lnTo>
                  <a:lnTo>
                    <a:pt x="189694" y="77421"/>
                  </a:lnTo>
                  <a:lnTo>
                    <a:pt x="185618" y="76052"/>
                  </a:lnTo>
                  <a:lnTo>
                    <a:pt x="186984" y="67904"/>
                  </a:lnTo>
                  <a:lnTo>
                    <a:pt x="182908" y="65188"/>
                  </a:lnTo>
                  <a:lnTo>
                    <a:pt x="178854" y="69273"/>
                  </a:lnTo>
                  <a:lnTo>
                    <a:pt x="172069" y="70620"/>
                  </a:lnTo>
                  <a:lnTo>
                    <a:pt x="162595" y="69273"/>
                  </a:lnTo>
                  <a:lnTo>
                    <a:pt x="166649" y="91002"/>
                  </a:lnTo>
                  <a:lnTo>
                    <a:pt x="173434" y="110015"/>
                  </a:lnTo>
                  <a:lnTo>
                    <a:pt x="172069" y="116795"/>
                  </a:lnTo>
                  <a:lnTo>
                    <a:pt x="163939" y="115447"/>
                  </a:lnTo>
                  <a:lnTo>
                    <a:pt x="159885" y="107299"/>
                  </a:lnTo>
                  <a:lnTo>
                    <a:pt x="150389" y="85570"/>
                  </a:lnTo>
                  <a:lnTo>
                    <a:pt x="143625" y="65188"/>
                  </a:lnTo>
                  <a:lnTo>
                    <a:pt x="138206" y="57039"/>
                  </a:lnTo>
                  <a:lnTo>
                    <a:pt x="126000" y="57039"/>
                  </a:lnTo>
                  <a:lnTo>
                    <a:pt x="85351" y="35310"/>
                  </a:lnTo>
                  <a:lnTo>
                    <a:pt x="70458" y="17666"/>
                  </a:lnTo>
                  <a:lnTo>
                    <a:pt x="63672" y="17666"/>
                  </a:lnTo>
                  <a:lnTo>
                    <a:pt x="51488" y="8148"/>
                  </a:lnTo>
                  <a:lnTo>
                    <a:pt x="46069" y="6801"/>
                  </a:lnTo>
                  <a:lnTo>
                    <a:pt x="41993" y="0"/>
                  </a:lnTo>
                  <a:lnTo>
                    <a:pt x="33863" y="2716"/>
                  </a:lnTo>
                  <a:lnTo>
                    <a:pt x="35229" y="10865"/>
                  </a:lnTo>
                  <a:lnTo>
                    <a:pt x="40649" y="16297"/>
                  </a:lnTo>
                  <a:lnTo>
                    <a:pt x="39283" y="42111"/>
                  </a:lnTo>
                  <a:lnTo>
                    <a:pt x="41993" y="48891"/>
                  </a:lnTo>
                  <a:lnTo>
                    <a:pt x="59618" y="77421"/>
                  </a:lnTo>
                  <a:lnTo>
                    <a:pt x="62328" y="85570"/>
                  </a:lnTo>
                  <a:lnTo>
                    <a:pt x="98901" y="104583"/>
                  </a:lnTo>
                  <a:lnTo>
                    <a:pt x="124656" y="96434"/>
                  </a:lnTo>
                  <a:lnTo>
                    <a:pt x="138206" y="126312"/>
                  </a:lnTo>
                  <a:lnTo>
                    <a:pt x="105687" y="160253"/>
                  </a:lnTo>
                  <a:lnTo>
                    <a:pt x="98901" y="181982"/>
                  </a:lnTo>
                  <a:lnTo>
                    <a:pt x="102977" y="195563"/>
                  </a:lnTo>
                  <a:lnTo>
                    <a:pt x="88061" y="206428"/>
                  </a:lnTo>
                  <a:lnTo>
                    <a:pt x="63672" y="205080"/>
                  </a:lnTo>
                  <a:lnTo>
                    <a:pt x="16259" y="187415"/>
                  </a:lnTo>
                  <a:lnTo>
                    <a:pt x="5420" y="188783"/>
                  </a:lnTo>
                  <a:close/>
                </a:path>
              </a:pathLst>
            </a:custGeom>
            <a:grpFill/>
            <a:ln w="3175" cap="rnd" cmpd="sng">
              <a:solidFill>
                <a:srgbClr val="103140"/>
              </a:solidFill>
              <a:prstDash val="solid"/>
              <a:round/>
            </a:ln>
          </p:spPr>
          <p:txBody>
            <a:bodyPr rtlCol="0" anchor="ctr"/>
            <a:lstStyle/>
            <a:p>
              <a:endParaRPr lang="sv-SE"/>
            </a:p>
          </p:txBody>
        </p:sp>
        <p:sp>
          <p:nvSpPr>
            <p:cNvPr id="58" name="Frihandsfigur 57">
              <a:extLst>
                <a:ext uri="{FF2B5EF4-FFF2-40B4-BE49-F238E27FC236}">
                  <a16:creationId xmlns:a16="http://schemas.microsoft.com/office/drawing/2014/main" id="{9E7040D1-71C4-0C58-7A79-5AC106E949D9}"/>
                </a:ext>
              </a:extLst>
            </p:cNvPr>
            <p:cNvSpPr/>
            <p:nvPr/>
          </p:nvSpPr>
          <p:spPr>
            <a:xfrm>
              <a:off x="6980995" y="9313163"/>
              <a:ext cx="142281" cy="331371"/>
            </a:xfrm>
            <a:custGeom>
              <a:avLst/>
              <a:gdLst>
                <a:gd name="connsiteX0" fmla="*/ 13550 w 142281"/>
                <a:gd name="connsiteY0" fmla="*/ 38026 h 331371"/>
                <a:gd name="connsiteX1" fmla="*/ 20335 w 142281"/>
                <a:gd name="connsiteY1" fmla="*/ 33963 h 331371"/>
                <a:gd name="connsiteX2" fmla="*/ 35229 w 142281"/>
                <a:gd name="connsiteY2" fmla="*/ 29878 h 331371"/>
                <a:gd name="connsiteX3" fmla="*/ 60984 w 142281"/>
                <a:gd name="connsiteY3" fmla="*/ 38026 h 331371"/>
                <a:gd name="connsiteX4" fmla="*/ 71824 w 142281"/>
                <a:gd name="connsiteY4" fmla="*/ 36679 h 331371"/>
                <a:gd name="connsiteX5" fmla="*/ 82663 w 142281"/>
                <a:gd name="connsiteY5" fmla="*/ 21729 h 331371"/>
                <a:gd name="connsiteX6" fmla="*/ 78587 w 142281"/>
                <a:gd name="connsiteY6" fmla="*/ 16297 h 331371"/>
                <a:gd name="connsiteX7" fmla="*/ 82663 w 142281"/>
                <a:gd name="connsiteY7" fmla="*/ 4085 h 331371"/>
                <a:gd name="connsiteX8" fmla="*/ 93503 w 142281"/>
                <a:gd name="connsiteY8" fmla="*/ 0 h 331371"/>
                <a:gd name="connsiteX9" fmla="*/ 96213 w 142281"/>
                <a:gd name="connsiteY9" fmla="*/ 6801 h 331371"/>
                <a:gd name="connsiteX10" fmla="*/ 101633 w 142281"/>
                <a:gd name="connsiteY10" fmla="*/ 12233 h 331371"/>
                <a:gd name="connsiteX11" fmla="*/ 108396 w 142281"/>
                <a:gd name="connsiteY11" fmla="*/ 6801 h 331371"/>
                <a:gd name="connsiteX12" fmla="*/ 119236 w 142281"/>
                <a:gd name="connsiteY12" fmla="*/ 9517 h 331371"/>
                <a:gd name="connsiteX13" fmla="*/ 120602 w 142281"/>
                <a:gd name="connsiteY13" fmla="*/ 23098 h 331371"/>
                <a:gd name="connsiteX14" fmla="*/ 124656 w 142281"/>
                <a:gd name="connsiteY14" fmla="*/ 24445 h 331371"/>
                <a:gd name="connsiteX15" fmla="*/ 123312 w 142281"/>
                <a:gd name="connsiteY15" fmla="*/ 32594 h 331371"/>
                <a:gd name="connsiteX16" fmla="*/ 117892 w 142281"/>
                <a:gd name="connsiteY16" fmla="*/ 44827 h 331371"/>
                <a:gd name="connsiteX17" fmla="*/ 112472 w 142281"/>
                <a:gd name="connsiteY17" fmla="*/ 51607 h 331371"/>
                <a:gd name="connsiteX18" fmla="*/ 112472 w 142281"/>
                <a:gd name="connsiteY18" fmla="*/ 65188 h 331371"/>
                <a:gd name="connsiteX19" fmla="*/ 116526 w 142281"/>
                <a:gd name="connsiteY19" fmla="*/ 74705 h 331371"/>
                <a:gd name="connsiteX20" fmla="*/ 134152 w 142281"/>
                <a:gd name="connsiteY20" fmla="*/ 80137 h 331371"/>
                <a:gd name="connsiteX21" fmla="*/ 136861 w 142281"/>
                <a:gd name="connsiteY21" fmla="*/ 85570 h 331371"/>
                <a:gd name="connsiteX22" fmla="*/ 135496 w 142281"/>
                <a:gd name="connsiteY22" fmla="*/ 91002 h 331371"/>
                <a:gd name="connsiteX23" fmla="*/ 140915 w 142281"/>
                <a:gd name="connsiteY23" fmla="*/ 116795 h 331371"/>
                <a:gd name="connsiteX24" fmla="*/ 142281 w 142281"/>
                <a:gd name="connsiteY24" fmla="*/ 124943 h 331371"/>
                <a:gd name="connsiteX25" fmla="*/ 139571 w 142281"/>
                <a:gd name="connsiteY25" fmla="*/ 129028 h 331371"/>
                <a:gd name="connsiteX26" fmla="*/ 135496 w 142281"/>
                <a:gd name="connsiteY26" fmla="*/ 130375 h 331371"/>
                <a:gd name="connsiteX27" fmla="*/ 132786 w 142281"/>
                <a:gd name="connsiteY27" fmla="*/ 120880 h 331371"/>
                <a:gd name="connsiteX28" fmla="*/ 128732 w 142281"/>
                <a:gd name="connsiteY28" fmla="*/ 115447 h 331371"/>
                <a:gd name="connsiteX29" fmla="*/ 126022 w 142281"/>
                <a:gd name="connsiteY29" fmla="*/ 126312 h 331371"/>
                <a:gd name="connsiteX30" fmla="*/ 124656 w 142281"/>
                <a:gd name="connsiteY30" fmla="*/ 135808 h 331371"/>
                <a:gd name="connsiteX31" fmla="*/ 116526 w 142281"/>
                <a:gd name="connsiteY31" fmla="*/ 160253 h 331371"/>
                <a:gd name="connsiteX32" fmla="*/ 121946 w 142281"/>
                <a:gd name="connsiteY32" fmla="*/ 192847 h 331371"/>
                <a:gd name="connsiteX33" fmla="*/ 116526 w 142281"/>
                <a:gd name="connsiteY33" fmla="*/ 215945 h 331371"/>
                <a:gd name="connsiteX34" fmla="*/ 104343 w 142281"/>
                <a:gd name="connsiteY34" fmla="*/ 224093 h 331371"/>
                <a:gd name="connsiteX35" fmla="*/ 93503 w 142281"/>
                <a:gd name="connsiteY35" fmla="*/ 237674 h 331371"/>
                <a:gd name="connsiteX36" fmla="*/ 85373 w 142281"/>
                <a:gd name="connsiteY36" fmla="*/ 263467 h 331371"/>
                <a:gd name="connsiteX37" fmla="*/ 77243 w 142281"/>
                <a:gd name="connsiteY37" fmla="*/ 271616 h 331371"/>
                <a:gd name="connsiteX38" fmla="*/ 65038 w 142281"/>
                <a:gd name="connsiteY38" fmla="*/ 320506 h 331371"/>
                <a:gd name="connsiteX39" fmla="*/ 32519 w 142281"/>
                <a:gd name="connsiteY39" fmla="*/ 331371 h 331371"/>
                <a:gd name="connsiteX40" fmla="*/ 32519 w 142281"/>
                <a:gd name="connsiteY40" fmla="*/ 320506 h 331371"/>
                <a:gd name="connsiteX41" fmla="*/ 42015 w 142281"/>
                <a:gd name="connsiteY41" fmla="*/ 308294 h 331371"/>
                <a:gd name="connsiteX42" fmla="*/ 48778 w 142281"/>
                <a:gd name="connsiteY42" fmla="*/ 297430 h 331371"/>
                <a:gd name="connsiteX43" fmla="*/ 50144 w 142281"/>
                <a:gd name="connsiteY43" fmla="*/ 281133 h 331371"/>
                <a:gd name="connsiteX44" fmla="*/ 37939 w 142281"/>
                <a:gd name="connsiteY44" fmla="*/ 255319 h 331371"/>
                <a:gd name="connsiteX45" fmla="*/ 25755 w 142281"/>
                <a:gd name="connsiteY45" fmla="*/ 230873 h 331371"/>
                <a:gd name="connsiteX46" fmla="*/ 13550 w 142281"/>
                <a:gd name="connsiteY46" fmla="*/ 218661 h 331371"/>
                <a:gd name="connsiteX47" fmla="*/ 9496 w 142281"/>
                <a:gd name="connsiteY47" fmla="*/ 209144 h 331371"/>
                <a:gd name="connsiteX48" fmla="*/ 12206 w 142281"/>
                <a:gd name="connsiteY48" fmla="*/ 202364 h 331371"/>
                <a:gd name="connsiteX49" fmla="*/ 13550 w 142281"/>
                <a:gd name="connsiteY49" fmla="*/ 164338 h 331371"/>
                <a:gd name="connsiteX50" fmla="*/ 6786 w 142281"/>
                <a:gd name="connsiteY50" fmla="*/ 156190 h 331371"/>
                <a:gd name="connsiteX51" fmla="*/ 8130 w 142281"/>
                <a:gd name="connsiteY51" fmla="*/ 148041 h 331371"/>
                <a:gd name="connsiteX52" fmla="*/ 12206 w 142281"/>
                <a:gd name="connsiteY52" fmla="*/ 137176 h 331371"/>
                <a:gd name="connsiteX53" fmla="*/ 6786 w 142281"/>
                <a:gd name="connsiteY53" fmla="*/ 107299 h 331371"/>
                <a:gd name="connsiteX54" fmla="*/ 0 w 142281"/>
                <a:gd name="connsiteY54" fmla="*/ 92349 h 331371"/>
                <a:gd name="connsiteX55" fmla="*/ 0 w 142281"/>
                <a:gd name="connsiteY55" fmla="*/ 81485 h 331371"/>
                <a:gd name="connsiteX56" fmla="*/ 6786 w 142281"/>
                <a:gd name="connsiteY56" fmla="*/ 69273 h 331371"/>
                <a:gd name="connsiteX57" fmla="*/ 12206 w 142281"/>
                <a:gd name="connsiteY57" fmla="*/ 61124 h 331371"/>
                <a:gd name="connsiteX58" fmla="*/ 9496 w 142281"/>
                <a:gd name="connsiteY58" fmla="*/ 50259 h 331371"/>
                <a:gd name="connsiteX59" fmla="*/ 13550 w 142281"/>
                <a:gd name="connsiteY59" fmla="*/ 38026 h 3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2281" h="331371">
                  <a:moveTo>
                    <a:pt x="13550" y="38026"/>
                  </a:moveTo>
                  <a:lnTo>
                    <a:pt x="20335" y="33963"/>
                  </a:lnTo>
                  <a:lnTo>
                    <a:pt x="35229" y="29878"/>
                  </a:lnTo>
                  <a:lnTo>
                    <a:pt x="60984" y="38026"/>
                  </a:lnTo>
                  <a:lnTo>
                    <a:pt x="71824" y="36679"/>
                  </a:lnTo>
                  <a:lnTo>
                    <a:pt x="82663" y="21729"/>
                  </a:lnTo>
                  <a:lnTo>
                    <a:pt x="78587" y="16297"/>
                  </a:lnTo>
                  <a:lnTo>
                    <a:pt x="82663" y="4085"/>
                  </a:lnTo>
                  <a:lnTo>
                    <a:pt x="93503" y="0"/>
                  </a:lnTo>
                  <a:lnTo>
                    <a:pt x="96213" y="6801"/>
                  </a:lnTo>
                  <a:lnTo>
                    <a:pt x="101633" y="12233"/>
                  </a:lnTo>
                  <a:lnTo>
                    <a:pt x="108396" y="6801"/>
                  </a:lnTo>
                  <a:lnTo>
                    <a:pt x="119236" y="9517"/>
                  </a:lnTo>
                  <a:lnTo>
                    <a:pt x="120602" y="23098"/>
                  </a:lnTo>
                  <a:lnTo>
                    <a:pt x="124656" y="24445"/>
                  </a:lnTo>
                  <a:lnTo>
                    <a:pt x="123312" y="32594"/>
                  </a:lnTo>
                  <a:lnTo>
                    <a:pt x="117892" y="44827"/>
                  </a:lnTo>
                  <a:lnTo>
                    <a:pt x="112472" y="51607"/>
                  </a:lnTo>
                  <a:lnTo>
                    <a:pt x="112472" y="65188"/>
                  </a:lnTo>
                  <a:lnTo>
                    <a:pt x="116526" y="74705"/>
                  </a:lnTo>
                  <a:lnTo>
                    <a:pt x="134152" y="80137"/>
                  </a:lnTo>
                  <a:lnTo>
                    <a:pt x="136861" y="85570"/>
                  </a:lnTo>
                  <a:lnTo>
                    <a:pt x="135496" y="91002"/>
                  </a:lnTo>
                  <a:lnTo>
                    <a:pt x="140915" y="116795"/>
                  </a:lnTo>
                  <a:lnTo>
                    <a:pt x="142281" y="124943"/>
                  </a:lnTo>
                  <a:lnTo>
                    <a:pt x="139571" y="129028"/>
                  </a:lnTo>
                  <a:lnTo>
                    <a:pt x="135496" y="130375"/>
                  </a:lnTo>
                  <a:lnTo>
                    <a:pt x="132786" y="120880"/>
                  </a:lnTo>
                  <a:lnTo>
                    <a:pt x="128732" y="115447"/>
                  </a:lnTo>
                  <a:lnTo>
                    <a:pt x="126022" y="126312"/>
                  </a:lnTo>
                  <a:lnTo>
                    <a:pt x="124656" y="135808"/>
                  </a:lnTo>
                  <a:lnTo>
                    <a:pt x="116526" y="160253"/>
                  </a:lnTo>
                  <a:lnTo>
                    <a:pt x="121946" y="192847"/>
                  </a:lnTo>
                  <a:lnTo>
                    <a:pt x="116526" y="215945"/>
                  </a:lnTo>
                  <a:lnTo>
                    <a:pt x="104343" y="224093"/>
                  </a:lnTo>
                  <a:lnTo>
                    <a:pt x="93503" y="237674"/>
                  </a:lnTo>
                  <a:lnTo>
                    <a:pt x="85373" y="263467"/>
                  </a:lnTo>
                  <a:lnTo>
                    <a:pt x="77243" y="271616"/>
                  </a:lnTo>
                  <a:lnTo>
                    <a:pt x="65038" y="320506"/>
                  </a:lnTo>
                  <a:lnTo>
                    <a:pt x="32519" y="331371"/>
                  </a:lnTo>
                  <a:lnTo>
                    <a:pt x="32519" y="320506"/>
                  </a:lnTo>
                  <a:lnTo>
                    <a:pt x="42015" y="308294"/>
                  </a:lnTo>
                  <a:lnTo>
                    <a:pt x="48778" y="297430"/>
                  </a:lnTo>
                  <a:lnTo>
                    <a:pt x="50144" y="281133"/>
                  </a:lnTo>
                  <a:lnTo>
                    <a:pt x="37939" y="255319"/>
                  </a:lnTo>
                  <a:lnTo>
                    <a:pt x="25755" y="230873"/>
                  </a:lnTo>
                  <a:lnTo>
                    <a:pt x="13550" y="218661"/>
                  </a:lnTo>
                  <a:lnTo>
                    <a:pt x="9496" y="209144"/>
                  </a:lnTo>
                  <a:lnTo>
                    <a:pt x="12206" y="202364"/>
                  </a:lnTo>
                  <a:lnTo>
                    <a:pt x="13550" y="164338"/>
                  </a:lnTo>
                  <a:lnTo>
                    <a:pt x="6786" y="156190"/>
                  </a:lnTo>
                  <a:lnTo>
                    <a:pt x="8130" y="148041"/>
                  </a:lnTo>
                  <a:lnTo>
                    <a:pt x="12206" y="137176"/>
                  </a:lnTo>
                  <a:lnTo>
                    <a:pt x="6786" y="107299"/>
                  </a:lnTo>
                  <a:lnTo>
                    <a:pt x="0" y="92349"/>
                  </a:lnTo>
                  <a:lnTo>
                    <a:pt x="0" y="81485"/>
                  </a:lnTo>
                  <a:lnTo>
                    <a:pt x="6786" y="69273"/>
                  </a:lnTo>
                  <a:lnTo>
                    <a:pt x="12206" y="61124"/>
                  </a:lnTo>
                  <a:lnTo>
                    <a:pt x="9496" y="50259"/>
                  </a:lnTo>
                  <a:lnTo>
                    <a:pt x="13550" y="38026"/>
                  </a:lnTo>
                  <a:close/>
                </a:path>
              </a:pathLst>
            </a:custGeom>
            <a:grpFill/>
            <a:ln w="3175" cap="rnd" cmpd="sng">
              <a:solidFill>
                <a:srgbClr val="103140"/>
              </a:solidFill>
              <a:prstDash val="solid"/>
              <a:round/>
            </a:ln>
          </p:spPr>
          <p:txBody>
            <a:bodyPr rtlCol="0" anchor="ctr"/>
            <a:lstStyle/>
            <a:p>
              <a:endParaRPr lang="sv-SE"/>
            </a:p>
          </p:txBody>
        </p:sp>
        <p:sp>
          <p:nvSpPr>
            <p:cNvPr id="59" name="Frihandsfigur 58">
              <a:extLst>
                <a:ext uri="{FF2B5EF4-FFF2-40B4-BE49-F238E27FC236}">
                  <a16:creationId xmlns:a16="http://schemas.microsoft.com/office/drawing/2014/main" id="{F0FB6AAE-C551-C1ED-7914-9E32A6FB670B}"/>
                </a:ext>
              </a:extLst>
            </p:cNvPr>
            <p:cNvSpPr/>
            <p:nvPr/>
          </p:nvSpPr>
          <p:spPr>
            <a:xfrm>
              <a:off x="6529806" y="9235763"/>
              <a:ext cx="281830" cy="286543"/>
            </a:xfrm>
            <a:custGeom>
              <a:avLst/>
              <a:gdLst>
                <a:gd name="connsiteX0" fmla="*/ 273701 w 281830"/>
                <a:gd name="connsiteY0" fmla="*/ 286544 h 286543"/>
                <a:gd name="connsiteX1" fmla="*/ 281831 w 281830"/>
                <a:gd name="connsiteY1" fmla="*/ 262098 h 286543"/>
                <a:gd name="connsiteX2" fmla="*/ 260152 w 281830"/>
                <a:gd name="connsiteY2" fmla="*/ 222725 h 286543"/>
                <a:gd name="connsiteX3" fmla="*/ 219503 w 281830"/>
                <a:gd name="connsiteY3" fmla="*/ 165686 h 286543"/>
                <a:gd name="connsiteX4" fmla="*/ 224923 w 281830"/>
                <a:gd name="connsiteY4" fmla="*/ 73336 h 286543"/>
                <a:gd name="connsiteX5" fmla="*/ 197824 w 281830"/>
                <a:gd name="connsiteY5" fmla="*/ 24445 h 286543"/>
                <a:gd name="connsiteX6" fmla="*/ 169359 w 281830"/>
                <a:gd name="connsiteY6" fmla="*/ 24445 h 286543"/>
                <a:gd name="connsiteX7" fmla="*/ 157175 w 281830"/>
                <a:gd name="connsiteY7" fmla="*/ 2716 h 286543"/>
                <a:gd name="connsiteX8" fmla="*/ 28443 w 281830"/>
                <a:gd name="connsiteY8" fmla="*/ 0 h 286543"/>
                <a:gd name="connsiteX9" fmla="*/ 0 w 281830"/>
                <a:gd name="connsiteY9" fmla="*/ 58387 h 286543"/>
                <a:gd name="connsiteX10" fmla="*/ 13550 w 281830"/>
                <a:gd name="connsiteY10" fmla="*/ 69251 h 286543"/>
                <a:gd name="connsiteX11" fmla="*/ 5420 w 281830"/>
                <a:gd name="connsiteY11" fmla="*/ 95065 h 286543"/>
                <a:gd name="connsiteX12" fmla="*/ 60962 w 281830"/>
                <a:gd name="connsiteY12" fmla="*/ 157537 h 286543"/>
                <a:gd name="connsiteX13" fmla="*/ 96191 w 281830"/>
                <a:gd name="connsiteY13" fmla="*/ 205059 h 286543"/>
                <a:gd name="connsiteX14" fmla="*/ 144969 w 281830"/>
                <a:gd name="connsiteY14" fmla="*/ 243085 h 286543"/>
                <a:gd name="connsiteX15" fmla="*/ 166649 w 281830"/>
                <a:gd name="connsiteY15" fmla="*/ 234937 h 286543"/>
                <a:gd name="connsiteX16" fmla="*/ 181564 w 281830"/>
                <a:gd name="connsiteY16" fmla="*/ 245802 h 286543"/>
                <a:gd name="connsiteX17" fmla="*/ 200534 w 281830"/>
                <a:gd name="connsiteY17" fmla="*/ 264815 h 286543"/>
                <a:gd name="connsiteX18" fmla="*/ 216793 w 281830"/>
                <a:gd name="connsiteY18" fmla="*/ 258035 h 286543"/>
                <a:gd name="connsiteX19" fmla="*/ 234396 w 281830"/>
                <a:gd name="connsiteY19" fmla="*/ 268899 h 286543"/>
                <a:gd name="connsiteX20" fmla="*/ 249312 w 281830"/>
                <a:gd name="connsiteY20" fmla="*/ 260751 h 286543"/>
                <a:gd name="connsiteX21" fmla="*/ 273701 w 281830"/>
                <a:gd name="connsiteY21" fmla="*/ 286544 h 2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1830" h="286543">
                  <a:moveTo>
                    <a:pt x="273701" y="286544"/>
                  </a:moveTo>
                  <a:lnTo>
                    <a:pt x="281831" y="262098"/>
                  </a:lnTo>
                  <a:lnTo>
                    <a:pt x="260152" y="222725"/>
                  </a:lnTo>
                  <a:lnTo>
                    <a:pt x="219503" y="165686"/>
                  </a:lnTo>
                  <a:lnTo>
                    <a:pt x="224923" y="73336"/>
                  </a:lnTo>
                  <a:lnTo>
                    <a:pt x="197824" y="24445"/>
                  </a:lnTo>
                  <a:lnTo>
                    <a:pt x="169359" y="24445"/>
                  </a:lnTo>
                  <a:lnTo>
                    <a:pt x="157175" y="2716"/>
                  </a:lnTo>
                  <a:lnTo>
                    <a:pt x="28443" y="0"/>
                  </a:lnTo>
                  <a:lnTo>
                    <a:pt x="0" y="58387"/>
                  </a:lnTo>
                  <a:lnTo>
                    <a:pt x="13550" y="69251"/>
                  </a:lnTo>
                  <a:lnTo>
                    <a:pt x="5420" y="95065"/>
                  </a:lnTo>
                  <a:lnTo>
                    <a:pt x="60962" y="157537"/>
                  </a:lnTo>
                  <a:lnTo>
                    <a:pt x="96191" y="205059"/>
                  </a:lnTo>
                  <a:lnTo>
                    <a:pt x="144969" y="243085"/>
                  </a:lnTo>
                  <a:lnTo>
                    <a:pt x="166649" y="234937"/>
                  </a:lnTo>
                  <a:lnTo>
                    <a:pt x="181564" y="245802"/>
                  </a:lnTo>
                  <a:lnTo>
                    <a:pt x="200534" y="264815"/>
                  </a:lnTo>
                  <a:lnTo>
                    <a:pt x="216793" y="258035"/>
                  </a:lnTo>
                  <a:lnTo>
                    <a:pt x="234396" y="268899"/>
                  </a:lnTo>
                  <a:lnTo>
                    <a:pt x="249312" y="260751"/>
                  </a:lnTo>
                  <a:lnTo>
                    <a:pt x="273701" y="286544"/>
                  </a:lnTo>
                  <a:close/>
                </a:path>
              </a:pathLst>
            </a:custGeom>
            <a:grpFill/>
            <a:ln w="3175" cap="rnd" cmpd="sng">
              <a:solidFill>
                <a:srgbClr val="103140"/>
              </a:solidFill>
              <a:prstDash val="solid"/>
              <a:round/>
            </a:ln>
          </p:spPr>
          <p:txBody>
            <a:bodyPr rtlCol="0" anchor="ctr"/>
            <a:lstStyle/>
            <a:p>
              <a:endParaRPr lang="sv-SE"/>
            </a:p>
          </p:txBody>
        </p:sp>
        <p:sp>
          <p:nvSpPr>
            <p:cNvPr id="60" name="Frihandsfigur 59">
              <a:extLst>
                <a:ext uri="{FF2B5EF4-FFF2-40B4-BE49-F238E27FC236}">
                  <a16:creationId xmlns:a16="http://schemas.microsoft.com/office/drawing/2014/main" id="{6E3FE3FC-1D2E-C376-FD2C-87BBEF2EEFF7}"/>
                </a:ext>
              </a:extLst>
            </p:cNvPr>
            <p:cNvSpPr/>
            <p:nvPr/>
          </p:nvSpPr>
          <p:spPr>
            <a:xfrm>
              <a:off x="6590768" y="9734167"/>
              <a:ext cx="84007" cy="61124"/>
            </a:xfrm>
            <a:custGeom>
              <a:avLst/>
              <a:gdLst>
                <a:gd name="connsiteX0" fmla="*/ 9496 w 84007"/>
                <a:gd name="connsiteY0" fmla="*/ 0 h 61124"/>
                <a:gd name="connsiteX1" fmla="*/ 58274 w 84007"/>
                <a:gd name="connsiteY1" fmla="*/ 0 h 61124"/>
                <a:gd name="connsiteX2" fmla="*/ 84007 w 84007"/>
                <a:gd name="connsiteY2" fmla="*/ 24445 h 61124"/>
                <a:gd name="connsiteX3" fmla="*/ 62328 w 84007"/>
                <a:gd name="connsiteY3" fmla="*/ 61124 h 61124"/>
                <a:gd name="connsiteX4" fmla="*/ 29809 w 84007"/>
                <a:gd name="connsiteY4" fmla="*/ 39395 h 61124"/>
                <a:gd name="connsiteX5" fmla="*/ 0 w 84007"/>
                <a:gd name="connsiteY5" fmla="*/ 35310 h 61124"/>
                <a:gd name="connsiteX6" fmla="*/ 9496 w 84007"/>
                <a:gd name="connsiteY6" fmla="*/ 0 h 6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07" h="61124">
                  <a:moveTo>
                    <a:pt x="9496" y="0"/>
                  </a:moveTo>
                  <a:lnTo>
                    <a:pt x="58274" y="0"/>
                  </a:lnTo>
                  <a:lnTo>
                    <a:pt x="84007" y="24445"/>
                  </a:lnTo>
                  <a:lnTo>
                    <a:pt x="62328" y="61124"/>
                  </a:lnTo>
                  <a:lnTo>
                    <a:pt x="29809" y="39395"/>
                  </a:lnTo>
                  <a:lnTo>
                    <a:pt x="0" y="35310"/>
                  </a:lnTo>
                  <a:lnTo>
                    <a:pt x="9496" y="0"/>
                  </a:lnTo>
                  <a:close/>
                </a:path>
              </a:pathLst>
            </a:custGeom>
            <a:grpFill/>
            <a:ln w="3175" cap="rnd" cmpd="sng">
              <a:solidFill>
                <a:srgbClr val="103140"/>
              </a:solidFill>
              <a:prstDash val="solid"/>
              <a:round/>
            </a:ln>
          </p:spPr>
          <p:txBody>
            <a:bodyPr rtlCol="0" anchor="ctr"/>
            <a:lstStyle/>
            <a:p>
              <a:endParaRPr lang="sv-SE"/>
            </a:p>
          </p:txBody>
        </p:sp>
        <p:sp>
          <p:nvSpPr>
            <p:cNvPr id="61" name="Frihandsfigur 60">
              <a:extLst>
                <a:ext uri="{FF2B5EF4-FFF2-40B4-BE49-F238E27FC236}">
                  <a16:creationId xmlns:a16="http://schemas.microsoft.com/office/drawing/2014/main" id="{A09BAF08-F214-4769-1CF2-46A59150CEAC}"/>
                </a:ext>
              </a:extLst>
            </p:cNvPr>
            <p:cNvSpPr/>
            <p:nvPr/>
          </p:nvSpPr>
          <p:spPr>
            <a:xfrm>
              <a:off x="6789957" y="9457119"/>
              <a:ext cx="134129" cy="209144"/>
            </a:xfrm>
            <a:custGeom>
              <a:avLst/>
              <a:gdLst>
                <a:gd name="connsiteX0" fmla="*/ 16259 w 134129"/>
                <a:gd name="connsiteY0" fmla="*/ 110015 h 209144"/>
                <a:gd name="connsiteX1" fmla="*/ 13550 w 134129"/>
                <a:gd name="connsiteY1" fmla="*/ 65188 h 209144"/>
                <a:gd name="connsiteX2" fmla="*/ 21679 w 134129"/>
                <a:gd name="connsiteY2" fmla="*/ 40742 h 209144"/>
                <a:gd name="connsiteX3" fmla="*/ 0 w 134129"/>
                <a:gd name="connsiteY3" fmla="*/ 1369 h 209144"/>
                <a:gd name="connsiteX4" fmla="*/ 81297 w 134129"/>
                <a:gd name="connsiteY4" fmla="*/ 0 h 209144"/>
                <a:gd name="connsiteX5" fmla="*/ 84007 w 134129"/>
                <a:gd name="connsiteY5" fmla="*/ 24445 h 209144"/>
                <a:gd name="connsiteX6" fmla="*/ 123290 w 134129"/>
                <a:gd name="connsiteY6" fmla="*/ 43458 h 209144"/>
                <a:gd name="connsiteX7" fmla="*/ 134130 w 134129"/>
                <a:gd name="connsiteY7" fmla="*/ 86917 h 209144"/>
                <a:gd name="connsiteX8" fmla="*/ 108396 w 134129"/>
                <a:gd name="connsiteY8" fmla="*/ 114079 h 209144"/>
                <a:gd name="connsiteX9" fmla="*/ 120580 w 134129"/>
                <a:gd name="connsiteY9" fmla="*/ 141240 h 209144"/>
                <a:gd name="connsiteX10" fmla="*/ 104321 w 134129"/>
                <a:gd name="connsiteY10" fmla="*/ 153473 h 209144"/>
                <a:gd name="connsiteX11" fmla="*/ 69092 w 134129"/>
                <a:gd name="connsiteY11" fmla="*/ 124943 h 209144"/>
                <a:gd name="connsiteX12" fmla="*/ 60962 w 134129"/>
                <a:gd name="connsiteY12" fmla="*/ 188783 h 209144"/>
                <a:gd name="connsiteX13" fmla="*/ 75878 w 134129"/>
                <a:gd name="connsiteY13" fmla="*/ 205080 h 209144"/>
                <a:gd name="connsiteX14" fmla="*/ 48778 w 134129"/>
                <a:gd name="connsiteY14" fmla="*/ 209144 h 209144"/>
                <a:gd name="connsiteX15" fmla="*/ 39283 w 134129"/>
                <a:gd name="connsiteY15" fmla="*/ 206428 h 209144"/>
                <a:gd name="connsiteX16" fmla="*/ 31153 w 134129"/>
                <a:gd name="connsiteY16" fmla="*/ 179266 h 209144"/>
                <a:gd name="connsiteX17" fmla="*/ 4054 w 134129"/>
                <a:gd name="connsiteY17" fmla="*/ 167054 h 209144"/>
                <a:gd name="connsiteX18" fmla="*/ 2710 w 134129"/>
                <a:gd name="connsiteY18" fmla="*/ 126312 h 209144"/>
                <a:gd name="connsiteX19" fmla="*/ 16259 w 134129"/>
                <a:gd name="connsiteY19" fmla="*/ 110015 h 2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129" h="209144">
                  <a:moveTo>
                    <a:pt x="16259" y="110015"/>
                  </a:moveTo>
                  <a:lnTo>
                    <a:pt x="13550" y="65188"/>
                  </a:lnTo>
                  <a:lnTo>
                    <a:pt x="21679" y="40742"/>
                  </a:lnTo>
                  <a:lnTo>
                    <a:pt x="0" y="1369"/>
                  </a:lnTo>
                  <a:lnTo>
                    <a:pt x="81297" y="0"/>
                  </a:lnTo>
                  <a:lnTo>
                    <a:pt x="84007" y="24445"/>
                  </a:lnTo>
                  <a:lnTo>
                    <a:pt x="123290" y="43458"/>
                  </a:lnTo>
                  <a:lnTo>
                    <a:pt x="134130" y="86917"/>
                  </a:lnTo>
                  <a:lnTo>
                    <a:pt x="108396" y="114079"/>
                  </a:lnTo>
                  <a:lnTo>
                    <a:pt x="120580" y="141240"/>
                  </a:lnTo>
                  <a:lnTo>
                    <a:pt x="104321" y="153473"/>
                  </a:lnTo>
                  <a:lnTo>
                    <a:pt x="69092" y="124943"/>
                  </a:lnTo>
                  <a:lnTo>
                    <a:pt x="60962" y="188783"/>
                  </a:lnTo>
                  <a:lnTo>
                    <a:pt x="75878" y="205080"/>
                  </a:lnTo>
                  <a:lnTo>
                    <a:pt x="48778" y="209144"/>
                  </a:lnTo>
                  <a:lnTo>
                    <a:pt x="39283" y="206428"/>
                  </a:lnTo>
                  <a:lnTo>
                    <a:pt x="31153" y="179266"/>
                  </a:lnTo>
                  <a:lnTo>
                    <a:pt x="4054" y="167054"/>
                  </a:lnTo>
                  <a:lnTo>
                    <a:pt x="2710" y="126312"/>
                  </a:lnTo>
                  <a:lnTo>
                    <a:pt x="16259" y="110015"/>
                  </a:lnTo>
                  <a:close/>
                </a:path>
              </a:pathLst>
            </a:custGeom>
            <a:grpFill/>
            <a:ln w="3175" cap="rnd" cmpd="sng">
              <a:solidFill>
                <a:srgbClr val="103140"/>
              </a:solidFill>
              <a:prstDash val="solid"/>
              <a:round/>
            </a:ln>
          </p:spPr>
          <p:txBody>
            <a:bodyPr rtlCol="0" anchor="ctr"/>
            <a:lstStyle/>
            <a:p>
              <a:endParaRPr lang="sv-SE"/>
            </a:p>
          </p:txBody>
        </p:sp>
        <p:sp>
          <p:nvSpPr>
            <p:cNvPr id="62" name="Frihandsfigur 61">
              <a:extLst>
                <a:ext uri="{FF2B5EF4-FFF2-40B4-BE49-F238E27FC236}">
                  <a16:creationId xmlns:a16="http://schemas.microsoft.com/office/drawing/2014/main" id="{CC88B943-612C-FEA0-1323-B386AFA524E5}"/>
                </a:ext>
              </a:extLst>
            </p:cNvPr>
            <p:cNvSpPr/>
            <p:nvPr/>
          </p:nvSpPr>
          <p:spPr>
            <a:xfrm>
              <a:off x="6884804" y="8697964"/>
              <a:ext cx="285884" cy="181982"/>
            </a:xfrm>
            <a:custGeom>
              <a:avLst/>
              <a:gdLst>
                <a:gd name="connsiteX0" fmla="*/ 48778 w 285884"/>
                <a:gd name="connsiteY0" fmla="*/ 127659 h 181982"/>
                <a:gd name="connsiteX1" fmla="*/ 60962 w 285884"/>
                <a:gd name="connsiteY1" fmla="*/ 130375 h 181982"/>
                <a:gd name="connsiteX2" fmla="*/ 82641 w 285884"/>
                <a:gd name="connsiteY2" fmla="*/ 143956 h 181982"/>
                <a:gd name="connsiteX3" fmla="*/ 101611 w 285884"/>
                <a:gd name="connsiteY3" fmla="*/ 148020 h 181982"/>
                <a:gd name="connsiteX4" fmla="*/ 116526 w 285884"/>
                <a:gd name="connsiteY4" fmla="*/ 160253 h 181982"/>
                <a:gd name="connsiteX5" fmla="*/ 117870 w 285884"/>
                <a:gd name="connsiteY5" fmla="*/ 167033 h 181982"/>
                <a:gd name="connsiteX6" fmla="*/ 140915 w 285884"/>
                <a:gd name="connsiteY6" fmla="*/ 171118 h 181982"/>
                <a:gd name="connsiteX7" fmla="*/ 146335 w 285884"/>
                <a:gd name="connsiteY7" fmla="*/ 177898 h 181982"/>
                <a:gd name="connsiteX8" fmla="*/ 155809 w 285884"/>
                <a:gd name="connsiteY8" fmla="*/ 181982 h 181982"/>
                <a:gd name="connsiteX9" fmla="*/ 178854 w 285884"/>
                <a:gd name="connsiteY9" fmla="*/ 176550 h 181982"/>
                <a:gd name="connsiteX10" fmla="*/ 197824 w 285884"/>
                <a:gd name="connsiteY10" fmla="*/ 177898 h 181982"/>
                <a:gd name="connsiteX11" fmla="*/ 205953 w 285884"/>
                <a:gd name="connsiteY11" fmla="*/ 175181 h 181982"/>
                <a:gd name="connsiteX12" fmla="*/ 218137 w 285884"/>
                <a:gd name="connsiteY12" fmla="*/ 171118 h 181982"/>
                <a:gd name="connsiteX13" fmla="*/ 224923 w 285884"/>
                <a:gd name="connsiteY13" fmla="*/ 167033 h 181982"/>
                <a:gd name="connsiteX14" fmla="*/ 220847 w 285884"/>
                <a:gd name="connsiteY14" fmla="*/ 161601 h 181982"/>
                <a:gd name="connsiteX15" fmla="*/ 223557 w 285884"/>
                <a:gd name="connsiteY15" fmla="*/ 152105 h 181982"/>
                <a:gd name="connsiteX16" fmla="*/ 224923 w 285884"/>
                <a:gd name="connsiteY16" fmla="*/ 134439 h 181982"/>
                <a:gd name="connsiteX17" fmla="*/ 220847 w 285884"/>
                <a:gd name="connsiteY17" fmla="*/ 105930 h 181982"/>
                <a:gd name="connsiteX18" fmla="*/ 235762 w 285884"/>
                <a:gd name="connsiteY18" fmla="*/ 107278 h 181982"/>
                <a:gd name="connsiteX19" fmla="*/ 242526 w 285884"/>
                <a:gd name="connsiteY19" fmla="*/ 103214 h 181982"/>
                <a:gd name="connsiteX20" fmla="*/ 261496 w 285884"/>
                <a:gd name="connsiteY20" fmla="*/ 101845 h 181982"/>
                <a:gd name="connsiteX21" fmla="*/ 264206 w 285884"/>
                <a:gd name="connsiteY21" fmla="*/ 84201 h 181982"/>
                <a:gd name="connsiteX22" fmla="*/ 270991 w 285884"/>
                <a:gd name="connsiteY22" fmla="*/ 70620 h 181982"/>
                <a:gd name="connsiteX23" fmla="*/ 277755 w 285884"/>
                <a:gd name="connsiteY23" fmla="*/ 65188 h 181982"/>
                <a:gd name="connsiteX24" fmla="*/ 275045 w 285884"/>
                <a:gd name="connsiteY24" fmla="*/ 59755 h 181982"/>
                <a:gd name="connsiteX25" fmla="*/ 285885 w 285884"/>
                <a:gd name="connsiteY25" fmla="*/ 55671 h 181982"/>
                <a:gd name="connsiteX26" fmla="*/ 283175 w 285884"/>
                <a:gd name="connsiteY26" fmla="*/ 48891 h 181982"/>
                <a:gd name="connsiteX27" fmla="*/ 270991 w 285884"/>
                <a:gd name="connsiteY27" fmla="*/ 38026 h 181982"/>
                <a:gd name="connsiteX28" fmla="*/ 273701 w 285884"/>
                <a:gd name="connsiteY28" fmla="*/ 28509 h 181982"/>
                <a:gd name="connsiteX29" fmla="*/ 277755 w 285884"/>
                <a:gd name="connsiteY29" fmla="*/ 21729 h 181982"/>
                <a:gd name="connsiteX30" fmla="*/ 275045 w 285884"/>
                <a:gd name="connsiteY30" fmla="*/ 17644 h 181982"/>
                <a:gd name="connsiteX31" fmla="*/ 266915 w 285884"/>
                <a:gd name="connsiteY31" fmla="*/ 20361 h 181982"/>
                <a:gd name="connsiteX32" fmla="*/ 260152 w 285884"/>
                <a:gd name="connsiteY32" fmla="*/ 14928 h 181982"/>
                <a:gd name="connsiteX33" fmla="*/ 254732 w 285884"/>
                <a:gd name="connsiteY33" fmla="*/ 0 h 181982"/>
                <a:gd name="connsiteX34" fmla="*/ 243892 w 285884"/>
                <a:gd name="connsiteY34" fmla="*/ 0 h 181982"/>
                <a:gd name="connsiteX35" fmla="*/ 233052 w 285884"/>
                <a:gd name="connsiteY35" fmla="*/ 2716 h 181982"/>
                <a:gd name="connsiteX36" fmla="*/ 228977 w 285884"/>
                <a:gd name="connsiteY36" fmla="*/ 0 h 181982"/>
                <a:gd name="connsiteX37" fmla="*/ 215427 w 285884"/>
                <a:gd name="connsiteY37" fmla="*/ 12212 h 181982"/>
                <a:gd name="connsiteX38" fmla="*/ 204587 w 285884"/>
                <a:gd name="connsiteY38" fmla="*/ 12212 h 181982"/>
                <a:gd name="connsiteX39" fmla="*/ 188328 w 285884"/>
                <a:gd name="connsiteY39" fmla="*/ 25793 h 181982"/>
                <a:gd name="connsiteX40" fmla="*/ 178854 w 285884"/>
                <a:gd name="connsiteY40" fmla="*/ 31225 h 181982"/>
                <a:gd name="connsiteX41" fmla="*/ 169359 w 285884"/>
                <a:gd name="connsiteY41" fmla="*/ 32594 h 181982"/>
                <a:gd name="connsiteX42" fmla="*/ 128710 w 285884"/>
                <a:gd name="connsiteY42" fmla="*/ 48891 h 181982"/>
                <a:gd name="connsiteX43" fmla="*/ 131420 w 285884"/>
                <a:gd name="connsiteY43" fmla="*/ 55671 h 181982"/>
                <a:gd name="connsiteX44" fmla="*/ 121946 w 285884"/>
                <a:gd name="connsiteY44" fmla="*/ 61103 h 181982"/>
                <a:gd name="connsiteX45" fmla="*/ 116526 w 285884"/>
                <a:gd name="connsiteY45" fmla="*/ 57039 h 181982"/>
                <a:gd name="connsiteX46" fmla="*/ 105687 w 285884"/>
                <a:gd name="connsiteY46" fmla="*/ 55671 h 181982"/>
                <a:gd name="connsiteX47" fmla="*/ 93481 w 285884"/>
                <a:gd name="connsiteY47" fmla="*/ 62472 h 181982"/>
                <a:gd name="connsiteX48" fmla="*/ 88061 w 285884"/>
                <a:gd name="connsiteY48" fmla="*/ 77400 h 181982"/>
                <a:gd name="connsiteX49" fmla="*/ 78587 w 285884"/>
                <a:gd name="connsiteY49" fmla="*/ 76052 h 181982"/>
                <a:gd name="connsiteX50" fmla="*/ 74512 w 285884"/>
                <a:gd name="connsiteY50" fmla="*/ 63819 h 181982"/>
                <a:gd name="connsiteX51" fmla="*/ 62328 w 285884"/>
                <a:gd name="connsiteY51" fmla="*/ 61103 h 181982"/>
                <a:gd name="connsiteX52" fmla="*/ 55542 w 285884"/>
                <a:gd name="connsiteY52" fmla="*/ 51607 h 181982"/>
                <a:gd name="connsiteX53" fmla="*/ 40649 w 285884"/>
                <a:gd name="connsiteY53" fmla="*/ 51607 h 181982"/>
                <a:gd name="connsiteX54" fmla="*/ 25733 w 285884"/>
                <a:gd name="connsiteY54" fmla="*/ 48891 h 181982"/>
                <a:gd name="connsiteX55" fmla="*/ 28443 w 285884"/>
                <a:gd name="connsiteY55" fmla="*/ 67904 h 181982"/>
                <a:gd name="connsiteX56" fmla="*/ 14894 w 285884"/>
                <a:gd name="connsiteY56" fmla="*/ 74684 h 181982"/>
                <a:gd name="connsiteX57" fmla="*/ 0 w 285884"/>
                <a:gd name="connsiteY57" fmla="*/ 89633 h 181982"/>
                <a:gd name="connsiteX58" fmla="*/ 4054 w 285884"/>
                <a:gd name="connsiteY58" fmla="*/ 95065 h 181982"/>
                <a:gd name="connsiteX59" fmla="*/ 25733 w 285884"/>
                <a:gd name="connsiteY59" fmla="*/ 105930 h 181982"/>
                <a:gd name="connsiteX60" fmla="*/ 41993 w 285884"/>
                <a:gd name="connsiteY60" fmla="*/ 116795 h 181982"/>
                <a:gd name="connsiteX61" fmla="*/ 48778 w 285884"/>
                <a:gd name="connsiteY61" fmla="*/ 127659 h 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884" h="181982">
                  <a:moveTo>
                    <a:pt x="48778" y="127659"/>
                  </a:moveTo>
                  <a:lnTo>
                    <a:pt x="60962" y="130375"/>
                  </a:lnTo>
                  <a:lnTo>
                    <a:pt x="82641" y="143956"/>
                  </a:lnTo>
                  <a:lnTo>
                    <a:pt x="101611" y="148020"/>
                  </a:lnTo>
                  <a:lnTo>
                    <a:pt x="116526" y="160253"/>
                  </a:lnTo>
                  <a:lnTo>
                    <a:pt x="117870" y="167033"/>
                  </a:lnTo>
                  <a:lnTo>
                    <a:pt x="140915" y="171118"/>
                  </a:lnTo>
                  <a:lnTo>
                    <a:pt x="146335" y="177898"/>
                  </a:lnTo>
                  <a:lnTo>
                    <a:pt x="155809" y="181982"/>
                  </a:lnTo>
                  <a:lnTo>
                    <a:pt x="178854" y="176550"/>
                  </a:lnTo>
                  <a:lnTo>
                    <a:pt x="197824" y="177898"/>
                  </a:lnTo>
                  <a:lnTo>
                    <a:pt x="205953" y="175181"/>
                  </a:lnTo>
                  <a:lnTo>
                    <a:pt x="218137" y="171118"/>
                  </a:lnTo>
                  <a:lnTo>
                    <a:pt x="224923" y="167033"/>
                  </a:lnTo>
                  <a:lnTo>
                    <a:pt x="220847" y="161601"/>
                  </a:lnTo>
                  <a:lnTo>
                    <a:pt x="223557" y="152105"/>
                  </a:lnTo>
                  <a:lnTo>
                    <a:pt x="224923" y="134439"/>
                  </a:lnTo>
                  <a:lnTo>
                    <a:pt x="220847" y="105930"/>
                  </a:lnTo>
                  <a:lnTo>
                    <a:pt x="235762" y="107278"/>
                  </a:lnTo>
                  <a:lnTo>
                    <a:pt x="242526" y="103214"/>
                  </a:lnTo>
                  <a:lnTo>
                    <a:pt x="261496" y="101845"/>
                  </a:lnTo>
                  <a:lnTo>
                    <a:pt x="264206" y="84201"/>
                  </a:lnTo>
                  <a:lnTo>
                    <a:pt x="270991" y="70620"/>
                  </a:lnTo>
                  <a:lnTo>
                    <a:pt x="277755" y="65188"/>
                  </a:lnTo>
                  <a:lnTo>
                    <a:pt x="275045" y="59755"/>
                  </a:lnTo>
                  <a:lnTo>
                    <a:pt x="285885" y="55671"/>
                  </a:lnTo>
                  <a:lnTo>
                    <a:pt x="283175" y="48891"/>
                  </a:lnTo>
                  <a:lnTo>
                    <a:pt x="270991" y="38026"/>
                  </a:lnTo>
                  <a:lnTo>
                    <a:pt x="273701" y="28509"/>
                  </a:lnTo>
                  <a:lnTo>
                    <a:pt x="277755" y="21729"/>
                  </a:lnTo>
                  <a:lnTo>
                    <a:pt x="275045" y="17644"/>
                  </a:lnTo>
                  <a:lnTo>
                    <a:pt x="266915" y="20361"/>
                  </a:lnTo>
                  <a:lnTo>
                    <a:pt x="260152" y="14928"/>
                  </a:lnTo>
                  <a:lnTo>
                    <a:pt x="254732" y="0"/>
                  </a:lnTo>
                  <a:lnTo>
                    <a:pt x="243892" y="0"/>
                  </a:lnTo>
                  <a:lnTo>
                    <a:pt x="233052" y="2716"/>
                  </a:lnTo>
                  <a:lnTo>
                    <a:pt x="228977" y="0"/>
                  </a:lnTo>
                  <a:lnTo>
                    <a:pt x="215427" y="12212"/>
                  </a:lnTo>
                  <a:lnTo>
                    <a:pt x="204587" y="12212"/>
                  </a:lnTo>
                  <a:lnTo>
                    <a:pt x="188328" y="25793"/>
                  </a:lnTo>
                  <a:lnTo>
                    <a:pt x="178854" y="31225"/>
                  </a:lnTo>
                  <a:lnTo>
                    <a:pt x="169359" y="32594"/>
                  </a:lnTo>
                  <a:lnTo>
                    <a:pt x="128710" y="48891"/>
                  </a:lnTo>
                  <a:lnTo>
                    <a:pt x="131420" y="55671"/>
                  </a:lnTo>
                  <a:lnTo>
                    <a:pt x="121946" y="61103"/>
                  </a:lnTo>
                  <a:lnTo>
                    <a:pt x="116526" y="57039"/>
                  </a:lnTo>
                  <a:lnTo>
                    <a:pt x="105687" y="55671"/>
                  </a:lnTo>
                  <a:lnTo>
                    <a:pt x="93481" y="62472"/>
                  </a:lnTo>
                  <a:lnTo>
                    <a:pt x="88061" y="77400"/>
                  </a:lnTo>
                  <a:lnTo>
                    <a:pt x="78587" y="76052"/>
                  </a:lnTo>
                  <a:lnTo>
                    <a:pt x="74512" y="63819"/>
                  </a:lnTo>
                  <a:lnTo>
                    <a:pt x="62328" y="61103"/>
                  </a:lnTo>
                  <a:lnTo>
                    <a:pt x="55542" y="51607"/>
                  </a:lnTo>
                  <a:lnTo>
                    <a:pt x="40649" y="51607"/>
                  </a:lnTo>
                  <a:lnTo>
                    <a:pt x="25733" y="48891"/>
                  </a:lnTo>
                  <a:lnTo>
                    <a:pt x="28443" y="67904"/>
                  </a:lnTo>
                  <a:lnTo>
                    <a:pt x="14894" y="74684"/>
                  </a:lnTo>
                  <a:lnTo>
                    <a:pt x="0" y="89633"/>
                  </a:lnTo>
                  <a:lnTo>
                    <a:pt x="4054" y="95065"/>
                  </a:lnTo>
                  <a:lnTo>
                    <a:pt x="25733" y="105930"/>
                  </a:lnTo>
                  <a:lnTo>
                    <a:pt x="41993" y="116795"/>
                  </a:lnTo>
                  <a:lnTo>
                    <a:pt x="48778" y="127659"/>
                  </a:lnTo>
                  <a:close/>
                </a:path>
              </a:pathLst>
            </a:custGeom>
            <a:grpFill/>
            <a:ln w="3175" cap="rnd" cmpd="sng">
              <a:solidFill>
                <a:srgbClr val="103140"/>
              </a:solidFill>
              <a:prstDash val="solid"/>
              <a:round/>
            </a:ln>
          </p:spPr>
          <p:txBody>
            <a:bodyPr rtlCol="0" anchor="ctr"/>
            <a:lstStyle/>
            <a:p>
              <a:endParaRPr lang="sv-SE"/>
            </a:p>
          </p:txBody>
        </p:sp>
        <p:sp>
          <p:nvSpPr>
            <p:cNvPr id="63" name="Frihandsfigur 62">
              <a:extLst>
                <a:ext uri="{FF2B5EF4-FFF2-40B4-BE49-F238E27FC236}">
                  <a16:creationId xmlns:a16="http://schemas.microsoft.com/office/drawing/2014/main" id="{50051FC9-1C58-17CB-81FB-890FD31E49D2}"/>
                </a:ext>
              </a:extLst>
            </p:cNvPr>
            <p:cNvSpPr/>
            <p:nvPr/>
          </p:nvSpPr>
          <p:spPr>
            <a:xfrm>
              <a:off x="7001330" y="8864997"/>
              <a:ext cx="112450" cy="107298"/>
            </a:xfrm>
            <a:custGeom>
              <a:avLst/>
              <a:gdLst>
                <a:gd name="connsiteX0" fmla="*/ 65038 w 112450"/>
                <a:gd name="connsiteY0" fmla="*/ 74705 h 107298"/>
                <a:gd name="connsiteX1" fmla="*/ 70458 w 112450"/>
                <a:gd name="connsiteY1" fmla="*/ 80137 h 107298"/>
                <a:gd name="connsiteX2" fmla="*/ 77222 w 112450"/>
                <a:gd name="connsiteY2" fmla="*/ 81485 h 107298"/>
                <a:gd name="connsiteX3" fmla="*/ 84007 w 112450"/>
                <a:gd name="connsiteY3" fmla="*/ 89633 h 107298"/>
                <a:gd name="connsiteX4" fmla="*/ 84007 w 112450"/>
                <a:gd name="connsiteY4" fmla="*/ 100498 h 107298"/>
                <a:gd name="connsiteX5" fmla="*/ 92137 w 112450"/>
                <a:gd name="connsiteY5" fmla="*/ 105930 h 107298"/>
                <a:gd name="connsiteX6" fmla="*/ 100267 w 112450"/>
                <a:gd name="connsiteY6" fmla="*/ 107299 h 107298"/>
                <a:gd name="connsiteX7" fmla="*/ 102977 w 112450"/>
                <a:gd name="connsiteY7" fmla="*/ 92349 h 107298"/>
                <a:gd name="connsiteX8" fmla="*/ 96191 w 112450"/>
                <a:gd name="connsiteY8" fmla="*/ 76052 h 107298"/>
                <a:gd name="connsiteX9" fmla="*/ 112450 w 112450"/>
                <a:gd name="connsiteY9" fmla="*/ 61124 h 107298"/>
                <a:gd name="connsiteX10" fmla="*/ 112450 w 112450"/>
                <a:gd name="connsiteY10" fmla="*/ 54323 h 107298"/>
                <a:gd name="connsiteX11" fmla="*/ 108396 w 112450"/>
                <a:gd name="connsiteY11" fmla="*/ 46175 h 107298"/>
                <a:gd name="connsiteX12" fmla="*/ 88061 w 112450"/>
                <a:gd name="connsiteY12" fmla="*/ 21729 h 107298"/>
                <a:gd name="connsiteX13" fmla="*/ 92137 w 112450"/>
                <a:gd name="connsiteY13" fmla="*/ 13581 h 107298"/>
                <a:gd name="connsiteX14" fmla="*/ 89427 w 112450"/>
                <a:gd name="connsiteY14" fmla="*/ 8148 h 107298"/>
                <a:gd name="connsiteX15" fmla="*/ 81297 w 112450"/>
                <a:gd name="connsiteY15" fmla="*/ 10865 h 107298"/>
                <a:gd name="connsiteX16" fmla="*/ 62328 w 112450"/>
                <a:gd name="connsiteY16" fmla="*/ 9517 h 107298"/>
                <a:gd name="connsiteX17" fmla="*/ 39283 w 112450"/>
                <a:gd name="connsiteY17" fmla="*/ 14949 h 107298"/>
                <a:gd name="connsiteX18" fmla="*/ 29809 w 112450"/>
                <a:gd name="connsiteY18" fmla="*/ 10865 h 107298"/>
                <a:gd name="connsiteX19" fmla="*/ 24389 w 112450"/>
                <a:gd name="connsiteY19" fmla="*/ 4085 h 107298"/>
                <a:gd name="connsiteX20" fmla="*/ 1344 w 112450"/>
                <a:gd name="connsiteY20" fmla="*/ 0 h 107298"/>
                <a:gd name="connsiteX21" fmla="*/ 0 w 112450"/>
                <a:gd name="connsiteY21" fmla="*/ 17666 h 107298"/>
                <a:gd name="connsiteX22" fmla="*/ 4054 w 112450"/>
                <a:gd name="connsiteY22" fmla="*/ 29878 h 107298"/>
                <a:gd name="connsiteX23" fmla="*/ 14894 w 112450"/>
                <a:gd name="connsiteY23" fmla="*/ 44827 h 107298"/>
                <a:gd name="connsiteX24" fmla="*/ 13550 w 112450"/>
                <a:gd name="connsiteY24" fmla="*/ 51607 h 107298"/>
                <a:gd name="connsiteX25" fmla="*/ 5420 w 112450"/>
                <a:gd name="connsiteY25" fmla="*/ 59755 h 107298"/>
                <a:gd name="connsiteX26" fmla="*/ 2710 w 112450"/>
                <a:gd name="connsiteY26" fmla="*/ 69273 h 107298"/>
                <a:gd name="connsiteX27" fmla="*/ 21679 w 112450"/>
                <a:gd name="connsiteY27" fmla="*/ 77421 h 107298"/>
                <a:gd name="connsiteX28" fmla="*/ 18969 w 112450"/>
                <a:gd name="connsiteY28" fmla="*/ 99150 h 107298"/>
                <a:gd name="connsiteX29" fmla="*/ 37939 w 112450"/>
                <a:gd name="connsiteY29" fmla="*/ 91002 h 107298"/>
                <a:gd name="connsiteX30" fmla="*/ 40649 w 112450"/>
                <a:gd name="connsiteY30" fmla="*/ 81485 h 107298"/>
                <a:gd name="connsiteX31" fmla="*/ 52832 w 112450"/>
                <a:gd name="connsiteY31" fmla="*/ 82853 h 107298"/>
                <a:gd name="connsiteX32" fmla="*/ 65038 w 112450"/>
                <a:gd name="connsiteY32" fmla="*/ 74705 h 10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450" h="107298">
                  <a:moveTo>
                    <a:pt x="65038" y="74705"/>
                  </a:moveTo>
                  <a:lnTo>
                    <a:pt x="70458" y="80137"/>
                  </a:lnTo>
                  <a:lnTo>
                    <a:pt x="77222" y="81485"/>
                  </a:lnTo>
                  <a:lnTo>
                    <a:pt x="84007" y="89633"/>
                  </a:lnTo>
                  <a:lnTo>
                    <a:pt x="84007" y="100498"/>
                  </a:lnTo>
                  <a:lnTo>
                    <a:pt x="92137" y="105930"/>
                  </a:lnTo>
                  <a:lnTo>
                    <a:pt x="100267" y="107299"/>
                  </a:lnTo>
                  <a:lnTo>
                    <a:pt x="102977" y="92349"/>
                  </a:lnTo>
                  <a:lnTo>
                    <a:pt x="96191" y="76052"/>
                  </a:lnTo>
                  <a:lnTo>
                    <a:pt x="112450" y="61124"/>
                  </a:lnTo>
                  <a:lnTo>
                    <a:pt x="112450" y="54323"/>
                  </a:lnTo>
                  <a:lnTo>
                    <a:pt x="108396" y="46175"/>
                  </a:lnTo>
                  <a:lnTo>
                    <a:pt x="88061" y="21729"/>
                  </a:lnTo>
                  <a:lnTo>
                    <a:pt x="92137" y="13581"/>
                  </a:lnTo>
                  <a:lnTo>
                    <a:pt x="89427" y="8148"/>
                  </a:lnTo>
                  <a:lnTo>
                    <a:pt x="81297" y="10865"/>
                  </a:lnTo>
                  <a:lnTo>
                    <a:pt x="62328" y="9517"/>
                  </a:lnTo>
                  <a:lnTo>
                    <a:pt x="39283" y="14949"/>
                  </a:lnTo>
                  <a:lnTo>
                    <a:pt x="29809" y="10865"/>
                  </a:lnTo>
                  <a:lnTo>
                    <a:pt x="24389" y="4085"/>
                  </a:lnTo>
                  <a:lnTo>
                    <a:pt x="1344" y="0"/>
                  </a:lnTo>
                  <a:lnTo>
                    <a:pt x="0" y="17666"/>
                  </a:lnTo>
                  <a:lnTo>
                    <a:pt x="4054" y="29878"/>
                  </a:lnTo>
                  <a:lnTo>
                    <a:pt x="14894" y="44827"/>
                  </a:lnTo>
                  <a:lnTo>
                    <a:pt x="13550" y="51607"/>
                  </a:lnTo>
                  <a:lnTo>
                    <a:pt x="5420" y="59755"/>
                  </a:lnTo>
                  <a:lnTo>
                    <a:pt x="2710" y="69273"/>
                  </a:lnTo>
                  <a:lnTo>
                    <a:pt x="21679" y="77421"/>
                  </a:lnTo>
                  <a:lnTo>
                    <a:pt x="18969" y="99150"/>
                  </a:lnTo>
                  <a:lnTo>
                    <a:pt x="37939" y="91002"/>
                  </a:lnTo>
                  <a:lnTo>
                    <a:pt x="40649" y="81485"/>
                  </a:lnTo>
                  <a:lnTo>
                    <a:pt x="52832" y="82853"/>
                  </a:lnTo>
                  <a:lnTo>
                    <a:pt x="65038" y="74705"/>
                  </a:lnTo>
                  <a:close/>
                </a:path>
              </a:pathLst>
            </a:custGeom>
            <a:grpFill/>
            <a:ln w="3175" cap="rnd" cmpd="sng">
              <a:solidFill>
                <a:srgbClr val="103140"/>
              </a:solidFill>
              <a:prstDash val="solid"/>
              <a:round/>
            </a:ln>
          </p:spPr>
          <p:txBody>
            <a:bodyPr rtlCol="0" anchor="ctr"/>
            <a:lstStyle/>
            <a:p>
              <a:endParaRPr lang="sv-SE"/>
            </a:p>
          </p:txBody>
        </p:sp>
        <p:sp>
          <p:nvSpPr>
            <p:cNvPr id="256" name="Frihandsfigur 255">
              <a:extLst>
                <a:ext uri="{FF2B5EF4-FFF2-40B4-BE49-F238E27FC236}">
                  <a16:creationId xmlns:a16="http://schemas.microsoft.com/office/drawing/2014/main" id="{E25E8700-24EE-78EF-8E72-BEB0AE0CE668}"/>
                </a:ext>
              </a:extLst>
            </p:cNvPr>
            <p:cNvSpPr/>
            <p:nvPr/>
          </p:nvSpPr>
          <p:spPr>
            <a:xfrm>
              <a:off x="6989125" y="8934269"/>
              <a:ext cx="59618" cy="122227"/>
            </a:xfrm>
            <a:custGeom>
              <a:avLst/>
              <a:gdLst>
                <a:gd name="connsiteX0" fmla="*/ 13550 w 59618"/>
                <a:gd name="connsiteY0" fmla="*/ 46175 h 122227"/>
                <a:gd name="connsiteX1" fmla="*/ 16259 w 59618"/>
                <a:gd name="connsiteY1" fmla="*/ 39374 h 122227"/>
                <a:gd name="connsiteX2" fmla="*/ 10840 w 59618"/>
                <a:gd name="connsiteY2" fmla="*/ 33941 h 122227"/>
                <a:gd name="connsiteX3" fmla="*/ 13550 w 59618"/>
                <a:gd name="connsiteY3" fmla="*/ 19013 h 122227"/>
                <a:gd name="connsiteX4" fmla="*/ 14915 w 59618"/>
                <a:gd name="connsiteY4" fmla="*/ 0 h 122227"/>
                <a:gd name="connsiteX5" fmla="*/ 33885 w 59618"/>
                <a:gd name="connsiteY5" fmla="*/ 8148 h 122227"/>
                <a:gd name="connsiteX6" fmla="*/ 31175 w 59618"/>
                <a:gd name="connsiteY6" fmla="*/ 29878 h 122227"/>
                <a:gd name="connsiteX7" fmla="*/ 25755 w 59618"/>
                <a:gd name="connsiteY7" fmla="*/ 38026 h 122227"/>
                <a:gd name="connsiteX8" fmla="*/ 35229 w 59618"/>
                <a:gd name="connsiteY8" fmla="*/ 40742 h 122227"/>
                <a:gd name="connsiteX9" fmla="*/ 36595 w 59618"/>
                <a:gd name="connsiteY9" fmla="*/ 46175 h 122227"/>
                <a:gd name="connsiteX10" fmla="*/ 39305 w 59618"/>
                <a:gd name="connsiteY10" fmla="*/ 50238 h 122227"/>
                <a:gd name="connsiteX11" fmla="*/ 48778 w 59618"/>
                <a:gd name="connsiteY11" fmla="*/ 54323 h 122227"/>
                <a:gd name="connsiteX12" fmla="*/ 51488 w 59618"/>
                <a:gd name="connsiteY12" fmla="*/ 59755 h 122227"/>
                <a:gd name="connsiteX13" fmla="*/ 52854 w 59618"/>
                <a:gd name="connsiteY13" fmla="*/ 76052 h 122227"/>
                <a:gd name="connsiteX14" fmla="*/ 58274 w 59618"/>
                <a:gd name="connsiteY14" fmla="*/ 77400 h 122227"/>
                <a:gd name="connsiteX15" fmla="*/ 59618 w 59618"/>
                <a:gd name="connsiteY15" fmla="*/ 84201 h 122227"/>
                <a:gd name="connsiteX16" fmla="*/ 58274 w 59618"/>
                <a:gd name="connsiteY16" fmla="*/ 96413 h 122227"/>
                <a:gd name="connsiteX17" fmla="*/ 52854 w 59618"/>
                <a:gd name="connsiteY17" fmla="*/ 107278 h 122227"/>
                <a:gd name="connsiteX18" fmla="*/ 43359 w 59618"/>
                <a:gd name="connsiteY18" fmla="*/ 118142 h 122227"/>
                <a:gd name="connsiteX19" fmla="*/ 36595 w 59618"/>
                <a:gd name="connsiteY19" fmla="*/ 122227 h 122227"/>
                <a:gd name="connsiteX20" fmla="*/ 32519 w 59618"/>
                <a:gd name="connsiteY20" fmla="*/ 120858 h 122227"/>
                <a:gd name="connsiteX21" fmla="*/ 29809 w 59618"/>
                <a:gd name="connsiteY21" fmla="*/ 111362 h 122227"/>
                <a:gd name="connsiteX22" fmla="*/ 24389 w 59618"/>
                <a:gd name="connsiteY22" fmla="*/ 107278 h 122227"/>
                <a:gd name="connsiteX23" fmla="*/ 18969 w 59618"/>
                <a:gd name="connsiteY23" fmla="*/ 109994 h 122227"/>
                <a:gd name="connsiteX24" fmla="*/ 13550 w 59618"/>
                <a:gd name="connsiteY24" fmla="*/ 118142 h 122227"/>
                <a:gd name="connsiteX25" fmla="*/ 8130 w 59618"/>
                <a:gd name="connsiteY25" fmla="*/ 109994 h 122227"/>
                <a:gd name="connsiteX26" fmla="*/ 2710 w 59618"/>
                <a:gd name="connsiteY26" fmla="*/ 104561 h 122227"/>
                <a:gd name="connsiteX27" fmla="*/ 0 w 59618"/>
                <a:gd name="connsiteY27" fmla="*/ 96413 h 122227"/>
                <a:gd name="connsiteX28" fmla="*/ 1366 w 59618"/>
                <a:gd name="connsiteY28" fmla="*/ 84201 h 122227"/>
                <a:gd name="connsiteX29" fmla="*/ 10840 w 59618"/>
                <a:gd name="connsiteY29" fmla="*/ 51607 h 122227"/>
                <a:gd name="connsiteX30" fmla="*/ 12206 w 59618"/>
                <a:gd name="connsiteY30" fmla="*/ 48891 h 122227"/>
                <a:gd name="connsiteX31" fmla="*/ 13550 w 59618"/>
                <a:gd name="connsiteY31" fmla="*/ 46175 h 1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618" h="122227">
                  <a:moveTo>
                    <a:pt x="13550" y="46175"/>
                  </a:moveTo>
                  <a:lnTo>
                    <a:pt x="16259" y="39374"/>
                  </a:lnTo>
                  <a:lnTo>
                    <a:pt x="10840" y="33941"/>
                  </a:lnTo>
                  <a:lnTo>
                    <a:pt x="13550" y="19013"/>
                  </a:lnTo>
                  <a:lnTo>
                    <a:pt x="14915" y="0"/>
                  </a:lnTo>
                  <a:lnTo>
                    <a:pt x="33885" y="8148"/>
                  </a:lnTo>
                  <a:lnTo>
                    <a:pt x="31175" y="29878"/>
                  </a:lnTo>
                  <a:lnTo>
                    <a:pt x="25755" y="38026"/>
                  </a:lnTo>
                  <a:lnTo>
                    <a:pt x="35229" y="40742"/>
                  </a:lnTo>
                  <a:lnTo>
                    <a:pt x="36595" y="46175"/>
                  </a:lnTo>
                  <a:lnTo>
                    <a:pt x="39305" y="50238"/>
                  </a:lnTo>
                  <a:lnTo>
                    <a:pt x="48778" y="54323"/>
                  </a:lnTo>
                  <a:lnTo>
                    <a:pt x="51488" y="59755"/>
                  </a:lnTo>
                  <a:lnTo>
                    <a:pt x="52854" y="76052"/>
                  </a:lnTo>
                  <a:lnTo>
                    <a:pt x="58274" y="77400"/>
                  </a:lnTo>
                  <a:lnTo>
                    <a:pt x="59618" y="84201"/>
                  </a:lnTo>
                  <a:lnTo>
                    <a:pt x="58274" y="96413"/>
                  </a:lnTo>
                  <a:lnTo>
                    <a:pt x="52854" y="107278"/>
                  </a:lnTo>
                  <a:lnTo>
                    <a:pt x="43359" y="118142"/>
                  </a:lnTo>
                  <a:lnTo>
                    <a:pt x="36595" y="122227"/>
                  </a:lnTo>
                  <a:lnTo>
                    <a:pt x="32519" y="120858"/>
                  </a:lnTo>
                  <a:lnTo>
                    <a:pt x="29809" y="111362"/>
                  </a:lnTo>
                  <a:lnTo>
                    <a:pt x="24389" y="107278"/>
                  </a:lnTo>
                  <a:lnTo>
                    <a:pt x="18969" y="109994"/>
                  </a:lnTo>
                  <a:lnTo>
                    <a:pt x="13550" y="118142"/>
                  </a:lnTo>
                  <a:lnTo>
                    <a:pt x="8130" y="109994"/>
                  </a:lnTo>
                  <a:lnTo>
                    <a:pt x="2710" y="104561"/>
                  </a:lnTo>
                  <a:lnTo>
                    <a:pt x="0" y="96413"/>
                  </a:lnTo>
                  <a:lnTo>
                    <a:pt x="1366" y="84201"/>
                  </a:lnTo>
                  <a:lnTo>
                    <a:pt x="10840" y="51607"/>
                  </a:lnTo>
                  <a:lnTo>
                    <a:pt x="12206" y="48891"/>
                  </a:lnTo>
                  <a:lnTo>
                    <a:pt x="13550" y="46175"/>
                  </a:lnTo>
                  <a:close/>
                </a:path>
              </a:pathLst>
            </a:custGeom>
            <a:grpFill/>
            <a:ln w="3175" cap="rnd" cmpd="sng">
              <a:solidFill>
                <a:srgbClr val="103140"/>
              </a:solidFill>
              <a:prstDash val="solid"/>
              <a:round/>
            </a:ln>
          </p:spPr>
          <p:txBody>
            <a:bodyPr rtlCol="0" anchor="ctr"/>
            <a:lstStyle/>
            <a:p>
              <a:endParaRPr lang="sv-SE"/>
            </a:p>
          </p:txBody>
        </p:sp>
        <p:sp>
          <p:nvSpPr>
            <p:cNvPr id="257" name="Frihandsfigur 256">
              <a:extLst>
                <a:ext uri="{FF2B5EF4-FFF2-40B4-BE49-F238E27FC236}">
                  <a16:creationId xmlns:a16="http://schemas.microsoft.com/office/drawing/2014/main" id="{327CC442-4AC7-3C22-AA22-E4158E5C83DE}"/>
                </a:ext>
              </a:extLst>
            </p:cNvPr>
            <p:cNvSpPr/>
            <p:nvPr/>
          </p:nvSpPr>
          <p:spPr>
            <a:xfrm>
              <a:off x="6833316" y="8989940"/>
              <a:ext cx="219502" cy="183351"/>
            </a:xfrm>
            <a:custGeom>
              <a:avLst/>
              <a:gdLst>
                <a:gd name="connsiteX0" fmla="*/ 218137 w 219502"/>
                <a:gd name="connsiteY0" fmla="*/ 116795 h 183351"/>
                <a:gd name="connsiteX1" fmla="*/ 219503 w 219502"/>
                <a:gd name="connsiteY1" fmla="*/ 123596 h 183351"/>
                <a:gd name="connsiteX2" fmla="*/ 215427 w 219502"/>
                <a:gd name="connsiteY2" fmla="*/ 126312 h 183351"/>
                <a:gd name="connsiteX3" fmla="*/ 214083 w 219502"/>
                <a:gd name="connsiteY3" fmla="*/ 130375 h 183351"/>
                <a:gd name="connsiteX4" fmla="*/ 212717 w 219502"/>
                <a:gd name="connsiteY4" fmla="*/ 141240 h 183351"/>
                <a:gd name="connsiteX5" fmla="*/ 204587 w 219502"/>
                <a:gd name="connsiteY5" fmla="*/ 148041 h 183351"/>
                <a:gd name="connsiteX6" fmla="*/ 196458 w 219502"/>
                <a:gd name="connsiteY6" fmla="*/ 146672 h 183351"/>
                <a:gd name="connsiteX7" fmla="*/ 189694 w 219502"/>
                <a:gd name="connsiteY7" fmla="*/ 135808 h 183351"/>
                <a:gd name="connsiteX8" fmla="*/ 176144 w 219502"/>
                <a:gd name="connsiteY8" fmla="*/ 119511 h 183351"/>
                <a:gd name="connsiteX9" fmla="*/ 174778 w 219502"/>
                <a:gd name="connsiteY9" fmla="*/ 112731 h 183351"/>
                <a:gd name="connsiteX10" fmla="*/ 178854 w 219502"/>
                <a:gd name="connsiteY10" fmla="*/ 103214 h 183351"/>
                <a:gd name="connsiteX11" fmla="*/ 181564 w 219502"/>
                <a:gd name="connsiteY11" fmla="*/ 97782 h 183351"/>
                <a:gd name="connsiteX12" fmla="*/ 192404 w 219502"/>
                <a:gd name="connsiteY12" fmla="*/ 96434 h 183351"/>
                <a:gd name="connsiteX13" fmla="*/ 200534 w 219502"/>
                <a:gd name="connsiteY13" fmla="*/ 100498 h 183351"/>
                <a:gd name="connsiteX14" fmla="*/ 207297 w 219502"/>
                <a:gd name="connsiteY14" fmla="*/ 112731 h 183351"/>
                <a:gd name="connsiteX15" fmla="*/ 212717 w 219502"/>
                <a:gd name="connsiteY15" fmla="*/ 116795 h 183351"/>
                <a:gd name="connsiteX16" fmla="*/ 218137 w 219502"/>
                <a:gd name="connsiteY16" fmla="*/ 116795 h 183351"/>
                <a:gd name="connsiteX17" fmla="*/ 10840 w 219502"/>
                <a:gd name="connsiteY17" fmla="*/ 78769 h 183351"/>
                <a:gd name="connsiteX18" fmla="*/ 14894 w 219502"/>
                <a:gd name="connsiteY18" fmla="*/ 86917 h 183351"/>
                <a:gd name="connsiteX19" fmla="*/ 13550 w 219502"/>
                <a:gd name="connsiteY19" fmla="*/ 95065 h 183351"/>
                <a:gd name="connsiteX20" fmla="*/ 18969 w 219502"/>
                <a:gd name="connsiteY20" fmla="*/ 105930 h 183351"/>
                <a:gd name="connsiteX21" fmla="*/ 27099 w 219502"/>
                <a:gd name="connsiteY21" fmla="*/ 114079 h 183351"/>
                <a:gd name="connsiteX22" fmla="*/ 33863 w 219502"/>
                <a:gd name="connsiteY22" fmla="*/ 115447 h 183351"/>
                <a:gd name="connsiteX23" fmla="*/ 37939 w 219502"/>
                <a:gd name="connsiteY23" fmla="*/ 108646 h 183351"/>
                <a:gd name="connsiteX24" fmla="*/ 35229 w 219502"/>
                <a:gd name="connsiteY24" fmla="*/ 97782 h 183351"/>
                <a:gd name="connsiteX25" fmla="*/ 36573 w 219502"/>
                <a:gd name="connsiteY25" fmla="*/ 91002 h 183351"/>
                <a:gd name="connsiteX26" fmla="*/ 39283 w 219502"/>
                <a:gd name="connsiteY26" fmla="*/ 85570 h 183351"/>
                <a:gd name="connsiteX27" fmla="*/ 39283 w 219502"/>
                <a:gd name="connsiteY27" fmla="*/ 77421 h 183351"/>
                <a:gd name="connsiteX28" fmla="*/ 33863 w 219502"/>
                <a:gd name="connsiteY28" fmla="*/ 71989 h 183351"/>
                <a:gd name="connsiteX29" fmla="*/ 27099 w 219502"/>
                <a:gd name="connsiteY29" fmla="*/ 51607 h 183351"/>
                <a:gd name="connsiteX30" fmla="*/ 20313 w 219502"/>
                <a:gd name="connsiteY30" fmla="*/ 43458 h 183351"/>
                <a:gd name="connsiteX31" fmla="*/ 18969 w 219502"/>
                <a:gd name="connsiteY31" fmla="*/ 36679 h 183351"/>
                <a:gd name="connsiteX32" fmla="*/ 12184 w 219502"/>
                <a:gd name="connsiteY32" fmla="*/ 35310 h 183351"/>
                <a:gd name="connsiteX33" fmla="*/ 1344 w 219502"/>
                <a:gd name="connsiteY33" fmla="*/ 39395 h 183351"/>
                <a:gd name="connsiteX34" fmla="*/ 0 w 219502"/>
                <a:gd name="connsiteY34" fmla="*/ 47543 h 183351"/>
                <a:gd name="connsiteX35" fmla="*/ 1344 w 219502"/>
                <a:gd name="connsiteY35" fmla="*/ 52976 h 183351"/>
                <a:gd name="connsiteX36" fmla="*/ 1344 w 219502"/>
                <a:gd name="connsiteY36" fmla="*/ 59755 h 183351"/>
                <a:gd name="connsiteX37" fmla="*/ 0 w 219502"/>
                <a:gd name="connsiteY37" fmla="*/ 65188 h 183351"/>
                <a:gd name="connsiteX38" fmla="*/ 1344 w 219502"/>
                <a:gd name="connsiteY38" fmla="*/ 69273 h 183351"/>
                <a:gd name="connsiteX39" fmla="*/ 10840 w 219502"/>
                <a:gd name="connsiteY39" fmla="*/ 78769 h 183351"/>
                <a:gd name="connsiteX40" fmla="*/ 75878 w 219502"/>
                <a:gd name="connsiteY40" fmla="*/ 91002 h 183351"/>
                <a:gd name="connsiteX41" fmla="*/ 77222 w 219502"/>
                <a:gd name="connsiteY41" fmla="*/ 99150 h 183351"/>
                <a:gd name="connsiteX42" fmla="*/ 74512 w 219502"/>
                <a:gd name="connsiteY42" fmla="*/ 105930 h 183351"/>
                <a:gd name="connsiteX43" fmla="*/ 81297 w 219502"/>
                <a:gd name="connsiteY43" fmla="*/ 108646 h 183351"/>
                <a:gd name="connsiteX44" fmla="*/ 84007 w 219502"/>
                <a:gd name="connsiteY44" fmla="*/ 123596 h 183351"/>
                <a:gd name="connsiteX45" fmla="*/ 82641 w 219502"/>
                <a:gd name="connsiteY45" fmla="*/ 130375 h 183351"/>
                <a:gd name="connsiteX46" fmla="*/ 82641 w 219502"/>
                <a:gd name="connsiteY46" fmla="*/ 138524 h 183351"/>
                <a:gd name="connsiteX47" fmla="*/ 86717 w 219502"/>
                <a:gd name="connsiteY47" fmla="*/ 143956 h 183351"/>
                <a:gd name="connsiteX48" fmla="*/ 94847 w 219502"/>
                <a:gd name="connsiteY48" fmla="*/ 148041 h 183351"/>
                <a:gd name="connsiteX49" fmla="*/ 113816 w 219502"/>
                <a:gd name="connsiteY49" fmla="*/ 157537 h 183351"/>
                <a:gd name="connsiteX50" fmla="*/ 135496 w 219502"/>
                <a:gd name="connsiteY50" fmla="*/ 175203 h 183351"/>
                <a:gd name="connsiteX51" fmla="*/ 154465 w 219502"/>
                <a:gd name="connsiteY51" fmla="*/ 173834 h 183351"/>
                <a:gd name="connsiteX52" fmla="*/ 161229 w 219502"/>
                <a:gd name="connsiteY52" fmla="*/ 175203 h 183351"/>
                <a:gd name="connsiteX53" fmla="*/ 165305 w 219502"/>
                <a:gd name="connsiteY53" fmla="*/ 179266 h 183351"/>
                <a:gd name="connsiteX54" fmla="*/ 180198 w 219502"/>
                <a:gd name="connsiteY54" fmla="*/ 183351 h 183351"/>
                <a:gd name="connsiteX55" fmla="*/ 193748 w 219502"/>
                <a:gd name="connsiteY55" fmla="*/ 176550 h 183351"/>
                <a:gd name="connsiteX56" fmla="*/ 196458 w 219502"/>
                <a:gd name="connsiteY56" fmla="*/ 173834 h 183351"/>
                <a:gd name="connsiteX57" fmla="*/ 193748 w 219502"/>
                <a:gd name="connsiteY57" fmla="*/ 167054 h 183351"/>
                <a:gd name="connsiteX58" fmla="*/ 177488 w 219502"/>
                <a:gd name="connsiteY58" fmla="*/ 158906 h 183351"/>
                <a:gd name="connsiteX59" fmla="*/ 178854 w 219502"/>
                <a:gd name="connsiteY59" fmla="*/ 154821 h 183351"/>
                <a:gd name="connsiteX60" fmla="*/ 172069 w 219502"/>
                <a:gd name="connsiteY60" fmla="*/ 153473 h 183351"/>
                <a:gd name="connsiteX61" fmla="*/ 159885 w 219502"/>
                <a:gd name="connsiteY61" fmla="*/ 158906 h 183351"/>
                <a:gd name="connsiteX62" fmla="*/ 153099 w 219502"/>
                <a:gd name="connsiteY62" fmla="*/ 157537 h 183351"/>
                <a:gd name="connsiteX63" fmla="*/ 139550 w 219502"/>
                <a:gd name="connsiteY63" fmla="*/ 152105 h 183351"/>
                <a:gd name="connsiteX64" fmla="*/ 121946 w 219502"/>
                <a:gd name="connsiteY64" fmla="*/ 141240 h 183351"/>
                <a:gd name="connsiteX65" fmla="*/ 111106 w 219502"/>
                <a:gd name="connsiteY65" fmla="*/ 133092 h 183351"/>
                <a:gd name="connsiteX66" fmla="*/ 97557 w 219502"/>
                <a:gd name="connsiteY66" fmla="*/ 130375 h 183351"/>
                <a:gd name="connsiteX67" fmla="*/ 86717 w 219502"/>
                <a:gd name="connsiteY67" fmla="*/ 92349 h 183351"/>
                <a:gd name="connsiteX68" fmla="*/ 63672 w 219502"/>
                <a:gd name="connsiteY68" fmla="*/ 25814 h 183351"/>
                <a:gd name="connsiteX69" fmla="*/ 56908 w 219502"/>
                <a:gd name="connsiteY69" fmla="*/ 25814 h 183351"/>
                <a:gd name="connsiteX70" fmla="*/ 47413 w 219502"/>
                <a:gd name="connsiteY70" fmla="*/ 28530 h 183351"/>
                <a:gd name="connsiteX71" fmla="*/ 40649 w 219502"/>
                <a:gd name="connsiteY71" fmla="*/ 31246 h 183351"/>
                <a:gd name="connsiteX72" fmla="*/ 32519 w 219502"/>
                <a:gd name="connsiteY72" fmla="*/ 38026 h 183351"/>
                <a:gd name="connsiteX73" fmla="*/ 33863 w 219502"/>
                <a:gd name="connsiteY73" fmla="*/ 48891 h 183351"/>
                <a:gd name="connsiteX74" fmla="*/ 36573 w 219502"/>
                <a:gd name="connsiteY74" fmla="*/ 58408 h 183351"/>
                <a:gd name="connsiteX75" fmla="*/ 39283 w 219502"/>
                <a:gd name="connsiteY75" fmla="*/ 65188 h 183351"/>
                <a:gd name="connsiteX76" fmla="*/ 44703 w 219502"/>
                <a:gd name="connsiteY76" fmla="*/ 67904 h 183351"/>
                <a:gd name="connsiteX77" fmla="*/ 48778 w 219502"/>
                <a:gd name="connsiteY77" fmla="*/ 66556 h 183351"/>
                <a:gd name="connsiteX78" fmla="*/ 54198 w 219502"/>
                <a:gd name="connsiteY78" fmla="*/ 66556 h 183351"/>
                <a:gd name="connsiteX79" fmla="*/ 62328 w 219502"/>
                <a:gd name="connsiteY79" fmla="*/ 86917 h 183351"/>
                <a:gd name="connsiteX80" fmla="*/ 67748 w 219502"/>
                <a:gd name="connsiteY80" fmla="*/ 92349 h 183351"/>
                <a:gd name="connsiteX81" fmla="*/ 75878 w 219502"/>
                <a:gd name="connsiteY81" fmla="*/ 91002 h 183351"/>
                <a:gd name="connsiteX82" fmla="*/ 165305 w 219502"/>
                <a:gd name="connsiteY82" fmla="*/ 126312 h 183351"/>
                <a:gd name="connsiteX83" fmla="*/ 166649 w 219502"/>
                <a:gd name="connsiteY83" fmla="*/ 134460 h 183351"/>
                <a:gd name="connsiteX84" fmla="*/ 162595 w 219502"/>
                <a:gd name="connsiteY84" fmla="*/ 142609 h 183351"/>
                <a:gd name="connsiteX85" fmla="*/ 153099 w 219502"/>
                <a:gd name="connsiteY85" fmla="*/ 145325 h 183351"/>
                <a:gd name="connsiteX86" fmla="*/ 138206 w 219502"/>
                <a:gd name="connsiteY86" fmla="*/ 141240 h 183351"/>
                <a:gd name="connsiteX87" fmla="*/ 131420 w 219502"/>
                <a:gd name="connsiteY87" fmla="*/ 130375 h 183351"/>
                <a:gd name="connsiteX88" fmla="*/ 127366 w 219502"/>
                <a:gd name="connsiteY88" fmla="*/ 126312 h 183351"/>
                <a:gd name="connsiteX89" fmla="*/ 119236 w 219502"/>
                <a:gd name="connsiteY89" fmla="*/ 126312 h 183351"/>
                <a:gd name="connsiteX90" fmla="*/ 109741 w 219502"/>
                <a:gd name="connsiteY90" fmla="*/ 110015 h 183351"/>
                <a:gd name="connsiteX91" fmla="*/ 96191 w 219502"/>
                <a:gd name="connsiteY91" fmla="*/ 89633 h 183351"/>
                <a:gd name="connsiteX92" fmla="*/ 86717 w 219502"/>
                <a:gd name="connsiteY92" fmla="*/ 67904 h 183351"/>
                <a:gd name="connsiteX93" fmla="*/ 82641 w 219502"/>
                <a:gd name="connsiteY93" fmla="*/ 51607 h 183351"/>
                <a:gd name="connsiteX94" fmla="*/ 69092 w 219502"/>
                <a:gd name="connsiteY94" fmla="*/ 23098 h 183351"/>
                <a:gd name="connsiteX95" fmla="*/ 67748 w 219502"/>
                <a:gd name="connsiteY95" fmla="*/ 12233 h 183351"/>
                <a:gd name="connsiteX96" fmla="*/ 65038 w 219502"/>
                <a:gd name="connsiteY96" fmla="*/ 6801 h 183351"/>
                <a:gd name="connsiteX97" fmla="*/ 66382 w 219502"/>
                <a:gd name="connsiteY97" fmla="*/ 4085 h 183351"/>
                <a:gd name="connsiteX98" fmla="*/ 73168 w 219502"/>
                <a:gd name="connsiteY98" fmla="*/ 0 h 183351"/>
                <a:gd name="connsiteX99" fmla="*/ 81297 w 219502"/>
                <a:gd name="connsiteY99" fmla="*/ 9517 h 183351"/>
                <a:gd name="connsiteX100" fmla="*/ 88061 w 219502"/>
                <a:gd name="connsiteY100" fmla="*/ 13581 h 183351"/>
                <a:gd name="connsiteX101" fmla="*/ 98901 w 219502"/>
                <a:gd name="connsiteY101" fmla="*/ 25814 h 183351"/>
                <a:gd name="connsiteX102" fmla="*/ 107031 w 219502"/>
                <a:gd name="connsiteY102" fmla="*/ 31246 h 183351"/>
                <a:gd name="connsiteX103" fmla="*/ 113816 w 219502"/>
                <a:gd name="connsiteY103" fmla="*/ 27162 h 183351"/>
                <a:gd name="connsiteX104" fmla="*/ 123290 w 219502"/>
                <a:gd name="connsiteY104" fmla="*/ 31246 h 183351"/>
                <a:gd name="connsiteX105" fmla="*/ 134130 w 219502"/>
                <a:gd name="connsiteY105" fmla="*/ 42111 h 183351"/>
                <a:gd name="connsiteX106" fmla="*/ 131420 w 219502"/>
                <a:gd name="connsiteY106" fmla="*/ 44827 h 183351"/>
                <a:gd name="connsiteX107" fmla="*/ 126000 w 219502"/>
                <a:gd name="connsiteY107" fmla="*/ 44827 h 183351"/>
                <a:gd name="connsiteX108" fmla="*/ 120580 w 219502"/>
                <a:gd name="connsiteY108" fmla="*/ 47543 h 183351"/>
                <a:gd name="connsiteX109" fmla="*/ 119236 w 219502"/>
                <a:gd name="connsiteY109" fmla="*/ 54323 h 183351"/>
                <a:gd name="connsiteX110" fmla="*/ 126000 w 219502"/>
                <a:gd name="connsiteY110" fmla="*/ 66556 h 183351"/>
                <a:gd name="connsiteX111" fmla="*/ 131420 w 219502"/>
                <a:gd name="connsiteY111" fmla="*/ 69273 h 183351"/>
                <a:gd name="connsiteX112" fmla="*/ 135496 w 219502"/>
                <a:gd name="connsiteY112" fmla="*/ 66556 h 183351"/>
                <a:gd name="connsiteX113" fmla="*/ 134130 w 219502"/>
                <a:gd name="connsiteY113" fmla="*/ 59755 h 183351"/>
                <a:gd name="connsiteX114" fmla="*/ 136840 w 219502"/>
                <a:gd name="connsiteY114" fmla="*/ 57039 h 183351"/>
                <a:gd name="connsiteX115" fmla="*/ 151755 w 219502"/>
                <a:gd name="connsiteY115" fmla="*/ 71989 h 183351"/>
                <a:gd name="connsiteX116" fmla="*/ 153099 w 219502"/>
                <a:gd name="connsiteY116" fmla="*/ 77421 h 183351"/>
                <a:gd name="connsiteX117" fmla="*/ 158519 w 219502"/>
                <a:gd name="connsiteY117" fmla="*/ 86917 h 183351"/>
                <a:gd name="connsiteX118" fmla="*/ 161229 w 219502"/>
                <a:gd name="connsiteY118" fmla="*/ 99150 h 183351"/>
                <a:gd name="connsiteX119" fmla="*/ 161229 w 219502"/>
                <a:gd name="connsiteY119" fmla="*/ 114079 h 183351"/>
                <a:gd name="connsiteX120" fmla="*/ 159885 w 219502"/>
                <a:gd name="connsiteY120" fmla="*/ 120880 h 183351"/>
                <a:gd name="connsiteX121" fmla="*/ 165305 w 219502"/>
                <a:gd name="connsiteY121" fmla="*/ 126312 h 1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19502" h="183351">
                  <a:moveTo>
                    <a:pt x="218137" y="116795"/>
                  </a:moveTo>
                  <a:lnTo>
                    <a:pt x="219503" y="123596"/>
                  </a:lnTo>
                  <a:lnTo>
                    <a:pt x="215427" y="126312"/>
                  </a:lnTo>
                  <a:lnTo>
                    <a:pt x="214083" y="130375"/>
                  </a:lnTo>
                  <a:lnTo>
                    <a:pt x="212717" y="141240"/>
                  </a:lnTo>
                  <a:lnTo>
                    <a:pt x="204587" y="148041"/>
                  </a:lnTo>
                  <a:lnTo>
                    <a:pt x="196458" y="146672"/>
                  </a:lnTo>
                  <a:lnTo>
                    <a:pt x="189694" y="135808"/>
                  </a:lnTo>
                  <a:lnTo>
                    <a:pt x="176144" y="119511"/>
                  </a:lnTo>
                  <a:lnTo>
                    <a:pt x="174778" y="112731"/>
                  </a:lnTo>
                  <a:lnTo>
                    <a:pt x="178854" y="103214"/>
                  </a:lnTo>
                  <a:lnTo>
                    <a:pt x="181564" y="97782"/>
                  </a:lnTo>
                  <a:lnTo>
                    <a:pt x="192404" y="96434"/>
                  </a:lnTo>
                  <a:lnTo>
                    <a:pt x="200534" y="100498"/>
                  </a:lnTo>
                  <a:lnTo>
                    <a:pt x="207297" y="112731"/>
                  </a:lnTo>
                  <a:lnTo>
                    <a:pt x="212717" y="116795"/>
                  </a:lnTo>
                  <a:lnTo>
                    <a:pt x="218137" y="116795"/>
                  </a:lnTo>
                  <a:close/>
                  <a:moveTo>
                    <a:pt x="10840" y="78769"/>
                  </a:moveTo>
                  <a:lnTo>
                    <a:pt x="14894" y="86917"/>
                  </a:lnTo>
                  <a:lnTo>
                    <a:pt x="13550" y="95065"/>
                  </a:lnTo>
                  <a:lnTo>
                    <a:pt x="18969" y="105930"/>
                  </a:lnTo>
                  <a:lnTo>
                    <a:pt x="27099" y="114079"/>
                  </a:lnTo>
                  <a:lnTo>
                    <a:pt x="33863" y="115447"/>
                  </a:lnTo>
                  <a:lnTo>
                    <a:pt x="37939" y="108646"/>
                  </a:lnTo>
                  <a:lnTo>
                    <a:pt x="35229" y="97782"/>
                  </a:lnTo>
                  <a:lnTo>
                    <a:pt x="36573" y="91002"/>
                  </a:lnTo>
                  <a:lnTo>
                    <a:pt x="39283" y="85570"/>
                  </a:lnTo>
                  <a:lnTo>
                    <a:pt x="39283" y="77421"/>
                  </a:lnTo>
                  <a:lnTo>
                    <a:pt x="33863" y="71989"/>
                  </a:lnTo>
                  <a:lnTo>
                    <a:pt x="27099" y="51607"/>
                  </a:lnTo>
                  <a:lnTo>
                    <a:pt x="20313" y="43458"/>
                  </a:lnTo>
                  <a:lnTo>
                    <a:pt x="18969" y="36679"/>
                  </a:lnTo>
                  <a:lnTo>
                    <a:pt x="12184" y="35310"/>
                  </a:lnTo>
                  <a:lnTo>
                    <a:pt x="1344" y="39395"/>
                  </a:lnTo>
                  <a:lnTo>
                    <a:pt x="0" y="47543"/>
                  </a:lnTo>
                  <a:lnTo>
                    <a:pt x="1344" y="52976"/>
                  </a:lnTo>
                  <a:lnTo>
                    <a:pt x="1344" y="59755"/>
                  </a:lnTo>
                  <a:lnTo>
                    <a:pt x="0" y="65188"/>
                  </a:lnTo>
                  <a:lnTo>
                    <a:pt x="1344" y="69273"/>
                  </a:lnTo>
                  <a:lnTo>
                    <a:pt x="10840" y="78769"/>
                  </a:lnTo>
                  <a:close/>
                  <a:moveTo>
                    <a:pt x="75878" y="91002"/>
                  </a:moveTo>
                  <a:lnTo>
                    <a:pt x="77222" y="99150"/>
                  </a:lnTo>
                  <a:lnTo>
                    <a:pt x="74512" y="105930"/>
                  </a:lnTo>
                  <a:lnTo>
                    <a:pt x="81297" y="108646"/>
                  </a:lnTo>
                  <a:lnTo>
                    <a:pt x="84007" y="123596"/>
                  </a:lnTo>
                  <a:lnTo>
                    <a:pt x="82641" y="130375"/>
                  </a:lnTo>
                  <a:lnTo>
                    <a:pt x="82641" y="138524"/>
                  </a:lnTo>
                  <a:lnTo>
                    <a:pt x="86717" y="143956"/>
                  </a:lnTo>
                  <a:lnTo>
                    <a:pt x="94847" y="148041"/>
                  </a:lnTo>
                  <a:lnTo>
                    <a:pt x="113816" y="157537"/>
                  </a:lnTo>
                  <a:lnTo>
                    <a:pt x="135496" y="175203"/>
                  </a:lnTo>
                  <a:lnTo>
                    <a:pt x="154465" y="173834"/>
                  </a:lnTo>
                  <a:lnTo>
                    <a:pt x="161229" y="175203"/>
                  </a:lnTo>
                  <a:lnTo>
                    <a:pt x="165305" y="179266"/>
                  </a:lnTo>
                  <a:lnTo>
                    <a:pt x="180198" y="183351"/>
                  </a:lnTo>
                  <a:lnTo>
                    <a:pt x="193748" y="176550"/>
                  </a:lnTo>
                  <a:lnTo>
                    <a:pt x="196458" y="173834"/>
                  </a:lnTo>
                  <a:lnTo>
                    <a:pt x="193748" y="167054"/>
                  </a:lnTo>
                  <a:lnTo>
                    <a:pt x="177488" y="158906"/>
                  </a:lnTo>
                  <a:lnTo>
                    <a:pt x="178854" y="154821"/>
                  </a:lnTo>
                  <a:lnTo>
                    <a:pt x="172069" y="153473"/>
                  </a:lnTo>
                  <a:lnTo>
                    <a:pt x="159885" y="158906"/>
                  </a:lnTo>
                  <a:lnTo>
                    <a:pt x="153099" y="157537"/>
                  </a:lnTo>
                  <a:lnTo>
                    <a:pt x="139550" y="152105"/>
                  </a:lnTo>
                  <a:lnTo>
                    <a:pt x="121946" y="141240"/>
                  </a:lnTo>
                  <a:lnTo>
                    <a:pt x="111106" y="133092"/>
                  </a:lnTo>
                  <a:lnTo>
                    <a:pt x="97557" y="130375"/>
                  </a:lnTo>
                  <a:lnTo>
                    <a:pt x="86717" y="92349"/>
                  </a:lnTo>
                  <a:lnTo>
                    <a:pt x="63672" y="25814"/>
                  </a:lnTo>
                  <a:lnTo>
                    <a:pt x="56908" y="25814"/>
                  </a:lnTo>
                  <a:lnTo>
                    <a:pt x="47413" y="28530"/>
                  </a:lnTo>
                  <a:lnTo>
                    <a:pt x="40649" y="31246"/>
                  </a:lnTo>
                  <a:lnTo>
                    <a:pt x="32519" y="38026"/>
                  </a:lnTo>
                  <a:lnTo>
                    <a:pt x="33863" y="48891"/>
                  </a:lnTo>
                  <a:lnTo>
                    <a:pt x="36573" y="58408"/>
                  </a:lnTo>
                  <a:lnTo>
                    <a:pt x="39283" y="65188"/>
                  </a:lnTo>
                  <a:lnTo>
                    <a:pt x="44703" y="67904"/>
                  </a:lnTo>
                  <a:lnTo>
                    <a:pt x="48778" y="66556"/>
                  </a:lnTo>
                  <a:lnTo>
                    <a:pt x="54198" y="66556"/>
                  </a:lnTo>
                  <a:lnTo>
                    <a:pt x="62328" y="86917"/>
                  </a:lnTo>
                  <a:lnTo>
                    <a:pt x="67748" y="92349"/>
                  </a:lnTo>
                  <a:lnTo>
                    <a:pt x="75878" y="91002"/>
                  </a:lnTo>
                  <a:close/>
                  <a:moveTo>
                    <a:pt x="165305" y="126312"/>
                  </a:moveTo>
                  <a:lnTo>
                    <a:pt x="166649" y="134460"/>
                  </a:lnTo>
                  <a:lnTo>
                    <a:pt x="162595" y="142609"/>
                  </a:lnTo>
                  <a:lnTo>
                    <a:pt x="153099" y="145325"/>
                  </a:lnTo>
                  <a:lnTo>
                    <a:pt x="138206" y="141240"/>
                  </a:lnTo>
                  <a:lnTo>
                    <a:pt x="131420" y="130375"/>
                  </a:lnTo>
                  <a:lnTo>
                    <a:pt x="127366" y="126312"/>
                  </a:lnTo>
                  <a:lnTo>
                    <a:pt x="119236" y="126312"/>
                  </a:lnTo>
                  <a:lnTo>
                    <a:pt x="109741" y="110015"/>
                  </a:lnTo>
                  <a:lnTo>
                    <a:pt x="96191" y="89633"/>
                  </a:lnTo>
                  <a:lnTo>
                    <a:pt x="86717" y="67904"/>
                  </a:lnTo>
                  <a:lnTo>
                    <a:pt x="82641" y="51607"/>
                  </a:lnTo>
                  <a:lnTo>
                    <a:pt x="69092" y="23098"/>
                  </a:lnTo>
                  <a:lnTo>
                    <a:pt x="67748" y="12233"/>
                  </a:lnTo>
                  <a:lnTo>
                    <a:pt x="65038" y="6801"/>
                  </a:lnTo>
                  <a:lnTo>
                    <a:pt x="66382" y="4085"/>
                  </a:lnTo>
                  <a:lnTo>
                    <a:pt x="73168" y="0"/>
                  </a:lnTo>
                  <a:lnTo>
                    <a:pt x="81297" y="9517"/>
                  </a:lnTo>
                  <a:lnTo>
                    <a:pt x="88061" y="13581"/>
                  </a:lnTo>
                  <a:lnTo>
                    <a:pt x="98901" y="25814"/>
                  </a:lnTo>
                  <a:lnTo>
                    <a:pt x="107031" y="31246"/>
                  </a:lnTo>
                  <a:lnTo>
                    <a:pt x="113816" y="27162"/>
                  </a:lnTo>
                  <a:lnTo>
                    <a:pt x="123290" y="31246"/>
                  </a:lnTo>
                  <a:lnTo>
                    <a:pt x="134130" y="42111"/>
                  </a:lnTo>
                  <a:lnTo>
                    <a:pt x="131420" y="44827"/>
                  </a:lnTo>
                  <a:lnTo>
                    <a:pt x="126000" y="44827"/>
                  </a:lnTo>
                  <a:lnTo>
                    <a:pt x="120580" y="47543"/>
                  </a:lnTo>
                  <a:lnTo>
                    <a:pt x="119236" y="54323"/>
                  </a:lnTo>
                  <a:lnTo>
                    <a:pt x="126000" y="66556"/>
                  </a:lnTo>
                  <a:lnTo>
                    <a:pt x="131420" y="69273"/>
                  </a:lnTo>
                  <a:lnTo>
                    <a:pt x="135496" y="66556"/>
                  </a:lnTo>
                  <a:lnTo>
                    <a:pt x="134130" y="59755"/>
                  </a:lnTo>
                  <a:lnTo>
                    <a:pt x="136840" y="57039"/>
                  </a:lnTo>
                  <a:lnTo>
                    <a:pt x="151755" y="71989"/>
                  </a:lnTo>
                  <a:lnTo>
                    <a:pt x="153099" y="77421"/>
                  </a:lnTo>
                  <a:lnTo>
                    <a:pt x="158519" y="86917"/>
                  </a:lnTo>
                  <a:lnTo>
                    <a:pt x="161229" y="99150"/>
                  </a:lnTo>
                  <a:lnTo>
                    <a:pt x="161229" y="114079"/>
                  </a:lnTo>
                  <a:lnTo>
                    <a:pt x="159885" y="120880"/>
                  </a:lnTo>
                  <a:lnTo>
                    <a:pt x="165305" y="126312"/>
                  </a:lnTo>
                  <a:close/>
                </a:path>
              </a:pathLst>
            </a:custGeom>
            <a:grpFill/>
            <a:ln w="3175" cap="rnd" cmpd="sng">
              <a:solidFill>
                <a:srgbClr val="103140"/>
              </a:solidFill>
              <a:prstDash val="solid"/>
              <a:round/>
            </a:ln>
          </p:spPr>
          <p:txBody>
            <a:bodyPr rtlCol="0" anchor="ctr"/>
            <a:lstStyle/>
            <a:p>
              <a:endParaRPr lang="sv-SE"/>
            </a:p>
          </p:txBody>
        </p:sp>
        <p:sp>
          <p:nvSpPr>
            <p:cNvPr id="258" name="Frihandsfigur 257">
              <a:extLst>
                <a:ext uri="{FF2B5EF4-FFF2-40B4-BE49-F238E27FC236}">
                  <a16:creationId xmlns:a16="http://schemas.microsoft.com/office/drawing/2014/main" id="{213D437E-B061-7025-0408-763CDAF691D6}"/>
                </a:ext>
              </a:extLst>
            </p:cNvPr>
            <p:cNvSpPr/>
            <p:nvPr/>
          </p:nvSpPr>
          <p:spPr>
            <a:xfrm>
              <a:off x="6860415" y="8793029"/>
              <a:ext cx="155809" cy="213207"/>
            </a:xfrm>
            <a:custGeom>
              <a:avLst/>
              <a:gdLst>
                <a:gd name="connsiteX0" fmla="*/ 73168 w 155809"/>
                <a:gd name="connsiteY0" fmla="*/ 32594 h 213207"/>
                <a:gd name="connsiteX1" fmla="*/ 85351 w 155809"/>
                <a:gd name="connsiteY1" fmla="*/ 35310 h 213207"/>
                <a:gd name="connsiteX2" fmla="*/ 107031 w 155809"/>
                <a:gd name="connsiteY2" fmla="*/ 48891 h 213207"/>
                <a:gd name="connsiteX3" fmla="*/ 126000 w 155809"/>
                <a:gd name="connsiteY3" fmla="*/ 52954 h 213207"/>
                <a:gd name="connsiteX4" fmla="*/ 140915 w 155809"/>
                <a:gd name="connsiteY4" fmla="*/ 65188 h 213207"/>
                <a:gd name="connsiteX5" fmla="*/ 142259 w 155809"/>
                <a:gd name="connsiteY5" fmla="*/ 71968 h 213207"/>
                <a:gd name="connsiteX6" fmla="*/ 140915 w 155809"/>
                <a:gd name="connsiteY6" fmla="*/ 89633 h 213207"/>
                <a:gd name="connsiteX7" fmla="*/ 144969 w 155809"/>
                <a:gd name="connsiteY7" fmla="*/ 101845 h 213207"/>
                <a:gd name="connsiteX8" fmla="*/ 155809 w 155809"/>
                <a:gd name="connsiteY8" fmla="*/ 116795 h 213207"/>
                <a:gd name="connsiteX9" fmla="*/ 154465 w 155809"/>
                <a:gd name="connsiteY9" fmla="*/ 123574 h 213207"/>
                <a:gd name="connsiteX10" fmla="*/ 146335 w 155809"/>
                <a:gd name="connsiteY10" fmla="*/ 131723 h 213207"/>
                <a:gd name="connsiteX11" fmla="*/ 143625 w 155809"/>
                <a:gd name="connsiteY11" fmla="*/ 141240 h 213207"/>
                <a:gd name="connsiteX12" fmla="*/ 142259 w 155809"/>
                <a:gd name="connsiteY12" fmla="*/ 160253 h 213207"/>
                <a:gd name="connsiteX13" fmla="*/ 139550 w 155809"/>
                <a:gd name="connsiteY13" fmla="*/ 175181 h 213207"/>
                <a:gd name="connsiteX14" fmla="*/ 131420 w 155809"/>
                <a:gd name="connsiteY14" fmla="*/ 180614 h 213207"/>
                <a:gd name="connsiteX15" fmla="*/ 126000 w 155809"/>
                <a:gd name="connsiteY15" fmla="*/ 165686 h 213207"/>
                <a:gd name="connsiteX16" fmla="*/ 120580 w 155809"/>
                <a:gd name="connsiteY16" fmla="*/ 167033 h 213207"/>
                <a:gd name="connsiteX17" fmla="*/ 116526 w 155809"/>
                <a:gd name="connsiteY17" fmla="*/ 184699 h 213207"/>
                <a:gd name="connsiteX18" fmla="*/ 116526 w 155809"/>
                <a:gd name="connsiteY18" fmla="*/ 205059 h 213207"/>
                <a:gd name="connsiteX19" fmla="*/ 111106 w 155809"/>
                <a:gd name="connsiteY19" fmla="*/ 213208 h 213207"/>
                <a:gd name="connsiteX20" fmla="*/ 105687 w 155809"/>
                <a:gd name="connsiteY20" fmla="*/ 211860 h 213207"/>
                <a:gd name="connsiteX21" fmla="*/ 105687 w 155809"/>
                <a:gd name="connsiteY21" fmla="*/ 206428 h 213207"/>
                <a:gd name="connsiteX22" fmla="*/ 98901 w 155809"/>
                <a:gd name="connsiteY22" fmla="*/ 205059 h 213207"/>
                <a:gd name="connsiteX23" fmla="*/ 90771 w 155809"/>
                <a:gd name="connsiteY23" fmla="*/ 200996 h 213207"/>
                <a:gd name="connsiteX24" fmla="*/ 89427 w 155809"/>
                <a:gd name="connsiteY24" fmla="*/ 184699 h 213207"/>
                <a:gd name="connsiteX25" fmla="*/ 84007 w 155809"/>
                <a:gd name="connsiteY25" fmla="*/ 177898 h 213207"/>
                <a:gd name="connsiteX26" fmla="*/ 82641 w 155809"/>
                <a:gd name="connsiteY26" fmla="*/ 168402 h 213207"/>
                <a:gd name="connsiteX27" fmla="*/ 73168 w 155809"/>
                <a:gd name="connsiteY27" fmla="*/ 162969 h 213207"/>
                <a:gd name="connsiteX28" fmla="*/ 62328 w 155809"/>
                <a:gd name="connsiteY28" fmla="*/ 154821 h 213207"/>
                <a:gd name="connsiteX29" fmla="*/ 51488 w 155809"/>
                <a:gd name="connsiteY29" fmla="*/ 153452 h 213207"/>
                <a:gd name="connsiteX30" fmla="*/ 44703 w 155809"/>
                <a:gd name="connsiteY30" fmla="*/ 162969 h 213207"/>
                <a:gd name="connsiteX31" fmla="*/ 46069 w 155809"/>
                <a:gd name="connsiteY31" fmla="*/ 168402 h 213207"/>
                <a:gd name="connsiteX32" fmla="*/ 50122 w 155809"/>
                <a:gd name="connsiteY32" fmla="*/ 175181 h 213207"/>
                <a:gd name="connsiteX33" fmla="*/ 47413 w 155809"/>
                <a:gd name="connsiteY33" fmla="*/ 181982 h 213207"/>
                <a:gd name="connsiteX34" fmla="*/ 39283 w 155809"/>
                <a:gd name="connsiteY34" fmla="*/ 181982 h 213207"/>
                <a:gd name="connsiteX35" fmla="*/ 36573 w 155809"/>
                <a:gd name="connsiteY35" fmla="*/ 173834 h 213207"/>
                <a:gd name="connsiteX36" fmla="*/ 36573 w 155809"/>
                <a:gd name="connsiteY36" fmla="*/ 153452 h 213207"/>
                <a:gd name="connsiteX37" fmla="*/ 32519 w 155809"/>
                <a:gd name="connsiteY37" fmla="*/ 148020 h 213207"/>
                <a:gd name="connsiteX38" fmla="*/ 25733 w 155809"/>
                <a:gd name="connsiteY38" fmla="*/ 149389 h 213207"/>
                <a:gd name="connsiteX39" fmla="*/ 23023 w 155809"/>
                <a:gd name="connsiteY39" fmla="*/ 156168 h 213207"/>
                <a:gd name="connsiteX40" fmla="*/ 25733 w 155809"/>
                <a:gd name="connsiteY40" fmla="*/ 162969 h 213207"/>
                <a:gd name="connsiteX41" fmla="*/ 21679 w 155809"/>
                <a:gd name="connsiteY41" fmla="*/ 164317 h 213207"/>
                <a:gd name="connsiteX42" fmla="*/ 2710 w 155809"/>
                <a:gd name="connsiteY42" fmla="*/ 142588 h 213207"/>
                <a:gd name="connsiteX43" fmla="*/ 0 w 155809"/>
                <a:gd name="connsiteY43" fmla="*/ 135808 h 213207"/>
                <a:gd name="connsiteX44" fmla="*/ 1344 w 155809"/>
                <a:gd name="connsiteY44" fmla="*/ 130375 h 213207"/>
                <a:gd name="connsiteX45" fmla="*/ 9474 w 155809"/>
                <a:gd name="connsiteY45" fmla="*/ 123574 h 213207"/>
                <a:gd name="connsiteX46" fmla="*/ 16259 w 155809"/>
                <a:gd name="connsiteY46" fmla="*/ 118142 h 213207"/>
                <a:gd name="connsiteX47" fmla="*/ 21679 w 155809"/>
                <a:gd name="connsiteY47" fmla="*/ 101845 h 213207"/>
                <a:gd name="connsiteX48" fmla="*/ 20313 w 155809"/>
                <a:gd name="connsiteY48" fmla="*/ 95065 h 213207"/>
                <a:gd name="connsiteX49" fmla="*/ 18969 w 155809"/>
                <a:gd name="connsiteY49" fmla="*/ 88264 h 213207"/>
                <a:gd name="connsiteX50" fmla="*/ 21679 w 155809"/>
                <a:gd name="connsiteY50" fmla="*/ 74684 h 213207"/>
                <a:gd name="connsiteX51" fmla="*/ 1344 w 155809"/>
                <a:gd name="connsiteY51" fmla="*/ 55671 h 213207"/>
                <a:gd name="connsiteX52" fmla="*/ 0 w 155809"/>
                <a:gd name="connsiteY52" fmla="*/ 38026 h 213207"/>
                <a:gd name="connsiteX53" fmla="*/ 6764 w 155809"/>
                <a:gd name="connsiteY53" fmla="*/ 21729 h 213207"/>
                <a:gd name="connsiteX54" fmla="*/ 13550 w 155809"/>
                <a:gd name="connsiteY54" fmla="*/ 13581 h 213207"/>
                <a:gd name="connsiteX55" fmla="*/ 21679 w 155809"/>
                <a:gd name="connsiteY55" fmla="*/ 12212 h 213207"/>
                <a:gd name="connsiteX56" fmla="*/ 28443 w 155809"/>
                <a:gd name="connsiteY56" fmla="*/ 0 h 213207"/>
                <a:gd name="connsiteX57" fmla="*/ 50122 w 155809"/>
                <a:gd name="connsiteY57" fmla="*/ 10865 h 213207"/>
                <a:gd name="connsiteX58" fmla="*/ 66382 w 155809"/>
                <a:gd name="connsiteY58" fmla="*/ 21729 h 213207"/>
                <a:gd name="connsiteX59" fmla="*/ 73168 w 155809"/>
                <a:gd name="connsiteY59" fmla="*/ 32594 h 2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5809" h="213207">
                  <a:moveTo>
                    <a:pt x="73168" y="32594"/>
                  </a:moveTo>
                  <a:lnTo>
                    <a:pt x="85351" y="35310"/>
                  </a:lnTo>
                  <a:lnTo>
                    <a:pt x="107031" y="48891"/>
                  </a:lnTo>
                  <a:lnTo>
                    <a:pt x="126000" y="52954"/>
                  </a:lnTo>
                  <a:lnTo>
                    <a:pt x="140915" y="65188"/>
                  </a:lnTo>
                  <a:lnTo>
                    <a:pt x="142259" y="71968"/>
                  </a:lnTo>
                  <a:lnTo>
                    <a:pt x="140915" y="89633"/>
                  </a:lnTo>
                  <a:lnTo>
                    <a:pt x="144969" y="101845"/>
                  </a:lnTo>
                  <a:lnTo>
                    <a:pt x="155809" y="116795"/>
                  </a:lnTo>
                  <a:lnTo>
                    <a:pt x="154465" y="123574"/>
                  </a:lnTo>
                  <a:lnTo>
                    <a:pt x="146335" y="131723"/>
                  </a:lnTo>
                  <a:lnTo>
                    <a:pt x="143625" y="141240"/>
                  </a:lnTo>
                  <a:lnTo>
                    <a:pt x="142259" y="160253"/>
                  </a:lnTo>
                  <a:lnTo>
                    <a:pt x="139550" y="175181"/>
                  </a:lnTo>
                  <a:lnTo>
                    <a:pt x="131420" y="180614"/>
                  </a:lnTo>
                  <a:lnTo>
                    <a:pt x="126000" y="165686"/>
                  </a:lnTo>
                  <a:lnTo>
                    <a:pt x="120580" y="167033"/>
                  </a:lnTo>
                  <a:lnTo>
                    <a:pt x="116526" y="184699"/>
                  </a:lnTo>
                  <a:lnTo>
                    <a:pt x="116526" y="205059"/>
                  </a:lnTo>
                  <a:lnTo>
                    <a:pt x="111106" y="213208"/>
                  </a:lnTo>
                  <a:lnTo>
                    <a:pt x="105687" y="211860"/>
                  </a:lnTo>
                  <a:lnTo>
                    <a:pt x="105687" y="206428"/>
                  </a:lnTo>
                  <a:lnTo>
                    <a:pt x="98901" y="205059"/>
                  </a:lnTo>
                  <a:lnTo>
                    <a:pt x="90771" y="200996"/>
                  </a:lnTo>
                  <a:lnTo>
                    <a:pt x="89427" y="184699"/>
                  </a:lnTo>
                  <a:lnTo>
                    <a:pt x="84007" y="177898"/>
                  </a:lnTo>
                  <a:lnTo>
                    <a:pt x="82641" y="168402"/>
                  </a:lnTo>
                  <a:lnTo>
                    <a:pt x="73168" y="162969"/>
                  </a:lnTo>
                  <a:lnTo>
                    <a:pt x="62328" y="154821"/>
                  </a:lnTo>
                  <a:lnTo>
                    <a:pt x="51488" y="153452"/>
                  </a:lnTo>
                  <a:lnTo>
                    <a:pt x="44703" y="162969"/>
                  </a:lnTo>
                  <a:lnTo>
                    <a:pt x="46069" y="168402"/>
                  </a:lnTo>
                  <a:lnTo>
                    <a:pt x="50122" y="175181"/>
                  </a:lnTo>
                  <a:lnTo>
                    <a:pt x="47413" y="181982"/>
                  </a:lnTo>
                  <a:lnTo>
                    <a:pt x="39283" y="181982"/>
                  </a:lnTo>
                  <a:lnTo>
                    <a:pt x="36573" y="173834"/>
                  </a:lnTo>
                  <a:lnTo>
                    <a:pt x="36573" y="153452"/>
                  </a:lnTo>
                  <a:lnTo>
                    <a:pt x="32519" y="148020"/>
                  </a:lnTo>
                  <a:lnTo>
                    <a:pt x="25733" y="149389"/>
                  </a:lnTo>
                  <a:lnTo>
                    <a:pt x="23023" y="156168"/>
                  </a:lnTo>
                  <a:lnTo>
                    <a:pt x="25733" y="162969"/>
                  </a:lnTo>
                  <a:lnTo>
                    <a:pt x="21679" y="164317"/>
                  </a:lnTo>
                  <a:lnTo>
                    <a:pt x="2710" y="142588"/>
                  </a:lnTo>
                  <a:lnTo>
                    <a:pt x="0" y="135808"/>
                  </a:lnTo>
                  <a:lnTo>
                    <a:pt x="1344" y="130375"/>
                  </a:lnTo>
                  <a:lnTo>
                    <a:pt x="9474" y="123574"/>
                  </a:lnTo>
                  <a:lnTo>
                    <a:pt x="16259" y="118142"/>
                  </a:lnTo>
                  <a:lnTo>
                    <a:pt x="21679" y="101845"/>
                  </a:lnTo>
                  <a:lnTo>
                    <a:pt x="20313" y="95065"/>
                  </a:lnTo>
                  <a:lnTo>
                    <a:pt x="18969" y="88264"/>
                  </a:lnTo>
                  <a:lnTo>
                    <a:pt x="21679" y="74684"/>
                  </a:lnTo>
                  <a:lnTo>
                    <a:pt x="1344" y="55671"/>
                  </a:lnTo>
                  <a:lnTo>
                    <a:pt x="0" y="38026"/>
                  </a:lnTo>
                  <a:lnTo>
                    <a:pt x="6764" y="21729"/>
                  </a:lnTo>
                  <a:lnTo>
                    <a:pt x="13550" y="13581"/>
                  </a:lnTo>
                  <a:lnTo>
                    <a:pt x="21679" y="12212"/>
                  </a:lnTo>
                  <a:lnTo>
                    <a:pt x="28443" y="0"/>
                  </a:lnTo>
                  <a:lnTo>
                    <a:pt x="50122" y="10865"/>
                  </a:lnTo>
                  <a:lnTo>
                    <a:pt x="66382" y="21729"/>
                  </a:lnTo>
                  <a:lnTo>
                    <a:pt x="73168" y="32594"/>
                  </a:lnTo>
                  <a:close/>
                </a:path>
              </a:pathLst>
            </a:custGeom>
            <a:grpFill/>
            <a:ln w="3175" cap="rnd" cmpd="sng">
              <a:solidFill>
                <a:srgbClr val="103140"/>
              </a:solidFill>
              <a:prstDash val="solid"/>
              <a:round/>
            </a:ln>
          </p:spPr>
          <p:txBody>
            <a:bodyPr rtlCol="0" anchor="ctr"/>
            <a:lstStyle/>
            <a:p>
              <a:endParaRPr lang="sv-SE"/>
            </a:p>
          </p:txBody>
        </p:sp>
        <p:sp>
          <p:nvSpPr>
            <p:cNvPr id="259" name="Frihandsfigur 258">
              <a:extLst>
                <a:ext uri="{FF2B5EF4-FFF2-40B4-BE49-F238E27FC236}">
                  <a16:creationId xmlns:a16="http://schemas.microsoft.com/office/drawing/2014/main" id="{FDA0114F-04A0-A0A1-659B-36A2E5858E02}"/>
                </a:ext>
              </a:extLst>
            </p:cNvPr>
            <p:cNvSpPr/>
            <p:nvPr/>
          </p:nvSpPr>
          <p:spPr>
            <a:xfrm>
              <a:off x="7014880" y="8939702"/>
              <a:ext cx="100266" cy="105930"/>
            </a:xfrm>
            <a:custGeom>
              <a:avLst/>
              <a:gdLst>
                <a:gd name="connsiteX0" fmla="*/ 51488 w 100266"/>
                <a:gd name="connsiteY0" fmla="*/ 0 h 105930"/>
                <a:gd name="connsiteX1" fmla="*/ 56908 w 100266"/>
                <a:gd name="connsiteY1" fmla="*/ 5432 h 105930"/>
                <a:gd name="connsiteX2" fmla="*/ 63672 w 100266"/>
                <a:gd name="connsiteY2" fmla="*/ 6780 h 105930"/>
                <a:gd name="connsiteX3" fmla="*/ 70458 w 100266"/>
                <a:gd name="connsiteY3" fmla="*/ 14928 h 105930"/>
                <a:gd name="connsiteX4" fmla="*/ 70458 w 100266"/>
                <a:gd name="connsiteY4" fmla="*/ 25793 h 105930"/>
                <a:gd name="connsiteX5" fmla="*/ 78587 w 100266"/>
                <a:gd name="connsiteY5" fmla="*/ 31225 h 105930"/>
                <a:gd name="connsiteX6" fmla="*/ 86717 w 100266"/>
                <a:gd name="connsiteY6" fmla="*/ 32594 h 105930"/>
                <a:gd name="connsiteX7" fmla="*/ 100267 w 100266"/>
                <a:gd name="connsiteY7" fmla="*/ 57039 h 105930"/>
                <a:gd name="connsiteX8" fmla="*/ 100267 w 100266"/>
                <a:gd name="connsiteY8" fmla="*/ 65188 h 105930"/>
                <a:gd name="connsiteX9" fmla="*/ 92137 w 100266"/>
                <a:gd name="connsiteY9" fmla="*/ 76052 h 105930"/>
                <a:gd name="connsiteX10" fmla="*/ 93481 w 100266"/>
                <a:gd name="connsiteY10" fmla="*/ 92349 h 105930"/>
                <a:gd name="connsiteX11" fmla="*/ 90771 w 100266"/>
                <a:gd name="connsiteY11" fmla="*/ 99129 h 105930"/>
                <a:gd name="connsiteX12" fmla="*/ 78587 w 100266"/>
                <a:gd name="connsiteY12" fmla="*/ 105930 h 105930"/>
                <a:gd name="connsiteX13" fmla="*/ 71802 w 100266"/>
                <a:gd name="connsiteY13" fmla="*/ 90981 h 105930"/>
                <a:gd name="connsiteX14" fmla="*/ 59618 w 100266"/>
                <a:gd name="connsiteY14" fmla="*/ 86917 h 105930"/>
                <a:gd name="connsiteX15" fmla="*/ 52832 w 100266"/>
                <a:gd name="connsiteY15" fmla="*/ 80116 h 105930"/>
                <a:gd name="connsiteX16" fmla="*/ 46069 w 100266"/>
                <a:gd name="connsiteY16" fmla="*/ 67904 h 105930"/>
                <a:gd name="connsiteX17" fmla="*/ 39283 w 100266"/>
                <a:gd name="connsiteY17" fmla="*/ 65188 h 105930"/>
                <a:gd name="connsiteX18" fmla="*/ 32519 w 100266"/>
                <a:gd name="connsiteY18" fmla="*/ 71968 h 105930"/>
                <a:gd name="connsiteX19" fmla="*/ 27099 w 100266"/>
                <a:gd name="connsiteY19" fmla="*/ 70620 h 105930"/>
                <a:gd name="connsiteX20" fmla="*/ 25733 w 100266"/>
                <a:gd name="connsiteY20" fmla="*/ 54323 h 105930"/>
                <a:gd name="connsiteX21" fmla="*/ 23023 w 100266"/>
                <a:gd name="connsiteY21" fmla="*/ 48891 h 105930"/>
                <a:gd name="connsiteX22" fmla="*/ 13550 w 100266"/>
                <a:gd name="connsiteY22" fmla="*/ 44806 h 105930"/>
                <a:gd name="connsiteX23" fmla="*/ 10840 w 100266"/>
                <a:gd name="connsiteY23" fmla="*/ 40742 h 105930"/>
                <a:gd name="connsiteX24" fmla="*/ 9474 w 100266"/>
                <a:gd name="connsiteY24" fmla="*/ 35310 h 105930"/>
                <a:gd name="connsiteX25" fmla="*/ 0 w 100266"/>
                <a:gd name="connsiteY25" fmla="*/ 32594 h 105930"/>
                <a:gd name="connsiteX26" fmla="*/ 5420 w 100266"/>
                <a:gd name="connsiteY26" fmla="*/ 24445 h 105930"/>
                <a:gd name="connsiteX27" fmla="*/ 24389 w 100266"/>
                <a:gd name="connsiteY27" fmla="*/ 16297 h 105930"/>
                <a:gd name="connsiteX28" fmla="*/ 27099 w 100266"/>
                <a:gd name="connsiteY28" fmla="*/ 6780 h 105930"/>
                <a:gd name="connsiteX29" fmla="*/ 39283 w 100266"/>
                <a:gd name="connsiteY29" fmla="*/ 8148 h 105930"/>
                <a:gd name="connsiteX30" fmla="*/ 51488 w 100266"/>
                <a:gd name="connsiteY30" fmla="*/ 0 h 10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66" h="105930">
                  <a:moveTo>
                    <a:pt x="51488" y="0"/>
                  </a:moveTo>
                  <a:lnTo>
                    <a:pt x="56908" y="5432"/>
                  </a:lnTo>
                  <a:lnTo>
                    <a:pt x="63672" y="6780"/>
                  </a:lnTo>
                  <a:lnTo>
                    <a:pt x="70458" y="14928"/>
                  </a:lnTo>
                  <a:lnTo>
                    <a:pt x="70458" y="25793"/>
                  </a:lnTo>
                  <a:lnTo>
                    <a:pt x="78587" y="31225"/>
                  </a:lnTo>
                  <a:lnTo>
                    <a:pt x="86717" y="32594"/>
                  </a:lnTo>
                  <a:lnTo>
                    <a:pt x="100267" y="57039"/>
                  </a:lnTo>
                  <a:lnTo>
                    <a:pt x="100267" y="65188"/>
                  </a:lnTo>
                  <a:lnTo>
                    <a:pt x="92137" y="76052"/>
                  </a:lnTo>
                  <a:lnTo>
                    <a:pt x="93481" y="92349"/>
                  </a:lnTo>
                  <a:lnTo>
                    <a:pt x="90771" y="99129"/>
                  </a:lnTo>
                  <a:lnTo>
                    <a:pt x="78587" y="105930"/>
                  </a:lnTo>
                  <a:lnTo>
                    <a:pt x="71802" y="90981"/>
                  </a:lnTo>
                  <a:lnTo>
                    <a:pt x="59618" y="86917"/>
                  </a:lnTo>
                  <a:lnTo>
                    <a:pt x="52832" y="80116"/>
                  </a:lnTo>
                  <a:lnTo>
                    <a:pt x="46069" y="67904"/>
                  </a:lnTo>
                  <a:lnTo>
                    <a:pt x="39283" y="65188"/>
                  </a:lnTo>
                  <a:lnTo>
                    <a:pt x="32519" y="71968"/>
                  </a:lnTo>
                  <a:lnTo>
                    <a:pt x="27099" y="70620"/>
                  </a:lnTo>
                  <a:lnTo>
                    <a:pt x="25733" y="54323"/>
                  </a:lnTo>
                  <a:lnTo>
                    <a:pt x="23023" y="48891"/>
                  </a:lnTo>
                  <a:lnTo>
                    <a:pt x="13550" y="44806"/>
                  </a:lnTo>
                  <a:lnTo>
                    <a:pt x="10840" y="40742"/>
                  </a:lnTo>
                  <a:lnTo>
                    <a:pt x="9474" y="35310"/>
                  </a:lnTo>
                  <a:lnTo>
                    <a:pt x="0" y="32594"/>
                  </a:lnTo>
                  <a:lnTo>
                    <a:pt x="5420" y="24445"/>
                  </a:lnTo>
                  <a:lnTo>
                    <a:pt x="24389" y="16297"/>
                  </a:lnTo>
                  <a:lnTo>
                    <a:pt x="27099" y="6780"/>
                  </a:lnTo>
                  <a:lnTo>
                    <a:pt x="39283" y="8148"/>
                  </a:lnTo>
                  <a:lnTo>
                    <a:pt x="51488" y="0"/>
                  </a:lnTo>
                  <a:close/>
                </a:path>
              </a:pathLst>
            </a:custGeom>
            <a:grpFill/>
            <a:ln w="3175" cap="rnd" cmpd="sng">
              <a:solidFill>
                <a:srgbClr val="103140"/>
              </a:solidFill>
              <a:prstDash val="solid"/>
              <a:round/>
            </a:ln>
          </p:spPr>
          <p:txBody>
            <a:bodyPr rtlCol="0" anchor="ctr"/>
            <a:lstStyle/>
            <a:p>
              <a:endParaRPr lang="sv-SE"/>
            </a:p>
          </p:txBody>
        </p:sp>
        <p:sp>
          <p:nvSpPr>
            <p:cNvPr id="260" name="Frihandsfigur 259">
              <a:extLst>
                <a:ext uri="{FF2B5EF4-FFF2-40B4-BE49-F238E27FC236}">
                  <a16:creationId xmlns:a16="http://schemas.microsoft.com/office/drawing/2014/main" id="{0E7BB585-DF96-C01B-B085-56D717F9F439}"/>
                </a:ext>
              </a:extLst>
            </p:cNvPr>
            <p:cNvSpPr/>
            <p:nvPr/>
          </p:nvSpPr>
          <p:spPr>
            <a:xfrm>
              <a:off x="7002674" y="9004889"/>
              <a:ext cx="208663" cy="196910"/>
            </a:xfrm>
            <a:custGeom>
              <a:avLst/>
              <a:gdLst>
                <a:gd name="connsiteX0" fmla="*/ 79953 w 208663"/>
                <a:gd name="connsiteY0" fmla="*/ 116795 h 196910"/>
                <a:gd name="connsiteX1" fmla="*/ 85373 w 208663"/>
                <a:gd name="connsiteY1" fmla="*/ 115426 h 196910"/>
                <a:gd name="connsiteX2" fmla="*/ 93503 w 208663"/>
                <a:gd name="connsiteY2" fmla="*/ 112710 h 196910"/>
                <a:gd name="connsiteX3" fmla="*/ 96213 w 208663"/>
                <a:gd name="connsiteY3" fmla="*/ 101845 h 196910"/>
                <a:gd name="connsiteX4" fmla="*/ 97557 w 208663"/>
                <a:gd name="connsiteY4" fmla="*/ 90981 h 196910"/>
                <a:gd name="connsiteX5" fmla="*/ 98923 w 208663"/>
                <a:gd name="connsiteY5" fmla="*/ 86917 h 196910"/>
                <a:gd name="connsiteX6" fmla="*/ 101633 w 208663"/>
                <a:gd name="connsiteY6" fmla="*/ 88264 h 196910"/>
                <a:gd name="connsiteX7" fmla="*/ 90793 w 208663"/>
                <a:gd name="connsiteY7" fmla="*/ 76052 h 196910"/>
                <a:gd name="connsiteX8" fmla="*/ 84007 w 208663"/>
                <a:gd name="connsiteY8" fmla="*/ 66535 h 196910"/>
                <a:gd name="connsiteX9" fmla="*/ 69114 w 208663"/>
                <a:gd name="connsiteY9" fmla="*/ 63819 h 196910"/>
                <a:gd name="connsiteX10" fmla="*/ 69114 w 208663"/>
                <a:gd name="connsiteY10" fmla="*/ 51607 h 196910"/>
                <a:gd name="connsiteX11" fmla="*/ 81297 w 208663"/>
                <a:gd name="connsiteY11" fmla="*/ 48891 h 196910"/>
                <a:gd name="connsiteX12" fmla="*/ 86717 w 208663"/>
                <a:gd name="connsiteY12" fmla="*/ 42090 h 196910"/>
                <a:gd name="connsiteX13" fmla="*/ 90793 w 208663"/>
                <a:gd name="connsiteY13" fmla="*/ 40742 h 196910"/>
                <a:gd name="connsiteX14" fmla="*/ 84007 w 208663"/>
                <a:gd name="connsiteY14" fmla="*/ 25793 h 196910"/>
                <a:gd name="connsiteX15" fmla="*/ 71824 w 208663"/>
                <a:gd name="connsiteY15" fmla="*/ 21729 h 196910"/>
                <a:gd name="connsiteX16" fmla="*/ 65038 w 208663"/>
                <a:gd name="connsiteY16" fmla="*/ 14928 h 196910"/>
                <a:gd name="connsiteX17" fmla="*/ 58274 w 208663"/>
                <a:gd name="connsiteY17" fmla="*/ 2716 h 196910"/>
                <a:gd name="connsiteX18" fmla="*/ 51488 w 208663"/>
                <a:gd name="connsiteY18" fmla="*/ 0 h 196910"/>
                <a:gd name="connsiteX19" fmla="*/ 44724 w 208663"/>
                <a:gd name="connsiteY19" fmla="*/ 6780 h 196910"/>
                <a:gd name="connsiteX20" fmla="*/ 46069 w 208663"/>
                <a:gd name="connsiteY20" fmla="*/ 13581 h 196910"/>
                <a:gd name="connsiteX21" fmla="*/ 44724 w 208663"/>
                <a:gd name="connsiteY21" fmla="*/ 25793 h 196910"/>
                <a:gd name="connsiteX22" fmla="*/ 39305 w 208663"/>
                <a:gd name="connsiteY22" fmla="*/ 36657 h 196910"/>
                <a:gd name="connsiteX23" fmla="*/ 29809 w 208663"/>
                <a:gd name="connsiteY23" fmla="*/ 47522 h 196910"/>
                <a:gd name="connsiteX24" fmla="*/ 23045 w 208663"/>
                <a:gd name="connsiteY24" fmla="*/ 51607 h 196910"/>
                <a:gd name="connsiteX25" fmla="*/ 18969 w 208663"/>
                <a:gd name="connsiteY25" fmla="*/ 50238 h 196910"/>
                <a:gd name="connsiteX26" fmla="*/ 16259 w 208663"/>
                <a:gd name="connsiteY26" fmla="*/ 40742 h 196910"/>
                <a:gd name="connsiteX27" fmla="*/ 10840 w 208663"/>
                <a:gd name="connsiteY27" fmla="*/ 36657 h 196910"/>
                <a:gd name="connsiteX28" fmla="*/ 5420 w 208663"/>
                <a:gd name="connsiteY28" fmla="*/ 39374 h 196910"/>
                <a:gd name="connsiteX29" fmla="*/ 0 w 208663"/>
                <a:gd name="connsiteY29" fmla="*/ 47522 h 196910"/>
                <a:gd name="connsiteX30" fmla="*/ 17625 w 208663"/>
                <a:gd name="connsiteY30" fmla="*/ 66535 h 196910"/>
                <a:gd name="connsiteX31" fmla="*/ 31175 w 208663"/>
                <a:gd name="connsiteY31" fmla="*/ 80116 h 196910"/>
                <a:gd name="connsiteX32" fmla="*/ 51488 w 208663"/>
                <a:gd name="connsiteY32" fmla="*/ 90981 h 196910"/>
                <a:gd name="connsiteX33" fmla="*/ 55564 w 208663"/>
                <a:gd name="connsiteY33" fmla="*/ 100498 h 196910"/>
                <a:gd name="connsiteX34" fmla="*/ 60984 w 208663"/>
                <a:gd name="connsiteY34" fmla="*/ 104561 h 196910"/>
                <a:gd name="connsiteX35" fmla="*/ 70458 w 208663"/>
                <a:gd name="connsiteY35" fmla="*/ 107278 h 196910"/>
                <a:gd name="connsiteX36" fmla="*/ 79953 w 208663"/>
                <a:gd name="connsiteY36" fmla="*/ 116795 h 196910"/>
                <a:gd name="connsiteX37" fmla="*/ 139571 w 208663"/>
                <a:gd name="connsiteY37" fmla="*/ 108646 h 196910"/>
                <a:gd name="connsiteX38" fmla="*/ 144991 w 208663"/>
                <a:gd name="connsiteY38" fmla="*/ 105930 h 196910"/>
                <a:gd name="connsiteX39" fmla="*/ 142281 w 208663"/>
                <a:gd name="connsiteY39" fmla="*/ 100498 h 196910"/>
                <a:gd name="connsiteX40" fmla="*/ 151755 w 208663"/>
                <a:gd name="connsiteY40" fmla="*/ 99129 h 196910"/>
                <a:gd name="connsiteX41" fmla="*/ 161251 w 208663"/>
                <a:gd name="connsiteY41" fmla="*/ 108646 h 196910"/>
                <a:gd name="connsiteX42" fmla="*/ 169380 w 208663"/>
                <a:gd name="connsiteY42" fmla="*/ 109994 h 196910"/>
                <a:gd name="connsiteX43" fmla="*/ 176144 w 208663"/>
                <a:gd name="connsiteY43" fmla="*/ 105930 h 196910"/>
                <a:gd name="connsiteX44" fmla="*/ 176144 w 208663"/>
                <a:gd name="connsiteY44" fmla="*/ 99129 h 196910"/>
                <a:gd name="connsiteX45" fmla="*/ 169380 w 208663"/>
                <a:gd name="connsiteY45" fmla="*/ 88264 h 196910"/>
                <a:gd name="connsiteX46" fmla="*/ 154465 w 208663"/>
                <a:gd name="connsiteY46" fmla="*/ 77400 h 196910"/>
                <a:gd name="connsiteX47" fmla="*/ 135496 w 208663"/>
                <a:gd name="connsiteY47" fmla="*/ 54323 h 196910"/>
                <a:gd name="connsiteX48" fmla="*/ 124656 w 208663"/>
                <a:gd name="connsiteY48" fmla="*/ 61103 h 196910"/>
                <a:gd name="connsiteX49" fmla="*/ 126022 w 208663"/>
                <a:gd name="connsiteY49" fmla="*/ 69251 h 196910"/>
                <a:gd name="connsiteX50" fmla="*/ 127366 w 208663"/>
                <a:gd name="connsiteY50" fmla="*/ 71968 h 196910"/>
                <a:gd name="connsiteX51" fmla="*/ 123312 w 208663"/>
                <a:gd name="connsiteY51" fmla="*/ 80116 h 196910"/>
                <a:gd name="connsiteX52" fmla="*/ 117892 w 208663"/>
                <a:gd name="connsiteY52" fmla="*/ 80116 h 196910"/>
                <a:gd name="connsiteX53" fmla="*/ 111106 w 208663"/>
                <a:gd name="connsiteY53" fmla="*/ 86917 h 196910"/>
                <a:gd name="connsiteX54" fmla="*/ 107052 w 208663"/>
                <a:gd name="connsiteY54" fmla="*/ 86917 h 196910"/>
                <a:gd name="connsiteX55" fmla="*/ 101633 w 208663"/>
                <a:gd name="connsiteY55" fmla="*/ 88264 h 196910"/>
                <a:gd name="connsiteX56" fmla="*/ 111106 w 208663"/>
                <a:gd name="connsiteY56" fmla="*/ 99129 h 196910"/>
                <a:gd name="connsiteX57" fmla="*/ 120602 w 208663"/>
                <a:gd name="connsiteY57" fmla="*/ 103214 h 196910"/>
                <a:gd name="connsiteX58" fmla="*/ 128732 w 208663"/>
                <a:gd name="connsiteY58" fmla="*/ 103214 h 196910"/>
                <a:gd name="connsiteX59" fmla="*/ 139571 w 208663"/>
                <a:gd name="connsiteY59" fmla="*/ 100498 h 196910"/>
                <a:gd name="connsiteX60" fmla="*/ 138206 w 208663"/>
                <a:gd name="connsiteY60" fmla="*/ 108646 h 196910"/>
                <a:gd name="connsiteX61" fmla="*/ 136861 w 208663"/>
                <a:gd name="connsiteY61" fmla="*/ 109994 h 196910"/>
                <a:gd name="connsiteX62" fmla="*/ 126022 w 208663"/>
                <a:gd name="connsiteY62" fmla="*/ 112710 h 196910"/>
                <a:gd name="connsiteX63" fmla="*/ 113816 w 208663"/>
                <a:gd name="connsiteY63" fmla="*/ 116795 h 196910"/>
                <a:gd name="connsiteX64" fmla="*/ 102977 w 208663"/>
                <a:gd name="connsiteY64" fmla="*/ 116795 h 196910"/>
                <a:gd name="connsiteX65" fmla="*/ 98923 w 208663"/>
                <a:gd name="connsiteY65" fmla="*/ 120858 h 196910"/>
                <a:gd name="connsiteX66" fmla="*/ 86717 w 208663"/>
                <a:gd name="connsiteY66" fmla="*/ 123574 h 196910"/>
                <a:gd name="connsiteX67" fmla="*/ 75878 w 208663"/>
                <a:gd name="connsiteY67" fmla="*/ 129007 h 196910"/>
                <a:gd name="connsiteX68" fmla="*/ 66404 w 208663"/>
                <a:gd name="connsiteY68" fmla="*/ 133092 h 196910"/>
                <a:gd name="connsiteX69" fmla="*/ 58274 w 208663"/>
                <a:gd name="connsiteY69" fmla="*/ 139871 h 196910"/>
                <a:gd name="connsiteX70" fmla="*/ 46069 w 208663"/>
                <a:gd name="connsiteY70" fmla="*/ 146672 h 196910"/>
                <a:gd name="connsiteX71" fmla="*/ 43359 w 208663"/>
                <a:gd name="connsiteY71" fmla="*/ 157537 h 196910"/>
                <a:gd name="connsiteX72" fmla="*/ 47434 w 208663"/>
                <a:gd name="connsiteY72" fmla="*/ 162969 h 196910"/>
                <a:gd name="connsiteX73" fmla="*/ 55564 w 208663"/>
                <a:gd name="connsiteY73" fmla="*/ 162969 h 196910"/>
                <a:gd name="connsiteX74" fmla="*/ 62328 w 208663"/>
                <a:gd name="connsiteY74" fmla="*/ 158885 h 196910"/>
                <a:gd name="connsiteX75" fmla="*/ 69114 w 208663"/>
                <a:gd name="connsiteY75" fmla="*/ 153452 h 196910"/>
                <a:gd name="connsiteX76" fmla="*/ 77243 w 208663"/>
                <a:gd name="connsiteY76" fmla="*/ 152105 h 196910"/>
                <a:gd name="connsiteX77" fmla="*/ 85373 w 208663"/>
                <a:gd name="connsiteY77" fmla="*/ 156168 h 196910"/>
                <a:gd name="connsiteX78" fmla="*/ 93503 w 208663"/>
                <a:gd name="connsiteY78" fmla="*/ 169749 h 196910"/>
                <a:gd name="connsiteX79" fmla="*/ 119236 w 208663"/>
                <a:gd name="connsiteY79" fmla="*/ 175181 h 196910"/>
                <a:gd name="connsiteX80" fmla="*/ 127366 w 208663"/>
                <a:gd name="connsiteY80" fmla="*/ 183330 h 196910"/>
                <a:gd name="connsiteX81" fmla="*/ 139571 w 208663"/>
                <a:gd name="connsiteY81" fmla="*/ 187415 h 196910"/>
                <a:gd name="connsiteX82" fmla="*/ 151755 w 208663"/>
                <a:gd name="connsiteY82" fmla="*/ 195563 h 196910"/>
                <a:gd name="connsiteX83" fmla="*/ 158541 w 208663"/>
                <a:gd name="connsiteY83" fmla="*/ 195563 h 196910"/>
                <a:gd name="connsiteX84" fmla="*/ 165305 w 208663"/>
                <a:gd name="connsiteY84" fmla="*/ 194195 h 196910"/>
                <a:gd name="connsiteX85" fmla="*/ 170724 w 208663"/>
                <a:gd name="connsiteY85" fmla="*/ 190131 h 196910"/>
                <a:gd name="connsiteX86" fmla="*/ 184274 w 208663"/>
                <a:gd name="connsiteY86" fmla="*/ 190131 h 196910"/>
                <a:gd name="connsiteX87" fmla="*/ 195114 w 208663"/>
                <a:gd name="connsiteY87" fmla="*/ 196911 h 196910"/>
                <a:gd name="connsiteX88" fmla="*/ 200534 w 208663"/>
                <a:gd name="connsiteY88" fmla="*/ 196911 h 196910"/>
                <a:gd name="connsiteX89" fmla="*/ 207319 w 208663"/>
                <a:gd name="connsiteY89" fmla="*/ 191478 h 196910"/>
                <a:gd name="connsiteX90" fmla="*/ 208663 w 208663"/>
                <a:gd name="connsiteY90" fmla="*/ 186046 h 196910"/>
                <a:gd name="connsiteX91" fmla="*/ 205953 w 208663"/>
                <a:gd name="connsiteY91" fmla="*/ 181982 h 196910"/>
                <a:gd name="connsiteX92" fmla="*/ 196480 w 208663"/>
                <a:gd name="connsiteY92" fmla="*/ 177898 h 196910"/>
                <a:gd name="connsiteX93" fmla="*/ 189694 w 208663"/>
                <a:gd name="connsiteY93" fmla="*/ 171118 h 196910"/>
                <a:gd name="connsiteX94" fmla="*/ 182930 w 208663"/>
                <a:gd name="connsiteY94" fmla="*/ 158885 h 196910"/>
                <a:gd name="connsiteX95" fmla="*/ 169380 w 208663"/>
                <a:gd name="connsiteY95" fmla="*/ 145304 h 196910"/>
                <a:gd name="connsiteX96" fmla="*/ 168015 w 208663"/>
                <a:gd name="connsiteY96" fmla="*/ 130375 h 196910"/>
                <a:gd name="connsiteX97" fmla="*/ 165305 w 208663"/>
                <a:gd name="connsiteY97" fmla="*/ 127659 h 196910"/>
                <a:gd name="connsiteX98" fmla="*/ 158541 w 208663"/>
                <a:gd name="connsiteY98" fmla="*/ 127659 h 196910"/>
                <a:gd name="connsiteX99" fmla="*/ 158541 w 208663"/>
                <a:gd name="connsiteY99" fmla="*/ 115426 h 196910"/>
                <a:gd name="connsiteX100" fmla="*/ 146335 w 208663"/>
                <a:gd name="connsiteY100" fmla="*/ 114079 h 196910"/>
                <a:gd name="connsiteX101" fmla="*/ 139571 w 208663"/>
                <a:gd name="connsiteY101" fmla="*/ 109994 h 196910"/>
                <a:gd name="connsiteX102" fmla="*/ 139571 w 208663"/>
                <a:gd name="connsiteY102" fmla="*/ 108646 h 19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8663" h="196910">
                  <a:moveTo>
                    <a:pt x="79953" y="116795"/>
                  </a:moveTo>
                  <a:lnTo>
                    <a:pt x="85373" y="115426"/>
                  </a:lnTo>
                  <a:lnTo>
                    <a:pt x="93503" y="112710"/>
                  </a:lnTo>
                  <a:lnTo>
                    <a:pt x="96213" y="101845"/>
                  </a:lnTo>
                  <a:lnTo>
                    <a:pt x="97557" y="90981"/>
                  </a:lnTo>
                  <a:lnTo>
                    <a:pt x="98923" y="86917"/>
                  </a:lnTo>
                  <a:lnTo>
                    <a:pt x="101633" y="88264"/>
                  </a:lnTo>
                  <a:lnTo>
                    <a:pt x="90793" y="76052"/>
                  </a:lnTo>
                  <a:lnTo>
                    <a:pt x="84007" y="66535"/>
                  </a:lnTo>
                  <a:lnTo>
                    <a:pt x="69114" y="63819"/>
                  </a:lnTo>
                  <a:lnTo>
                    <a:pt x="69114" y="51607"/>
                  </a:lnTo>
                  <a:lnTo>
                    <a:pt x="81297" y="48891"/>
                  </a:lnTo>
                  <a:lnTo>
                    <a:pt x="86717" y="42090"/>
                  </a:lnTo>
                  <a:lnTo>
                    <a:pt x="90793" y="40742"/>
                  </a:lnTo>
                  <a:lnTo>
                    <a:pt x="84007" y="25793"/>
                  </a:lnTo>
                  <a:lnTo>
                    <a:pt x="71824" y="21729"/>
                  </a:lnTo>
                  <a:lnTo>
                    <a:pt x="65038" y="14928"/>
                  </a:lnTo>
                  <a:lnTo>
                    <a:pt x="58274" y="2716"/>
                  </a:lnTo>
                  <a:lnTo>
                    <a:pt x="51488" y="0"/>
                  </a:lnTo>
                  <a:lnTo>
                    <a:pt x="44724" y="6780"/>
                  </a:lnTo>
                  <a:lnTo>
                    <a:pt x="46069" y="13581"/>
                  </a:lnTo>
                  <a:lnTo>
                    <a:pt x="44724" y="25793"/>
                  </a:lnTo>
                  <a:lnTo>
                    <a:pt x="39305" y="36657"/>
                  </a:lnTo>
                  <a:lnTo>
                    <a:pt x="29809" y="47522"/>
                  </a:lnTo>
                  <a:lnTo>
                    <a:pt x="23045" y="51607"/>
                  </a:lnTo>
                  <a:lnTo>
                    <a:pt x="18969" y="50238"/>
                  </a:lnTo>
                  <a:lnTo>
                    <a:pt x="16259" y="40742"/>
                  </a:lnTo>
                  <a:lnTo>
                    <a:pt x="10840" y="36657"/>
                  </a:lnTo>
                  <a:lnTo>
                    <a:pt x="5420" y="39374"/>
                  </a:lnTo>
                  <a:lnTo>
                    <a:pt x="0" y="47522"/>
                  </a:lnTo>
                  <a:lnTo>
                    <a:pt x="17625" y="66535"/>
                  </a:lnTo>
                  <a:lnTo>
                    <a:pt x="31175" y="80116"/>
                  </a:lnTo>
                  <a:lnTo>
                    <a:pt x="51488" y="90981"/>
                  </a:lnTo>
                  <a:lnTo>
                    <a:pt x="55564" y="100498"/>
                  </a:lnTo>
                  <a:lnTo>
                    <a:pt x="60984" y="104561"/>
                  </a:lnTo>
                  <a:lnTo>
                    <a:pt x="70458" y="107278"/>
                  </a:lnTo>
                  <a:lnTo>
                    <a:pt x="79953" y="116795"/>
                  </a:lnTo>
                  <a:close/>
                  <a:moveTo>
                    <a:pt x="139571" y="108646"/>
                  </a:moveTo>
                  <a:lnTo>
                    <a:pt x="144991" y="105930"/>
                  </a:lnTo>
                  <a:lnTo>
                    <a:pt x="142281" y="100498"/>
                  </a:lnTo>
                  <a:lnTo>
                    <a:pt x="151755" y="99129"/>
                  </a:lnTo>
                  <a:lnTo>
                    <a:pt x="161251" y="108646"/>
                  </a:lnTo>
                  <a:lnTo>
                    <a:pt x="169380" y="109994"/>
                  </a:lnTo>
                  <a:lnTo>
                    <a:pt x="176144" y="105930"/>
                  </a:lnTo>
                  <a:lnTo>
                    <a:pt x="176144" y="99129"/>
                  </a:lnTo>
                  <a:lnTo>
                    <a:pt x="169380" y="88264"/>
                  </a:lnTo>
                  <a:lnTo>
                    <a:pt x="154465" y="77400"/>
                  </a:lnTo>
                  <a:lnTo>
                    <a:pt x="135496" y="54323"/>
                  </a:lnTo>
                  <a:lnTo>
                    <a:pt x="124656" y="61103"/>
                  </a:lnTo>
                  <a:lnTo>
                    <a:pt x="126022" y="69251"/>
                  </a:lnTo>
                  <a:lnTo>
                    <a:pt x="127366" y="71968"/>
                  </a:lnTo>
                  <a:lnTo>
                    <a:pt x="123312" y="80116"/>
                  </a:lnTo>
                  <a:lnTo>
                    <a:pt x="117892" y="80116"/>
                  </a:lnTo>
                  <a:lnTo>
                    <a:pt x="111106" y="86917"/>
                  </a:lnTo>
                  <a:lnTo>
                    <a:pt x="107052" y="86917"/>
                  </a:lnTo>
                  <a:lnTo>
                    <a:pt x="101633" y="88264"/>
                  </a:lnTo>
                  <a:lnTo>
                    <a:pt x="111106" y="99129"/>
                  </a:lnTo>
                  <a:lnTo>
                    <a:pt x="120602" y="103214"/>
                  </a:lnTo>
                  <a:lnTo>
                    <a:pt x="128732" y="103214"/>
                  </a:lnTo>
                  <a:lnTo>
                    <a:pt x="139571" y="100498"/>
                  </a:lnTo>
                  <a:lnTo>
                    <a:pt x="138206" y="108646"/>
                  </a:lnTo>
                  <a:lnTo>
                    <a:pt x="136861" y="109994"/>
                  </a:lnTo>
                  <a:lnTo>
                    <a:pt x="126022" y="112710"/>
                  </a:lnTo>
                  <a:lnTo>
                    <a:pt x="113816" y="116795"/>
                  </a:lnTo>
                  <a:lnTo>
                    <a:pt x="102977" y="116795"/>
                  </a:lnTo>
                  <a:lnTo>
                    <a:pt x="98923" y="120858"/>
                  </a:lnTo>
                  <a:lnTo>
                    <a:pt x="86717" y="123574"/>
                  </a:lnTo>
                  <a:lnTo>
                    <a:pt x="75878" y="129007"/>
                  </a:lnTo>
                  <a:lnTo>
                    <a:pt x="66404" y="133092"/>
                  </a:lnTo>
                  <a:lnTo>
                    <a:pt x="58274" y="139871"/>
                  </a:lnTo>
                  <a:lnTo>
                    <a:pt x="46069" y="146672"/>
                  </a:lnTo>
                  <a:lnTo>
                    <a:pt x="43359" y="157537"/>
                  </a:lnTo>
                  <a:lnTo>
                    <a:pt x="47434" y="162969"/>
                  </a:lnTo>
                  <a:lnTo>
                    <a:pt x="55564" y="162969"/>
                  </a:lnTo>
                  <a:lnTo>
                    <a:pt x="62328" y="158885"/>
                  </a:lnTo>
                  <a:lnTo>
                    <a:pt x="69114" y="153452"/>
                  </a:lnTo>
                  <a:lnTo>
                    <a:pt x="77243" y="152105"/>
                  </a:lnTo>
                  <a:lnTo>
                    <a:pt x="85373" y="156168"/>
                  </a:lnTo>
                  <a:lnTo>
                    <a:pt x="93503" y="169749"/>
                  </a:lnTo>
                  <a:lnTo>
                    <a:pt x="119236" y="175181"/>
                  </a:lnTo>
                  <a:lnTo>
                    <a:pt x="127366" y="183330"/>
                  </a:lnTo>
                  <a:lnTo>
                    <a:pt x="139571" y="187415"/>
                  </a:lnTo>
                  <a:lnTo>
                    <a:pt x="151755" y="195563"/>
                  </a:lnTo>
                  <a:lnTo>
                    <a:pt x="158541" y="195563"/>
                  </a:lnTo>
                  <a:lnTo>
                    <a:pt x="165305" y="194195"/>
                  </a:lnTo>
                  <a:lnTo>
                    <a:pt x="170724" y="190131"/>
                  </a:lnTo>
                  <a:lnTo>
                    <a:pt x="184274" y="190131"/>
                  </a:lnTo>
                  <a:lnTo>
                    <a:pt x="195114" y="196911"/>
                  </a:lnTo>
                  <a:lnTo>
                    <a:pt x="200534" y="196911"/>
                  </a:lnTo>
                  <a:lnTo>
                    <a:pt x="207319" y="191478"/>
                  </a:lnTo>
                  <a:lnTo>
                    <a:pt x="208663" y="186046"/>
                  </a:lnTo>
                  <a:lnTo>
                    <a:pt x="205953" y="181982"/>
                  </a:lnTo>
                  <a:lnTo>
                    <a:pt x="196480" y="177898"/>
                  </a:lnTo>
                  <a:lnTo>
                    <a:pt x="189694" y="171118"/>
                  </a:lnTo>
                  <a:lnTo>
                    <a:pt x="182930" y="158885"/>
                  </a:lnTo>
                  <a:lnTo>
                    <a:pt x="169380" y="145304"/>
                  </a:lnTo>
                  <a:lnTo>
                    <a:pt x="168015" y="130375"/>
                  </a:lnTo>
                  <a:lnTo>
                    <a:pt x="165305" y="127659"/>
                  </a:lnTo>
                  <a:lnTo>
                    <a:pt x="158541" y="127659"/>
                  </a:lnTo>
                  <a:lnTo>
                    <a:pt x="158541" y="115426"/>
                  </a:lnTo>
                  <a:lnTo>
                    <a:pt x="146335" y="114079"/>
                  </a:lnTo>
                  <a:lnTo>
                    <a:pt x="139571" y="109994"/>
                  </a:lnTo>
                  <a:lnTo>
                    <a:pt x="139571" y="108646"/>
                  </a:lnTo>
                  <a:close/>
                </a:path>
              </a:pathLst>
            </a:custGeom>
            <a:grpFill/>
            <a:ln w="3175" cap="rnd" cmpd="sng">
              <a:solidFill>
                <a:srgbClr val="103140"/>
              </a:solidFill>
              <a:prstDash val="solid"/>
              <a:round/>
            </a:ln>
          </p:spPr>
          <p:txBody>
            <a:bodyPr rtlCol="0" anchor="ctr"/>
            <a:lstStyle/>
            <a:p>
              <a:endParaRPr lang="sv-SE"/>
            </a:p>
          </p:txBody>
        </p:sp>
        <p:sp>
          <p:nvSpPr>
            <p:cNvPr id="261" name="Frihandsfigur 260">
              <a:extLst>
                <a:ext uri="{FF2B5EF4-FFF2-40B4-BE49-F238E27FC236}">
                  <a16:creationId xmlns:a16="http://schemas.microsoft.com/office/drawing/2014/main" id="{62D9B427-27AA-B012-689B-369D857CD8EE}"/>
                </a:ext>
              </a:extLst>
            </p:cNvPr>
            <p:cNvSpPr/>
            <p:nvPr/>
          </p:nvSpPr>
          <p:spPr>
            <a:xfrm>
              <a:off x="7071788" y="9045632"/>
              <a:ext cx="29809" cy="35310"/>
            </a:xfrm>
            <a:custGeom>
              <a:avLst/>
              <a:gdLst>
                <a:gd name="connsiteX0" fmla="*/ 14894 w 29809"/>
                <a:gd name="connsiteY0" fmla="*/ 25793 h 35310"/>
                <a:gd name="connsiteX1" fmla="*/ 21679 w 29809"/>
                <a:gd name="connsiteY1" fmla="*/ 35310 h 35310"/>
                <a:gd name="connsiteX2" fmla="*/ 29809 w 29809"/>
                <a:gd name="connsiteY2" fmla="*/ 17644 h 35310"/>
                <a:gd name="connsiteX3" fmla="*/ 21679 w 29809"/>
                <a:gd name="connsiteY3" fmla="*/ 0 h 35310"/>
                <a:gd name="connsiteX4" fmla="*/ 17604 w 29809"/>
                <a:gd name="connsiteY4" fmla="*/ 1347 h 35310"/>
                <a:gd name="connsiteX5" fmla="*/ 12184 w 29809"/>
                <a:gd name="connsiteY5" fmla="*/ 8148 h 35310"/>
                <a:gd name="connsiteX6" fmla="*/ 0 w 29809"/>
                <a:gd name="connsiteY6" fmla="*/ 10865 h 35310"/>
                <a:gd name="connsiteX7" fmla="*/ 0 w 29809"/>
                <a:gd name="connsiteY7" fmla="*/ 23077 h 35310"/>
                <a:gd name="connsiteX8" fmla="*/ 14894 w 29809"/>
                <a:gd name="connsiteY8" fmla="*/ 25793 h 3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9" h="35310">
                  <a:moveTo>
                    <a:pt x="14894" y="25793"/>
                  </a:moveTo>
                  <a:lnTo>
                    <a:pt x="21679" y="35310"/>
                  </a:lnTo>
                  <a:lnTo>
                    <a:pt x="29809" y="17644"/>
                  </a:lnTo>
                  <a:lnTo>
                    <a:pt x="21679" y="0"/>
                  </a:lnTo>
                  <a:lnTo>
                    <a:pt x="17604" y="1347"/>
                  </a:lnTo>
                  <a:lnTo>
                    <a:pt x="12184" y="8148"/>
                  </a:lnTo>
                  <a:lnTo>
                    <a:pt x="0" y="10865"/>
                  </a:lnTo>
                  <a:lnTo>
                    <a:pt x="0" y="23077"/>
                  </a:lnTo>
                  <a:lnTo>
                    <a:pt x="14894" y="25793"/>
                  </a:lnTo>
                  <a:close/>
                </a:path>
              </a:pathLst>
            </a:custGeom>
            <a:grpFill/>
            <a:ln w="3175" cap="rnd" cmpd="sng">
              <a:solidFill>
                <a:srgbClr val="103140"/>
              </a:solidFill>
              <a:prstDash val="solid"/>
              <a:round/>
            </a:ln>
          </p:spPr>
          <p:txBody>
            <a:bodyPr rtlCol="0" anchor="ctr"/>
            <a:lstStyle/>
            <a:p>
              <a:endParaRPr lang="sv-SE"/>
            </a:p>
          </p:txBody>
        </p:sp>
        <p:sp>
          <p:nvSpPr>
            <p:cNvPr id="262" name="Frihandsfigur 261">
              <a:extLst>
                <a:ext uri="{FF2B5EF4-FFF2-40B4-BE49-F238E27FC236}">
                  <a16:creationId xmlns:a16="http://schemas.microsoft.com/office/drawing/2014/main" id="{F47B4855-1045-9641-98C4-9F4F3076BBEB}"/>
                </a:ext>
              </a:extLst>
            </p:cNvPr>
            <p:cNvSpPr/>
            <p:nvPr/>
          </p:nvSpPr>
          <p:spPr>
            <a:xfrm>
              <a:off x="6776408" y="8708828"/>
              <a:ext cx="136839" cy="202343"/>
            </a:xfrm>
            <a:custGeom>
              <a:avLst/>
              <a:gdLst>
                <a:gd name="connsiteX0" fmla="*/ 123290 w 136839"/>
                <a:gd name="connsiteY0" fmla="*/ 63819 h 202343"/>
                <a:gd name="connsiteX1" fmla="*/ 136840 w 136839"/>
                <a:gd name="connsiteY1" fmla="*/ 57039 h 202343"/>
                <a:gd name="connsiteX2" fmla="*/ 134130 w 136839"/>
                <a:gd name="connsiteY2" fmla="*/ 38026 h 202343"/>
                <a:gd name="connsiteX3" fmla="*/ 119236 w 136839"/>
                <a:gd name="connsiteY3" fmla="*/ 0 h 202343"/>
                <a:gd name="connsiteX4" fmla="*/ 54198 w 136839"/>
                <a:gd name="connsiteY4" fmla="*/ 4064 h 202343"/>
                <a:gd name="connsiteX5" fmla="*/ 66382 w 136839"/>
                <a:gd name="connsiteY5" fmla="*/ 23077 h 202343"/>
                <a:gd name="connsiteX6" fmla="*/ 41993 w 136839"/>
                <a:gd name="connsiteY6" fmla="*/ 67904 h 202343"/>
                <a:gd name="connsiteX7" fmla="*/ 0 w 136839"/>
                <a:gd name="connsiteY7" fmla="*/ 124943 h 202343"/>
                <a:gd name="connsiteX8" fmla="*/ 16259 w 136839"/>
                <a:gd name="connsiteY8" fmla="*/ 116795 h 202343"/>
                <a:gd name="connsiteX9" fmla="*/ 18969 w 136839"/>
                <a:gd name="connsiteY9" fmla="*/ 134439 h 202343"/>
                <a:gd name="connsiteX10" fmla="*/ 24389 w 136839"/>
                <a:gd name="connsiteY10" fmla="*/ 148020 h 202343"/>
                <a:gd name="connsiteX11" fmla="*/ 39283 w 136839"/>
                <a:gd name="connsiteY11" fmla="*/ 168402 h 202343"/>
                <a:gd name="connsiteX12" fmla="*/ 55542 w 136839"/>
                <a:gd name="connsiteY12" fmla="*/ 190131 h 202343"/>
                <a:gd name="connsiteX13" fmla="*/ 73168 w 136839"/>
                <a:gd name="connsiteY13" fmla="*/ 202343 h 202343"/>
                <a:gd name="connsiteX14" fmla="*/ 82641 w 136839"/>
                <a:gd name="connsiteY14" fmla="*/ 200996 h 202343"/>
                <a:gd name="connsiteX15" fmla="*/ 89427 w 136839"/>
                <a:gd name="connsiteY15" fmla="*/ 190131 h 202343"/>
                <a:gd name="connsiteX16" fmla="*/ 96191 w 136839"/>
                <a:gd name="connsiteY16" fmla="*/ 175181 h 202343"/>
                <a:gd name="connsiteX17" fmla="*/ 102977 w 136839"/>
                <a:gd name="connsiteY17" fmla="*/ 172465 h 202343"/>
                <a:gd name="connsiteX18" fmla="*/ 105687 w 136839"/>
                <a:gd name="connsiteY18" fmla="*/ 158885 h 202343"/>
                <a:gd name="connsiteX19" fmla="*/ 85351 w 136839"/>
                <a:gd name="connsiteY19" fmla="*/ 139871 h 202343"/>
                <a:gd name="connsiteX20" fmla="*/ 84007 w 136839"/>
                <a:gd name="connsiteY20" fmla="*/ 122227 h 202343"/>
                <a:gd name="connsiteX21" fmla="*/ 90771 w 136839"/>
                <a:gd name="connsiteY21" fmla="*/ 105930 h 202343"/>
                <a:gd name="connsiteX22" fmla="*/ 97557 w 136839"/>
                <a:gd name="connsiteY22" fmla="*/ 97782 h 202343"/>
                <a:gd name="connsiteX23" fmla="*/ 105687 w 136839"/>
                <a:gd name="connsiteY23" fmla="*/ 96413 h 202343"/>
                <a:gd name="connsiteX24" fmla="*/ 112450 w 136839"/>
                <a:gd name="connsiteY24" fmla="*/ 84201 h 202343"/>
                <a:gd name="connsiteX25" fmla="*/ 108396 w 136839"/>
                <a:gd name="connsiteY25" fmla="*/ 78769 h 202343"/>
                <a:gd name="connsiteX26" fmla="*/ 123290 w 136839"/>
                <a:gd name="connsiteY26" fmla="*/ 63819 h 20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839" h="202343">
                  <a:moveTo>
                    <a:pt x="123290" y="63819"/>
                  </a:moveTo>
                  <a:lnTo>
                    <a:pt x="136840" y="57039"/>
                  </a:lnTo>
                  <a:lnTo>
                    <a:pt x="134130" y="38026"/>
                  </a:lnTo>
                  <a:lnTo>
                    <a:pt x="119236" y="0"/>
                  </a:lnTo>
                  <a:lnTo>
                    <a:pt x="54198" y="4064"/>
                  </a:lnTo>
                  <a:lnTo>
                    <a:pt x="66382" y="23077"/>
                  </a:lnTo>
                  <a:lnTo>
                    <a:pt x="41993" y="67904"/>
                  </a:lnTo>
                  <a:lnTo>
                    <a:pt x="0" y="124943"/>
                  </a:lnTo>
                  <a:lnTo>
                    <a:pt x="16259" y="116795"/>
                  </a:lnTo>
                  <a:lnTo>
                    <a:pt x="18969" y="134439"/>
                  </a:lnTo>
                  <a:lnTo>
                    <a:pt x="24389" y="148020"/>
                  </a:lnTo>
                  <a:lnTo>
                    <a:pt x="39283" y="168402"/>
                  </a:lnTo>
                  <a:lnTo>
                    <a:pt x="55542" y="190131"/>
                  </a:lnTo>
                  <a:lnTo>
                    <a:pt x="73168" y="202343"/>
                  </a:lnTo>
                  <a:lnTo>
                    <a:pt x="82641" y="200996"/>
                  </a:lnTo>
                  <a:lnTo>
                    <a:pt x="89427" y="190131"/>
                  </a:lnTo>
                  <a:lnTo>
                    <a:pt x="96191" y="175181"/>
                  </a:lnTo>
                  <a:lnTo>
                    <a:pt x="102977" y="172465"/>
                  </a:lnTo>
                  <a:lnTo>
                    <a:pt x="105687" y="158885"/>
                  </a:lnTo>
                  <a:lnTo>
                    <a:pt x="85351" y="139871"/>
                  </a:lnTo>
                  <a:lnTo>
                    <a:pt x="84007" y="122227"/>
                  </a:lnTo>
                  <a:lnTo>
                    <a:pt x="90771" y="105930"/>
                  </a:lnTo>
                  <a:lnTo>
                    <a:pt x="97557" y="97782"/>
                  </a:lnTo>
                  <a:lnTo>
                    <a:pt x="105687" y="96413"/>
                  </a:lnTo>
                  <a:lnTo>
                    <a:pt x="112450" y="84201"/>
                  </a:lnTo>
                  <a:lnTo>
                    <a:pt x="108396" y="78769"/>
                  </a:lnTo>
                  <a:lnTo>
                    <a:pt x="123290" y="63819"/>
                  </a:lnTo>
                  <a:close/>
                </a:path>
              </a:pathLst>
            </a:custGeom>
            <a:grpFill/>
            <a:ln w="3175" cap="rnd" cmpd="sng">
              <a:solidFill>
                <a:srgbClr val="103140"/>
              </a:solidFill>
              <a:prstDash val="solid"/>
              <a:round/>
            </a:ln>
          </p:spPr>
          <p:txBody>
            <a:bodyPr rtlCol="0" anchor="ctr"/>
            <a:lstStyle/>
            <a:p>
              <a:endParaRPr lang="sv-SE"/>
            </a:p>
          </p:txBody>
        </p:sp>
        <p:sp>
          <p:nvSpPr>
            <p:cNvPr id="263" name="Frihandsfigur 262">
              <a:extLst>
                <a:ext uri="{FF2B5EF4-FFF2-40B4-BE49-F238E27FC236}">
                  <a16:creationId xmlns:a16="http://schemas.microsoft.com/office/drawing/2014/main" id="{02140553-93D6-8E11-3D82-8D589FCEBAF6}"/>
                </a:ext>
              </a:extLst>
            </p:cNvPr>
            <p:cNvSpPr/>
            <p:nvPr/>
          </p:nvSpPr>
          <p:spPr>
            <a:xfrm>
              <a:off x="6894278" y="8606962"/>
              <a:ext cx="268281" cy="168401"/>
            </a:xfrm>
            <a:custGeom>
              <a:avLst/>
              <a:gdLst>
                <a:gd name="connsiteX0" fmla="*/ 0 w 268281"/>
                <a:gd name="connsiteY0" fmla="*/ 101866 h 168401"/>
                <a:gd name="connsiteX1" fmla="*/ 2710 w 268281"/>
                <a:gd name="connsiteY1" fmla="*/ 89633 h 168401"/>
                <a:gd name="connsiteX2" fmla="*/ 4076 w 268281"/>
                <a:gd name="connsiteY2" fmla="*/ 73336 h 168401"/>
                <a:gd name="connsiteX3" fmla="*/ 8130 w 268281"/>
                <a:gd name="connsiteY3" fmla="*/ 61124 h 168401"/>
                <a:gd name="connsiteX4" fmla="*/ 21679 w 268281"/>
                <a:gd name="connsiteY4" fmla="*/ 51607 h 168401"/>
                <a:gd name="connsiteX5" fmla="*/ 29809 w 268281"/>
                <a:gd name="connsiteY5" fmla="*/ 36679 h 168401"/>
                <a:gd name="connsiteX6" fmla="*/ 33885 w 268281"/>
                <a:gd name="connsiteY6" fmla="*/ 44827 h 168401"/>
                <a:gd name="connsiteX7" fmla="*/ 32519 w 268281"/>
                <a:gd name="connsiteY7" fmla="*/ 57039 h 168401"/>
                <a:gd name="connsiteX8" fmla="*/ 44724 w 268281"/>
                <a:gd name="connsiteY8" fmla="*/ 67904 h 168401"/>
                <a:gd name="connsiteX9" fmla="*/ 60984 w 268281"/>
                <a:gd name="connsiteY9" fmla="*/ 63840 h 168401"/>
                <a:gd name="connsiteX10" fmla="*/ 65038 w 268281"/>
                <a:gd name="connsiteY10" fmla="*/ 58408 h 168401"/>
                <a:gd name="connsiteX11" fmla="*/ 79953 w 268281"/>
                <a:gd name="connsiteY11" fmla="*/ 50259 h 168401"/>
                <a:gd name="connsiteX12" fmla="*/ 82663 w 268281"/>
                <a:gd name="connsiteY12" fmla="*/ 31246 h 168401"/>
                <a:gd name="connsiteX13" fmla="*/ 90793 w 268281"/>
                <a:gd name="connsiteY13" fmla="*/ 21729 h 168401"/>
                <a:gd name="connsiteX14" fmla="*/ 96213 w 268281"/>
                <a:gd name="connsiteY14" fmla="*/ 10865 h 168401"/>
                <a:gd name="connsiteX15" fmla="*/ 101633 w 268281"/>
                <a:gd name="connsiteY15" fmla="*/ 8148 h 168401"/>
                <a:gd name="connsiteX16" fmla="*/ 107052 w 268281"/>
                <a:gd name="connsiteY16" fmla="*/ 8148 h 168401"/>
                <a:gd name="connsiteX17" fmla="*/ 117892 w 268281"/>
                <a:gd name="connsiteY17" fmla="*/ 9517 h 168401"/>
                <a:gd name="connsiteX18" fmla="*/ 127366 w 268281"/>
                <a:gd name="connsiteY18" fmla="*/ 14949 h 168401"/>
                <a:gd name="connsiteX19" fmla="*/ 136861 w 268281"/>
                <a:gd name="connsiteY19" fmla="*/ 16297 h 168401"/>
                <a:gd name="connsiteX20" fmla="*/ 146335 w 268281"/>
                <a:gd name="connsiteY20" fmla="*/ 12233 h 168401"/>
                <a:gd name="connsiteX21" fmla="*/ 157175 w 268281"/>
                <a:gd name="connsiteY21" fmla="*/ 10865 h 168401"/>
                <a:gd name="connsiteX22" fmla="*/ 166671 w 268281"/>
                <a:gd name="connsiteY22" fmla="*/ 12233 h 168401"/>
                <a:gd name="connsiteX23" fmla="*/ 174800 w 268281"/>
                <a:gd name="connsiteY23" fmla="*/ 19013 h 168401"/>
                <a:gd name="connsiteX24" fmla="*/ 184274 w 268281"/>
                <a:gd name="connsiteY24" fmla="*/ 21729 h 168401"/>
                <a:gd name="connsiteX25" fmla="*/ 193770 w 268281"/>
                <a:gd name="connsiteY25" fmla="*/ 19013 h 168401"/>
                <a:gd name="connsiteX26" fmla="*/ 201899 w 268281"/>
                <a:gd name="connsiteY26" fmla="*/ 14949 h 168401"/>
                <a:gd name="connsiteX27" fmla="*/ 211373 w 268281"/>
                <a:gd name="connsiteY27" fmla="*/ 0 h 168401"/>
                <a:gd name="connsiteX28" fmla="*/ 224923 w 268281"/>
                <a:gd name="connsiteY28" fmla="*/ 8148 h 168401"/>
                <a:gd name="connsiteX29" fmla="*/ 231708 w 268281"/>
                <a:gd name="connsiteY29" fmla="*/ 17666 h 168401"/>
                <a:gd name="connsiteX30" fmla="*/ 241182 w 268281"/>
                <a:gd name="connsiteY30" fmla="*/ 14949 h 168401"/>
                <a:gd name="connsiteX31" fmla="*/ 246602 w 268281"/>
                <a:gd name="connsiteY31" fmla="*/ 14949 h 168401"/>
                <a:gd name="connsiteX32" fmla="*/ 257442 w 268281"/>
                <a:gd name="connsiteY32" fmla="*/ 10865 h 168401"/>
                <a:gd name="connsiteX33" fmla="*/ 268281 w 268281"/>
                <a:gd name="connsiteY33" fmla="*/ 12233 h 168401"/>
                <a:gd name="connsiteX34" fmla="*/ 245258 w 268281"/>
                <a:gd name="connsiteY34" fmla="*/ 91002 h 168401"/>
                <a:gd name="connsiteX35" fmla="*/ 234418 w 268281"/>
                <a:gd name="connsiteY35" fmla="*/ 91002 h 168401"/>
                <a:gd name="connsiteX36" fmla="*/ 223579 w 268281"/>
                <a:gd name="connsiteY36" fmla="*/ 93718 h 168401"/>
                <a:gd name="connsiteX37" fmla="*/ 219503 w 268281"/>
                <a:gd name="connsiteY37" fmla="*/ 91002 h 168401"/>
                <a:gd name="connsiteX38" fmla="*/ 205953 w 268281"/>
                <a:gd name="connsiteY38" fmla="*/ 103214 h 168401"/>
                <a:gd name="connsiteX39" fmla="*/ 195114 w 268281"/>
                <a:gd name="connsiteY39" fmla="*/ 103214 h 168401"/>
                <a:gd name="connsiteX40" fmla="*/ 178854 w 268281"/>
                <a:gd name="connsiteY40" fmla="*/ 116795 h 168401"/>
                <a:gd name="connsiteX41" fmla="*/ 169380 w 268281"/>
                <a:gd name="connsiteY41" fmla="*/ 122227 h 168401"/>
                <a:gd name="connsiteX42" fmla="*/ 159885 w 268281"/>
                <a:gd name="connsiteY42" fmla="*/ 123596 h 168401"/>
                <a:gd name="connsiteX43" fmla="*/ 119236 w 268281"/>
                <a:gd name="connsiteY43" fmla="*/ 139893 h 168401"/>
                <a:gd name="connsiteX44" fmla="*/ 121946 w 268281"/>
                <a:gd name="connsiteY44" fmla="*/ 146672 h 168401"/>
                <a:gd name="connsiteX45" fmla="*/ 112472 w 268281"/>
                <a:gd name="connsiteY45" fmla="*/ 152105 h 168401"/>
                <a:gd name="connsiteX46" fmla="*/ 107052 w 268281"/>
                <a:gd name="connsiteY46" fmla="*/ 148041 h 168401"/>
                <a:gd name="connsiteX47" fmla="*/ 96213 w 268281"/>
                <a:gd name="connsiteY47" fmla="*/ 146672 h 168401"/>
                <a:gd name="connsiteX48" fmla="*/ 84007 w 268281"/>
                <a:gd name="connsiteY48" fmla="*/ 153473 h 168401"/>
                <a:gd name="connsiteX49" fmla="*/ 78587 w 268281"/>
                <a:gd name="connsiteY49" fmla="*/ 168402 h 168401"/>
                <a:gd name="connsiteX50" fmla="*/ 69114 w 268281"/>
                <a:gd name="connsiteY50" fmla="*/ 167054 h 168401"/>
                <a:gd name="connsiteX51" fmla="*/ 65038 w 268281"/>
                <a:gd name="connsiteY51" fmla="*/ 154821 h 168401"/>
                <a:gd name="connsiteX52" fmla="*/ 52854 w 268281"/>
                <a:gd name="connsiteY52" fmla="*/ 152105 h 168401"/>
                <a:gd name="connsiteX53" fmla="*/ 46069 w 268281"/>
                <a:gd name="connsiteY53" fmla="*/ 142609 h 168401"/>
                <a:gd name="connsiteX54" fmla="*/ 31175 w 268281"/>
                <a:gd name="connsiteY54" fmla="*/ 142609 h 168401"/>
                <a:gd name="connsiteX55" fmla="*/ 16259 w 268281"/>
                <a:gd name="connsiteY55" fmla="*/ 139893 h 168401"/>
                <a:gd name="connsiteX56" fmla="*/ 0 w 268281"/>
                <a:gd name="connsiteY56" fmla="*/ 101866 h 1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1" h="168401">
                  <a:moveTo>
                    <a:pt x="0" y="101866"/>
                  </a:moveTo>
                  <a:lnTo>
                    <a:pt x="2710" y="89633"/>
                  </a:lnTo>
                  <a:lnTo>
                    <a:pt x="4076" y="73336"/>
                  </a:lnTo>
                  <a:lnTo>
                    <a:pt x="8130" y="61124"/>
                  </a:lnTo>
                  <a:lnTo>
                    <a:pt x="21679" y="51607"/>
                  </a:lnTo>
                  <a:lnTo>
                    <a:pt x="29809" y="36679"/>
                  </a:lnTo>
                  <a:lnTo>
                    <a:pt x="33885" y="44827"/>
                  </a:lnTo>
                  <a:lnTo>
                    <a:pt x="32519" y="57039"/>
                  </a:lnTo>
                  <a:lnTo>
                    <a:pt x="44724" y="67904"/>
                  </a:lnTo>
                  <a:lnTo>
                    <a:pt x="60984" y="63840"/>
                  </a:lnTo>
                  <a:lnTo>
                    <a:pt x="65038" y="58408"/>
                  </a:lnTo>
                  <a:lnTo>
                    <a:pt x="79953" y="50259"/>
                  </a:lnTo>
                  <a:lnTo>
                    <a:pt x="82663" y="31246"/>
                  </a:lnTo>
                  <a:lnTo>
                    <a:pt x="90793" y="21729"/>
                  </a:lnTo>
                  <a:lnTo>
                    <a:pt x="96213" y="10865"/>
                  </a:lnTo>
                  <a:lnTo>
                    <a:pt x="101633" y="8148"/>
                  </a:lnTo>
                  <a:lnTo>
                    <a:pt x="107052" y="8148"/>
                  </a:lnTo>
                  <a:lnTo>
                    <a:pt x="117892" y="9517"/>
                  </a:lnTo>
                  <a:lnTo>
                    <a:pt x="127366" y="14949"/>
                  </a:lnTo>
                  <a:lnTo>
                    <a:pt x="136861" y="16297"/>
                  </a:lnTo>
                  <a:lnTo>
                    <a:pt x="146335" y="12233"/>
                  </a:lnTo>
                  <a:lnTo>
                    <a:pt x="157175" y="10865"/>
                  </a:lnTo>
                  <a:lnTo>
                    <a:pt x="166671" y="12233"/>
                  </a:lnTo>
                  <a:lnTo>
                    <a:pt x="174800" y="19013"/>
                  </a:lnTo>
                  <a:lnTo>
                    <a:pt x="184274" y="21729"/>
                  </a:lnTo>
                  <a:lnTo>
                    <a:pt x="193770" y="19013"/>
                  </a:lnTo>
                  <a:lnTo>
                    <a:pt x="201899" y="14949"/>
                  </a:lnTo>
                  <a:lnTo>
                    <a:pt x="211373" y="0"/>
                  </a:lnTo>
                  <a:lnTo>
                    <a:pt x="224923" y="8148"/>
                  </a:lnTo>
                  <a:lnTo>
                    <a:pt x="231708" y="17666"/>
                  </a:lnTo>
                  <a:lnTo>
                    <a:pt x="241182" y="14949"/>
                  </a:lnTo>
                  <a:lnTo>
                    <a:pt x="246602" y="14949"/>
                  </a:lnTo>
                  <a:lnTo>
                    <a:pt x="257442" y="10865"/>
                  </a:lnTo>
                  <a:lnTo>
                    <a:pt x="268281" y="12233"/>
                  </a:lnTo>
                  <a:lnTo>
                    <a:pt x="245258" y="91002"/>
                  </a:lnTo>
                  <a:lnTo>
                    <a:pt x="234418" y="91002"/>
                  </a:lnTo>
                  <a:lnTo>
                    <a:pt x="223579" y="93718"/>
                  </a:lnTo>
                  <a:lnTo>
                    <a:pt x="219503" y="91002"/>
                  </a:lnTo>
                  <a:lnTo>
                    <a:pt x="205953" y="103214"/>
                  </a:lnTo>
                  <a:lnTo>
                    <a:pt x="195114" y="103214"/>
                  </a:lnTo>
                  <a:lnTo>
                    <a:pt x="178854" y="116795"/>
                  </a:lnTo>
                  <a:lnTo>
                    <a:pt x="169380" y="122227"/>
                  </a:lnTo>
                  <a:lnTo>
                    <a:pt x="159885" y="123596"/>
                  </a:lnTo>
                  <a:lnTo>
                    <a:pt x="119236" y="139893"/>
                  </a:lnTo>
                  <a:lnTo>
                    <a:pt x="121946" y="146672"/>
                  </a:lnTo>
                  <a:lnTo>
                    <a:pt x="112472" y="152105"/>
                  </a:lnTo>
                  <a:lnTo>
                    <a:pt x="107052" y="148041"/>
                  </a:lnTo>
                  <a:lnTo>
                    <a:pt x="96213" y="146672"/>
                  </a:lnTo>
                  <a:lnTo>
                    <a:pt x="84007" y="153473"/>
                  </a:lnTo>
                  <a:lnTo>
                    <a:pt x="78587" y="168402"/>
                  </a:lnTo>
                  <a:lnTo>
                    <a:pt x="69114" y="167054"/>
                  </a:lnTo>
                  <a:lnTo>
                    <a:pt x="65038" y="154821"/>
                  </a:lnTo>
                  <a:lnTo>
                    <a:pt x="52854" y="152105"/>
                  </a:lnTo>
                  <a:lnTo>
                    <a:pt x="46069" y="142609"/>
                  </a:lnTo>
                  <a:lnTo>
                    <a:pt x="31175" y="142609"/>
                  </a:lnTo>
                  <a:lnTo>
                    <a:pt x="16259" y="139893"/>
                  </a:lnTo>
                  <a:lnTo>
                    <a:pt x="0" y="101866"/>
                  </a:lnTo>
                  <a:close/>
                </a:path>
              </a:pathLst>
            </a:custGeom>
            <a:grpFill/>
            <a:ln w="3175" cap="rnd" cmpd="sng">
              <a:solidFill>
                <a:srgbClr val="103140"/>
              </a:solidFill>
              <a:prstDash val="solid"/>
              <a:round/>
            </a:ln>
          </p:spPr>
          <p:txBody>
            <a:bodyPr rtlCol="0" anchor="ctr"/>
            <a:lstStyle/>
            <a:p>
              <a:endParaRPr lang="sv-SE"/>
            </a:p>
          </p:txBody>
        </p:sp>
        <p:sp>
          <p:nvSpPr>
            <p:cNvPr id="264" name="Frihandsfigur 263">
              <a:extLst>
                <a:ext uri="{FF2B5EF4-FFF2-40B4-BE49-F238E27FC236}">
                  <a16:creationId xmlns:a16="http://schemas.microsoft.com/office/drawing/2014/main" id="{AD0236C1-240A-3423-2724-3A23D0343023}"/>
                </a:ext>
              </a:extLst>
            </p:cNvPr>
            <p:cNvSpPr/>
            <p:nvPr/>
          </p:nvSpPr>
          <p:spPr>
            <a:xfrm>
              <a:off x="6456638" y="8562156"/>
              <a:ext cx="386151" cy="410139"/>
            </a:xfrm>
            <a:custGeom>
              <a:avLst/>
              <a:gdLst>
                <a:gd name="connsiteX0" fmla="*/ 350923 w 386151"/>
                <a:gd name="connsiteY0" fmla="*/ 357164 h 410139"/>
                <a:gd name="connsiteX1" fmla="*/ 353633 w 386151"/>
                <a:gd name="connsiteY1" fmla="*/ 410140 h 410139"/>
                <a:gd name="connsiteX2" fmla="*/ 308930 w 386151"/>
                <a:gd name="connsiteY2" fmla="*/ 408771 h 410139"/>
                <a:gd name="connsiteX3" fmla="*/ 245236 w 386151"/>
                <a:gd name="connsiteY3" fmla="*/ 353100 h 410139"/>
                <a:gd name="connsiteX4" fmla="*/ 186984 w 386151"/>
                <a:gd name="connsiteY4" fmla="*/ 327286 h 410139"/>
                <a:gd name="connsiteX5" fmla="*/ 155809 w 386151"/>
                <a:gd name="connsiteY5" fmla="*/ 335435 h 410139"/>
                <a:gd name="connsiteX6" fmla="*/ 120580 w 386151"/>
                <a:gd name="connsiteY6" fmla="*/ 357164 h 410139"/>
                <a:gd name="connsiteX7" fmla="*/ 85351 w 386151"/>
                <a:gd name="connsiteY7" fmla="*/ 321854 h 410139"/>
                <a:gd name="connsiteX8" fmla="*/ 65038 w 386151"/>
                <a:gd name="connsiteY8" fmla="*/ 214576 h 410139"/>
                <a:gd name="connsiteX9" fmla="*/ 25733 w 386151"/>
                <a:gd name="connsiteY9" fmla="*/ 156168 h 410139"/>
                <a:gd name="connsiteX10" fmla="*/ 0 w 386151"/>
                <a:gd name="connsiteY10" fmla="*/ 107278 h 410139"/>
                <a:gd name="connsiteX11" fmla="*/ 27099 w 386151"/>
                <a:gd name="connsiteY11" fmla="*/ 69251 h 410139"/>
                <a:gd name="connsiteX12" fmla="*/ 43359 w 386151"/>
                <a:gd name="connsiteY12" fmla="*/ 27162 h 410139"/>
                <a:gd name="connsiteX13" fmla="*/ 102977 w 386151"/>
                <a:gd name="connsiteY13" fmla="*/ 16297 h 410139"/>
                <a:gd name="connsiteX14" fmla="*/ 140915 w 386151"/>
                <a:gd name="connsiteY14" fmla="*/ 54323 h 410139"/>
                <a:gd name="connsiteX15" fmla="*/ 192404 w 386151"/>
                <a:gd name="connsiteY15" fmla="*/ 0 h 410139"/>
                <a:gd name="connsiteX16" fmla="*/ 205953 w 386151"/>
                <a:gd name="connsiteY16" fmla="*/ 17644 h 410139"/>
                <a:gd name="connsiteX17" fmla="*/ 207297 w 386151"/>
                <a:gd name="connsiteY17" fmla="*/ 52954 h 410139"/>
                <a:gd name="connsiteX18" fmla="*/ 237106 w 386151"/>
                <a:gd name="connsiteY18" fmla="*/ 50238 h 410139"/>
                <a:gd name="connsiteX19" fmla="*/ 272335 w 386151"/>
                <a:gd name="connsiteY19" fmla="*/ 97782 h 410139"/>
                <a:gd name="connsiteX20" fmla="*/ 292671 w 386151"/>
                <a:gd name="connsiteY20" fmla="*/ 80116 h 410139"/>
                <a:gd name="connsiteX21" fmla="*/ 323824 w 386151"/>
                <a:gd name="connsiteY21" fmla="*/ 96413 h 410139"/>
                <a:gd name="connsiteX22" fmla="*/ 326534 w 386151"/>
                <a:gd name="connsiteY22" fmla="*/ 145304 h 410139"/>
                <a:gd name="connsiteX23" fmla="*/ 373968 w 386151"/>
                <a:gd name="connsiteY23" fmla="*/ 150736 h 410139"/>
                <a:gd name="connsiteX24" fmla="*/ 386152 w 386151"/>
                <a:gd name="connsiteY24" fmla="*/ 169749 h 410139"/>
                <a:gd name="connsiteX25" fmla="*/ 361762 w 386151"/>
                <a:gd name="connsiteY25" fmla="*/ 214576 h 410139"/>
                <a:gd name="connsiteX26" fmla="*/ 319770 w 386151"/>
                <a:gd name="connsiteY26" fmla="*/ 271616 h 410139"/>
                <a:gd name="connsiteX27" fmla="*/ 314350 w 386151"/>
                <a:gd name="connsiteY27" fmla="*/ 281112 h 410139"/>
                <a:gd name="connsiteX28" fmla="*/ 350923 w 386151"/>
                <a:gd name="connsiteY28" fmla="*/ 357164 h 4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151" h="410139">
                  <a:moveTo>
                    <a:pt x="350923" y="357164"/>
                  </a:moveTo>
                  <a:lnTo>
                    <a:pt x="353633" y="410140"/>
                  </a:lnTo>
                  <a:lnTo>
                    <a:pt x="308930" y="408771"/>
                  </a:lnTo>
                  <a:lnTo>
                    <a:pt x="245236" y="353100"/>
                  </a:lnTo>
                  <a:lnTo>
                    <a:pt x="186984" y="327286"/>
                  </a:lnTo>
                  <a:lnTo>
                    <a:pt x="155809" y="335435"/>
                  </a:lnTo>
                  <a:lnTo>
                    <a:pt x="120580" y="357164"/>
                  </a:lnTo>
                  <a:lnTo>
                    <a:pt x="85351" y="321854"/>
                  </a:lnTo>
                  <a:lnTo>
                    <a:pt x="65038" y="214576"/>
                  </a:lnTo>
                  <a:lnTo>
                    <a:pt x="25733" y="156168"/>
                  </a:lnTo>
                  <a:lnTo>
                    <a:pt x="0" y="107278"/>
                  </a:lnTo>
                  <a:lnTo>
                    <a:pt x="27099" y="69251"/>
                  </a:lnTo>
                  <a:lnTo>
                    <a:pt x="43359" y="27162"/>
                  </a:lnTo>
                  <a:lnTo>
                    <a:pt x="102977" y="16297"/>
                  </a:lnTo>
                  <a:lnTo>
                    <a:pt x="140915" y="54323"/>
                  </a:lnTo>
                  <a:lnTo>
                    <a:pt x="192404" y="0"/>
                  </a:lnTo>
                  <a:lnTo>
                    <a:pt x="205953" y="17644"/>
                  </a:lnTo>
                  <a:lnTo>
                    <a:pt x="207297" y="52954"/>
                  </a:lnTo>
                  <a:lnTo>
                    <a:pt x="237106" y="50238"/>
                  </a:lnTo>
                  <a:lnTo>
                    <a:pt x="272335" y="97782"/>
                  </a:lnTo>
                  <a:lnTo>
                    <a:pt x="292671" y="80116"/>
                  </a:lnTo>
                  <a:lnTo>
                    <a:pt x="323824" y="96413"/>
                  </a:lnTo>
                  <a:lnTo>
                    <a:pt x="326534" y="145304"/>
                  </a:lnTo>
                  <a:lnTo>
                    <a:pt x="373968" y="150736"/>
                  </a:lnTo>
                  <a:lnTo>
                    <a:pt x="386152" y="169749"/>
                  </a:lnTo>
                  <a:lnTo>
                    <a:pt x="361762" y="214576"/>
                  </a:lnTo>
                  <a:lnTo>
                    <a:pt x="319770" y="271616"/>
                  </a:lnTo>
                  <a:lnTo>
                    <a:pt x="314350" y="281112"/>
                  </a:lnTo>
                  <a:lnTo>
                    <a:pt x="350923" y="357164"/>
                  </a:lnTo>
                  <a:close/>
                </a:path>
              </a:pathLst>
            </a:custGeom>
            <a:grpFill/>
            <a:ln w="3175" cap="rnd" cmpd="sng">
              <a:solidFill>
                <a:srgbClr val="103140"/>
              </a:solidFill>
              <a:prstDash val="solid"/>
              <a:round/>
            </a:ln>
          </p:spPr>
          <p:txBody>
            <a:bodyPr rtlCol="0" anchor="ctr"/>
            <a:lstStyle/>
            <a:p>
              <a:endParaRPr lang="sv-SE"/>
            </a:p>
          </p:txBody>
        </p:sp>
        <p:sp>
          <p:nvSpPr>
            <p:cNvPr id="265" name="Frihandsfigur 264">
              <a:extLst>
                <a:ext uri="{FF2B5EF4-FFF2-40B4-BE49-F238E27FC236}">
                  <a16:creationId xmlns:a16="http://schemas.microsoft.com/office/drawing/2014/main" id="{B8E6D0A9-A7B5-1199-6A97-997E92DC6E24}"/>
                </a:ext>
              </a:extLst>
            </p:cNvPr>
            <p:cNvSpPr/>
            <p:nvPr/>
          </p:nvSpPr>
          <p:spPr>
            <a:xfrm>
              <a:off x="6203250" y="8602898"/>
              <a:ext cx="338739" cy="374829"/>
            </a:xfrm>
            <a:custGeom>
              <a:avLst/>
              <a:gdLst>
                <a:gd name="connsiteX0" fmla="*/ 177510 w 338739"/>
                <a:gd name="connsiteY0" fmla="*/ 36657 h 374829"/>
                <a:gd name="connsiteX1" fmla="*/ 184274 w 338739"/>
                <a:gd name="connsiteY1" fmla="*/ 77400 h 374829"/>
                <a:gd name="connsiteX2" fmla="*/ 208663 w 338739"/>
                <a:gd name="connsiteY2" fmla="*/ 80116 h 374829"/>
                <a:gd name="connsiteX3" fmla="*/ 223579 w 338739"/>
                <a:gd name="connsiteY3" fmla="*/ 48891 h 374829"/>
                <a:gd name="connsiteX4" fmla="*/ 253388 w 338739"/>
                <a:gd name="connsiteY4" fmla="*/ 66535 h 374829"/>
                <a:gd name="connsiteX5" fmla="*/ 279121 w 338739"/>
                <a:gd name="connsiteY5" fmla="*/ 115426 h 374829"/>
                <a:gd name="connsiteX6" fmla="*/ 318426 w 338739"/>
                <a:gd name="connsiteY6" fmla="*/ 173834 h 374829"/>
                <a:gd name="connsiteX7" fmla="*/ 338739 w 338739"/>
                <a:gd name="connsiteY7" fmla="*/ 281112 h 374829"/>
                <a:gd name="connsiteX8" fmla="*/ 295380 w 338739"/>
                <a:gd name="connsiteY8" fmla="*/ 277048 h 374829"/>
                <a:gd name="connsiteX9" fmla="*/ 281831 w 338739"/>
                <a:gd name="connsiteY9" fmla="*/ 300125 h 374829"/>
                <a:gd name="connsiteX10" fmla="*/ 241182 w 338739"/>
                <a:gd name="connsiteY10" fmla="*/ 317790 h 374829"/>
                <a:gd name="connsiteX11" fmla="*/ 211373 w 338739"/>
                <a:gd name="connsiteY11" fmla="*/ 277048 h 374829"/>
                <a:gd name="connsiteX12" fmla="*/ 174800 w 338739"/>
                <a:gd name="connsiteY12" fmla="*/ 251234 h 374829"/>
                <a:gd name="connsiteX13" fmla="*/ 139571 w 338739"/>
                <a:gd name="connsiteY13" fmla="*/ 268899 h 374829"/>
                <a:gd name="connsiteX14" fmla="*/ 157175 w 338739"/>
                <a:gd name="connsiteY14" fmla="*/ 298777 h 374829"/>
                <a:gd name="connsiteX15" fmla="*/ 124656 w 338739"/>
                <a:gd name="connsiteY15" fmla="*/ 332719 h 374829"/>
                <a:gd name="connsiteX16" fmla="*/ 104343 w 338739"/>
                <a:gd name="connsiteY16" fmla="*/ 359880 h 374829"/>
                <a:gd name="connsiteX17" fmla="*/ 43359 w 338739"/>
                <a:gd name="connsiteY17" fmla="*/ 374830 h 374829"/>
                <a:gd name="connsiteX18" fmla="*/ 0 w 338739"/>
                <a:gd name="connsiteY18" fmla="*/ 354448 h 374829"/>
                <a:gd name="connsiteX19" fmla="*/ 52854 w 338739"/>
                <a:gd name="connsiteY19" fmla="*/ 291976 h 374829"/>
                <a:gd name="connsiteX20" fmla="*/ 31175 w 338739"/>
                <a:gd name="connsiteY20" fmla="*/ 278395 h 374829"/>
                <a:gd name="connsiteX21" fmla="*/ 42015 w 338739"/>
                <a:gd name="connsiteY21" fmla="*/ 245802 h 374829"/>
                <a:gd name="connsiteX22" fmla="*/ 10840 w 338739"/>
                <a:gd name="connsiteY22" fmla="*/ 168402 h 374829"/>
                <a:gd name="connsiteX23" fmla="*/ 23045 w 338739"/>
                <a:gd name="connsiteY23" fmla="*/ 135808 h 374829"/>
                <a:gd name="connsiteX24" fmla="*/ 23045 w 338739"/>
                <a:gd name="connsiteY24" fmla="*/ 77400 h 374829"/>
                <a:gd name="connsiteX25" fmla="*/ 17625 w 338739"/>
                <a:gd name="connsiteY25" fmla="*/ 63819 h 374829"/>
                <a:gd name="connsiteX26" fmla="*/ 105687 w 338739"/>
                <a:gd name="connsiteY26" fmla="*/ 0 h 374829"/>
                <a:gd name="connsiteX27" fmla="*/ 177510 w 338739"/>
                <a:gd name="connsiteY27" fmla="*/ 36657 h 37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8739" h="374829">
                  <a:moveTo>
                    <a:pt x="177510" y="36657"/>
                  </a:moveTo>
                  <a:lnTo>
                    <a:pt x="184274" y="77400"/>
                  </a:lnTo>
                  <a:lnTo>
                    <a:pt x="208663" y="80116"/>
                  </a:lnTo>
                  <a:lnTo>
                    <a:pt x="223579" y="48891"/>
                  </a:lnTo>
                  <a:lnTo>
                    <a:pt x="253388" y="66535"/>
                  </a:lnTo>
                  <a:lnTo>
                    <a:pt x="279121" y="115426"/>
                  </a:lnTo>
                  <a:lnTo>
                    <a:pt x="318426" y="173834"/>
                  </a:lnTo>
                  <a:lnTo>
                    <a:pt x="338739" y="281112"/>
                  </a:lnTo>
                  <a:lnTo>
                    <a:pt x="295380" y="277048"/>
                  </a:lnTo>
                  <a:lnTo>
                    <a:pt x="281831" y="300125"/>
                  </a:lnTo>
                  <a:lnTo>
                    <a:pt x="241182" y="317790"/>
                  </a:lnTo>
                  <a:lnTo>
                    <a:pt x="211373" y="277048"/>
                  </a:lnTo>
                  <a:lnTo>
                    <a:pt x="174800" y="251234"/>
                  </a:lnTo>
                  <a:lnTo>
                    <a:pt x="139571" y="268899"/>
                  </a:lnTo>
                  <a:lnTo>
                    <a:pt x="157175" y="298777"/>
                  </a:lnTo>
                  <a:lnTo>
                    <a:pt x="124656" y="332719"/>
                  </a:lnTo>
                  <a:lnTo>
                    <a:pt x="104343" y="359880"/>
                  </a:lnTo>
                  <a:lnTo>
                    <a:pt x="43359" y="374830"/>
                  </a:lnTo>
                  <a:lnTo>
                    <a:pt x="0" y="354448"/>
                  </a:lnTo>
                  <a:lnTo>
                    <a:pt x="52854" y="291976"/>
                  </a:lnTo>
                  <a:lnTo>
                    <a:pt x="31175" y="278395"/>
                  </a:lnTo>
                  <a:lnTo>
                    <a:pt x="42015" y="245802"/>
                  </a:lnTo>
                  <a:lnTo>
                    <a:pt x="10840" y="168402"/>
                  </a:lnTo>
                  <a:lnTo>
                    <a:pt x="23045" y="135808"/>
                  </a:lnTo>
                  <a:lnTo>
                    <a:pt x="23045" y="77400"/>
                  </a:lnTo>
                  <a:lnTo>
                    <a:pt x="17625" y="63819"/>
                  </a:lnTo>
                  <a:lnTo>
                    <a:pt x="105687" y="0"/>
                  </a:lnTo>
                  <a:lnTo>
                    <a:pt x="177510" y="36657"/>
                  </a:lnTo>
                  <a:close/>
                </a:path>
              </a:pathLst>
            </a:custGeom>
            <a:grpFill/>
            <a:ln w="3175" cap="rnd" cmpd="sng">
              <a:solidFill>
                <a:srgbClr val="103140"/>
              </a:solidFill>
              <a:prstDash val="solid"/>
              <a:round/>
            </a:ln>
          </p:spPr>
          <p:txBody>
            <a:bodyPr rtlCol="0" anchor="ctr"/>
            <a:lstStyle/>
            <a:p>
              <a:endParaRPr lang="sv-SE"/>
            </a:p>
          </p:txBody>
        </p:sp>
        <p:sp>
          <p:nvSpPr>
            <p:cNvPr id="266" name="Frihandsfigur 265">
              <a:extLst>
                <a:ext uri="{FF2B5EF4-FFF2-40B4-BE49-F238E27FC236}">
                  <a16:creationId xmlns:a16="http://schemas.microsoft.com/office/drawing/2014/main" id="{76596DB9-30DE-EBAC-E9A6-5F22727DE1B6}"/>
                </a:ext>
              </a:extLst>
            </p:cNvPr>
            <p:cNvSpPr/>
            <p:nvPr/>
          </p:nvSpPr>
          <p:spPr>
            <a:xfrm>
              <a:off x="6205960" y="10066906"/>
              <a:ext cx="313005" cy="415571"/>
            </a:xfrm>
            <a:custGeom>
              <a:avLst/>
              <a:gdLst>
                <a:gd name="connsiteX0" fmla="*/ 2710 w 313005"/>
                <a:gd name="connsiteY0" fmla="*/ 17644 h 415571"/>
                <a:gd name="connsiteX1" fmla="*/ 20335 w 313005"/>
                <a:gd name="connsiteY1" fmla="*/ 50238 h 415571"/>
                <a:gd name="connsiteX2" fmla="*/ 0 w 313005"/>
                <a:gd name="connsiteY2" fmla="*/ 77400 h 415571"/>
                <a:gd name="connsiteX3" fmla="*/ 25755 w 313005"/>
                <a:gd name="connsiteY3" fmla="*/ 95065 h 415571"/>
                <a:gd name="connsiteX4" fmla="*/ 33885 w 313005"/>
                <a:gd name="connsiteY4" fmla="*/ 138524 h 415571"/>
                <a:gd name="connsiteX5" fmla="*/ 107052 w 313005"/>
                <a:gd name="connsiteY5" fmla="*/ 172465 h 415571"/>
                <a:gd name="connsiteX6" fmla="*/ 101633 w 313005"/>
                <a:gd name="connsiteY6" fmla="*/ 213208 h 415571"/>
                <a:gd name="connsiteX7" fmla="*/ 77243 w 313005"/>
                <a:gd name="connsiteY7" fmla="*/ 220009 h 415571"/>
                <a:gd name="connsiteX8" fmla="*/ 75878 w 313005"/>
                <a:gd name="connsiteY8" fmla="*/ 247170 h 415571"/>
                <a:gd name="connsiteX9" fmla="*/ 128732 w 313005"/>
                <a:gd name="connsiteY9" fmla="*/ 315074 h 415571"/>
                <a:gd name="connsiteX10" fmla="*/ 144991 w 313005"/>
                <a:gd name="connsiteY10" fmla="*/ 282480 h 415571"/>
                <a:gd name="connsiteX11" fmla="*/ 177510 w 313005"/>
                <a:gd name="connsiteY11" fmla="*/ 298777 h 415571"/>
                <a:gd name="connsiteX12" fmla="*/ 205953 w 313005"/>
                <a:gd name="connsiteY12" fmla="*/ 408771 h 415571"/>
                <a:gd name="connsiteX13" fmla="*/ 246602 w 313005"/>
                <a:gd name="connsiteY13" fmla="*/ 415572 h 415571"/>
                <a:gd name="connsiteX14" fmla="*/ 277777 w 313005"/>
                <a:gd name="connsiteY14" fmla="*/ 393843 h 415571"/>
                <a:gd name="connsiteX15" fmla="*/ 256098 w 313005"/>
                <a:gd name="connsiteY15" fmla="*/ 347668 h 415571"/>
                <a:gd name="connsiteX16" fmla="*/ 289961 w 313005"/>
                <a:gd name="connsiteY16" fmla="*/ 325939 h 415571"/>
                <a:gd name="connsiteX17" fmla="*/ 246602 w 313005"/>
                <a:gd name="connsiteY17" fmla="*/ 282480 h 415571"/>
                <a:gd name="connsiteX18" fmla="*/ 238472 w 313005"/>
                <a:gd name="connsiteY18" fmla="*/ 251234 h 415571"/>
                <a:gd name="connsiteX19" fmla="*/ 287251 w 313005"/>
                <a:gd name="connsiteY19" fmla="*/ 272963 h 415571"/>
                <a:gd name="connsiteX20" fmla="*/ 313006 w 313005"/>
                <a:gd name="connsiteY20" fmla="*/ 206428 h 415571"/>
                <a:gd name="connsiteX21" fmla="*/ 284541 w 313005"/>
                <a:gd name="connsiteY21" fmla="*/ 162969 h 415571"/>
                <a:gd name="connsiteX22" fmla="*/ 238472 w 313005"/>
                <a:gd name="connsiteY22" fmla="*/ 130375 h 415571"/>
                <a:gd name="connsiteX23" fmla="*/ 196480 w 313005"/>
                <a:gd name="connsiteY23" fmla="*/ 78769 h 415571"/>
                <a:gd name="connsiteX24" fmla="*/ 168015 w 313005"/>
                <a:gd name="connsiteY24" fmla="*/ 67904 h 415571"/>
                <a:gd name="connsiteX25" fmla="*/ 135496 w 313005"/>
                <a:gd name="connsiteY25" fmla="*/ 29878 h 415571"/>
                <a:gd name="connsiteX26" fmla="*/ 115182 w 313005"/>
                <a:gd name="connsiteY26" fmla="*/ 32594 h 415571"/>
                <a:gd name="connsiteX27" fmla="*/ 8130 w 313005"/>
                <a:gd name="connsiteY27" fmla="*/ 0 h 415571"/>
                <a:gd name="connsiteX28" fmla="*/ 2710 w 313005"/>
                <a:gd name="connsiteY28" fmla="*/ 17644 h 4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005" h="415571">
                  <a:moveTo>
                    <a:pt x="2710" y="17644"/>
                  </a:moveTo>
                  <a:lnTo>
                    <a:pt x="20335" y="50238"/>
                  </a:lnTo>
                  <a:lnTo>
                    <a:pt x="0" y="77400"/>
                  </a:lnTo>
                  <a:lnTo>
                    <a:pt x="25755" y="95065"/>
                  </a:lnTo>
                  <a:lnTo>
                    <a:pt x="33885" y="138524"/>
                  </a:lnTo>
                  <a:lnTo>
                    <a:pt x="107052" y="172465"/>
                  </a:lnTo>
                  <a:lnTo>
                    <a:pt x="101633" y="213208"/>
                  </a:lnTo>
                  <a:lnTo>
                    <a:pt x="77243" y="220009"/>
                  </a:lnTo>
                  <a:lnTo>
                    <a:pt x="75878" y="247170"/>
                  </a:lnTo>
                  <a:lnTo>
                    <a:pt x="128732" y="315074"/>
                  </a:lnTo>
                  <a:lnTo>
                    <a:pt x="144991" y="282480"/>
                  </a:lnTo>
                  <a:lnTo>
                    <a:pt x="177510" y="298777"/>
                  </a:lnTo>
                  <a:lnTo>
                    <a:pt x="205953" y="408771"/>
                  </a:lnTo>
                  <a:lnTo>
                    <a:pt x="246602" y="415572"/>
                  </a:lnTo>
                  <a:lnTo>
                    <a:pt x="277777" y="393843"/>
                  </a:lnTo>
                  <a:lnTo>
                    <a:pt x="256098" y="347668"/>
                  </a:lnTo>
                  <a:lnTo>
                    <a:pt x="289961" y="325939"/>
                  </a:lnTo>
                  <a:lnTo>
                    <a:pt x="246602" y="282480"/>
                  </a:lnTo>
                  <a:lnTo>
                    <a:pt x="238472" y="251234"/>
                  </a:lnTo>
                  <a:lnTo>
                    <a:pt x="287251" y="272963"/>
                  </a:lnTo>
                  <a:lnTo>
                    <a:pt x="313006" y="206428"/>
                  </a:lnTo>
                  <a:lnTo>
                    <a:pt x="284541" y="162969"/>
                  </a:lnTo>
                  <a:lnTo>
                    <a:pt x="238472" y="130375"/>
                  </a:lnTo>
                  <a:lnTo>
                    <a:pt x="196480" y="78769"/>
                  </a:lnTo>
                  <a:lnTo>
                    <a:pt x="168015" y="67904"/>
                  </a:lnTo>
                  <a:lnTo>
                    <a:pt x="135496" y="29878"/>
                  </a:lnTo>
                  <a:lnTo>
                    <a:pt x="115182" y="32594"/>
                  </a:lnTo>
                  <a:lnTo>
                    <a:pt x="8130" y="0"/>
                  </a:lnTo>
                  <a:lnTo>
                    <a:pt x="2710" y="17644"/>
                  </a:lnTo>
                  <a:close/>
                </a:path>
              </a:pathLst>
            </a:custGeom>
            <a:grpFill/>
            <a:ln w="3175" cap="rnd" cmpd="sng">
              <a:solidFill>
                <a:srgbClr val="103140"/>
              </a:solidFill>
              <a:prstDash val="solid"/>
              <a:round/>
            </a:ln>
          </p:spPr>
          <p:txBody>
            <a:bodyPr rtlCol="0" anchor="ctr"/>
            <a:lstStyle/>
            <a:p>
              <a:endParaRPr lang="sv-SE"/>
            </a:p>
          </p:txBody>
        </p:sp>
        <p:sp>
          <p:nvSpPr>
            <p:cNvPr id="267" name="Frihandsfigur 266">
              <a:extLst>
                <a:ext uri="{FF2B5EF4-FFF2-40B4-BE49-F238E27FC236}">
                  <a16:creationId xmlns:a16="http://schemas.microsoft.com/office/drawing/2014/main" id="{DBAAFD46-DFE8-A13A-BA48-B23C67747851}"/>
                </a:ext>
              </a:extLst>
            </p:cNvPr>
            <p:cNvSpPr/>
            <p:nvPr/>
          </p:nvSpPr>
          <p:spPr>
            <a:xfrm>
              <a:off x="6005427" y="8988592"/>
              <a:ext cx="499989" cy="301493"/>
            </a:xfrm>
            <a:custGeom>
              <a:avLst/>
              <a:gdLst>
                <a:gd name="connsiteX0" fmla="*/ 384808 w 499989"/>
                <a:gd name="connsiteY0" fmla="*/ 16297 h 301493"/>
                <a:gd name="connsiteX1" fmla="*/ 434952 w 499989"/>
                <a:gd name="connsiteY1" fmla="*/ 0 h 301493"/>
                <a:gd name="connsiteX2" fmla="*/ 491860 w 499989"/>
                <a:gd name="connsiteY2" fmla="*/ 67904 h 301493"/>
                <a:gd name="connsiteX3" fmla="*/ 499990 w 499989"/>
                <a:gd name="connsiteY3" fmla="*/ 214576 h 301493"/>
                <a:gd name="connsiteX4" fmla="*/ 464761 w 499989"/>
                <a:gd name="connsiteY4" fmla="*/ 220009 h 301493"/>
                <a:gd name="connsiteX5" fmla="*/ 451211 w 499989"/>
                <a:gd name="connsiteY5" fmla="*/ 233589 h 301493"/>
                <a:gd name="connsiteX6" fmla="*/ 410563 w 499989"/>
                <a:gd name="connsiteY6" fmla="*/ 233589 h 301493"/>
                <a:gd name="connsiteX7" fmla="*/ 356364 w 499989"/>
                <a:gd name="connsiteY7" fmla="*/ 255319 h 301493"/>
                <a:gd name="connsiteX8" fmla="*/ 303510 w 499989"/>
                <a:gd name="connsiteY8" fmla="*/ 260751 h 301493"/>
                <a:gd name="connsiteX9" fmla="*/ 268281 w 499989"/>
                <a:gd name="connsiteY9" fmla="*/ 260751 h 301493"/>
                <a:gd name="connsiteX10" fmla="*/ 235762 w 499989"/>
                <a:gd name="connsiteY10" fmla="*/ 291976 h 301493"/>
                <a:gd name="connsiteX11" fmla="*/ 177510 w 499989"/>
                <a:gd name="connsiteY11" fmla="*/ 301493 h 301493"/>
                <a:gd name="connsiteX12" fmla="*/ 154465 w 499989"/>
                <a:gd name="connsiteY12" fmla="*/ 259382 h 301493"/>
                <a:gd name="connsiteX13" fmla="*/ 112472 w 499989"/>
                <a:gd name="connsiteY13" fmla="*/ 228157 h 301493"/>
                <a:gd name="connsiteX14" fmla="*/ 168015 w 499989"/>
                <a:gd name="connsiteY14" fmla="*/ 222725 h 301493"/>
                <a:gd name="connsiteX15" fmla="*/ 210029 w 499989"/>
                <a:gd name="connsiteY15" fmla="*/ 205059 h 301493"/>
                <a:gd name="connsiteX16" fmla="*/ 228998 w 499989"/>
                <a:gd name="connsiteY16" fmla="*/ 172465 h 301493"/>
                <a:gd name="connsiteX17" fmla="*/ 207319 w 499989"/>
                <a:gd name="connsiteY17" fmla="*/ 169749 h 301493"/>
                <a:gd name="connsiteX18" fmla="*/ 109762 w 499989"/>
                <a:gd name="connsiteY18" fmla="*/ 202343 h 301493"/>
                <a:gd name="connsiteX19" fmla="*/ 73168 w 499989"/>
                <a:gd name="connsiteY19" fmla="*/ 175181 h 301493"/>
                <a:gd name="connsiteX20" fmla="*/ 0 w 499989"/>
                <a:gd name="connsiteY20" fmla="*/ 169749 h 301493"/>
                <a:gd name="connsiteX21" fmla="*/ 36595 w 499989"/>
                <a:gd name="connsiteY21" fmla="*/ 126291 h 301493"/>
                <a:gd name="connsiteX22" fmla="*/ 73168 w 499989"/>
                <a:gd name="connsiteY22" fmla="*/ 93697 h 301493"/>
                <a:gd name="connsiteX23" fmla="*/ 101633 w 499989"/>
                <a:gd name="connsiteY23" fmla="*/ 104561 h 301493"/>
                <a:gd name="connsiteX24" fmla="*/ 144991 w 499989"/>
                <a:gd name="connsiteY24" fmla="*/ 111362 h 301493"/>
                <a:gd name="connsiteX25" fmla="*/ 208663 w 499989"/>
                <a:gd name="connsiteY25" fmla="*/ 96413 h 301493"/>
                <a:gd name="connsiteX26" fmla="*/ 214083 w 499989"/>
                <a:gd name="connsiteY26" fmla="*/ 71968 h 301493"/>
                <a:gd name="connsiteX27" fmla="*/ 189694 w 499989"/>
                <a:gd name="connsiteY27" fmla="*/ 52954 h 301493"/>
                <a:gd name="connsiteX28" fmla="*/ 192404 w 499989"/>
                <a:gd name="connsiteY28" fmla="*/ 24445 h 301493"/>
                <a:gd name="connsiteX29" fmla="*/ 288617 w 499989"/>
                <a:gd name="connsiteY29" fmla="*/ 17644 h 301493"/>
                <a:gd name="connsiteX30" fmla="*/ 338739 w 499989"/>
                <a:gd name="connsiteY30" fmla="*/ 6780 h 301493"/>
                <a:gd name="connsiteX31" fmla="*/ 384808 w 499989"/>
                <a:gd name="connsiteY31" fmla="*/ 16297 h 30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9989" h="301493">
                  <a:moveTo>
                    <a:pt x="384808" y="16297"/>
                  </a:moveTo>
                  <a:lnTo>
                    <a:pt x="434952" y="0"/>
                  </a:lnTo>
                  <a:lnTo>
                    <a:pt x="491860" y="67904"/>
                  </a:lnTo>
                  <a:lnTo>
                    <a:pt x="499990" y="214576"/>
                  </a:lnTo>
                  <a:lnTo>
                    <a:pt x="464761" y="220009"/>
                  </a:lnTo>
                  <a:lnTo>
                    <a:pt x="451211" y="233589"/>
                  </a:lnTo>
                  <a:lnTo>
                    <a:pt x="410563" y="233589"/>
                  </a:lnTo>
                  <a:lnTo>
                    <a:pt x="356364" y="255319"/>
                  </a:lnTo>
                  <a:lnTo>
                    <a:pt x="303510" y="260751"/>
                  </a:lnTo>
                  <a:lnTo>
                    <a:pt x="268281" y="260751"/>
                  </a:lnTo>
                  <a:lnTo>
                    <a:pt x="235762" y="291976"/>
                  </a:lnTo>
                  <a:lnTo>
                    <a:pt x="177510" y="301493"/>
                  </a:lnTo>
                  <a:lnTo>
                    <a:pt x="154465" y="259382"/>
                  </a:lnTo>
                  <a:lnTo>
                    <a:pt x="112472" y="228157"/>
                  </a:lnTo>
                  <a:lnTo>
                    <a:pt x="168015" y="222725"/>
                  </a:lnTo>
                  <a:lnTo>
                    <a:pt x="210029" y="205059"/>
                  </a:lnTo>
                  <a:lnTo>
                    <a:pt x="228998" y="172465"/>
                  </a:lnTo>
                  <a:lnTo>
                    <a:pt x="207319" y="169749"/>
                  </a:lnTo>
                  <a:lnTo>
                    <a:pt x="109762" y="202343"/>
                  </a:lnTo>
                  <a:lnTo>
                    <a:pt x="73168" y="175181"/>
                  </a:lnTo>
                  <a:lnTo>
                    <a:pt x="0" y="169749"/>
                  </a:lnTo>
                  <a:lnTo>
                    <a:pt x="36595" y="126291"/>
                  </a:lnTo>
                  <a:lnTo>
                    <a:pt x="73168" y="93697"/>
                  </a:lnTo>
                  <a:lnTo>
                    <a:pt x="101633" y="104561"/>
                  </a:lnTo>
                  <a:lnTo>
                    <a:pt x="144991" y="111362"/>
                  </a:lnTo>
                  <a:lnTo>
                    <a:pt x="208663" y="96413"/>
                  </a:lnTo>
                  <a:lnTo>
                    <a:pt x="214083" y="71968"/>
                  </a:lnTo>
                  <a:lnTo>
                    <a:pt x="189694" y="52954"/>
                  </a:lnTo>
                  <a:lnTo>
                    <a:pt x="192404" y="24445"/>
                  </a:lnTo>
                  <a:lnTo>
                    <a:pt x="288617" y="17644"/>
                  </a:lnTo>
                  <a:lnTo>
                    <a:pt x="338739" y="6780"/>
                  </a:lnTo>
                  <a:lnTo>
                    <a:pt x="384808" y="16297"/>
                  </a:lnTo>
                  <a:close/>
                </a:path>
              </a:pathLst>
            </a:custGeom>
            <a:grpFill/>
            <a:ln w="3175" cap="rnd" cmpd="sng">
              <a:solidFill>
                <a:srgbClr val="103140"/>
              </a:solidFill>
              <a:prstDash val="solid"/>
              <a:round/>
            </a:ln>
          </p:spPr>
          <p:txBody>
            <a:bodyPr rtlCol="0" anchor="ctr"/>
            <a:lstStyle/>
            <a:p>
              <a:endParaRPr lang="sv-SE"/>
            </a:p>
          </p:txBody>
        </p:sp>
        <p:sp>
          <p:nvSpPr>
            <p:cNvPr id="268" name="Frihandsfigur 267">
              <a:extLst>
                <a:ext uri="{FF2B5EF4-FFF2-40B4-BE49-F238E27FC236}">
                  <a16:creationId xmlns:a16="http://schemas.microsoft.com/office/drawing/2014/main" id="{66125DA6-D46D-E4BD-F307-CD3AC4B75925}"/>
                </a:ext>
              </a:extLst>
            </p:cNvPr>
            <p:cNvSpPr/>
            <p:nvPr/>
          </p:nvSpPr>
          <p:spPr>
            <a:xfrm>
              <a:off x="6214090" y="9393300"/>
              <a:ext cx="615150" cy="442733"/>
            </a:xfrm>
            <a:custGeom>
              <a:avLst/>
              <a:gdLst>
                <a:gd name="connsiteX0" fmla="*/ 600256 w 615150"/>
                <a:gd name="connsiteY0" fmla="*/ 267531 h 442733"/>
                <a:gd name="connsiteX1" fmla="*/ 615150 w 615150"/>
                <a:gd name="connsiteY1" fmla="*/ 270247 h 442733"/>
                <a:gd name="connsiteX2" fmla="*/ 607020 w 615150"/>
                <a:gd name="connsiteY2" fmla="*/ 243085 h 442733"/>
                <a:gd name="connsiteX3" fmla="*/ 579921 w 615150"/>
                <a:gd name="connsiteY3" fmla="*/ 230873 h 442733"/>
                <a:gd name="connsiteX4" fmla="*/ 578577 w 615150"/>
                <a:gd name="connsiteY4" fmla="*/ 190131 h 442733"/>
                <a:gd name="connsiteX5" fmla="*/ 592127 w 615150"/>
                <a:gd name="connsiteY5" fmla="*/ 173834 h 442733"/>
                <a:gd name="connsiteX6" fmla="*/ 589417 w 615150"/>
                <a:gd name="connsiteY6" fmla="*/ 129007 h 442733"/>
                <a:gd name="connsiteX7" fmla="*/ 565028 w 615150"/>
                <a:gd name="connsiteY7" fmla="*/ 103214 h 442733"/>
                <a:gd name="connsiteX8" fmla="*/ 550112 w 615150"/>
                <a:gd name="connsiteY8" fmla="*/ 111362 h 442733"/>
                <a:gd name="connsiteX9" fmla="*/ 532509 w 615150"/>
                <a:gd name="connsiteY9" fmla="*/ 100498 h 442733"/>
                <a:gd name="connsiteX10" fmla="*/ 516249 w 615150"/>
                <a:gd name="connsiteY10" fmla="*/ 107278 h 442733"/>
                <a:gd name="connsiteX11" fmla="*/ 497280 w 615150"/>
                <a:gd name="connsiteY11" fmla="*/ 88264 h 442733"/>
                <a:gd name="connsiteX12" fmla="*/ 482364 w 615150"/>
                <a:gd name="connsiteY12" fmla="*/ 77400 h 442733"/>
                <a:gd name="connsiteX13" fmla="*/ 460685 w 615150"/>
                <a:gd name="connsiteY13" fmla="*/ 85548 h 442733"/>
                <a:gd name="connsiteX14" fmla="*/ 411907 w 615150"/>
                <a:gd name="connsiteY14" fmla="*/ 47522 h 442733"/>
                <a:gd name="connsiteX15" fmla="*/ 376678 w 615150"/>
                <a:gd name="connsiteY15" fmla="*/ 0 h 442733"/>
                <a:gd name="connsiteX16" fmla="*/ 310296 w 615150"/>
                <a:gd name="connsiteY16" fmla="*/ 51607 h 442733"/>
                <a:gd name="connsiteX17" fmla="*/ 313006 w 615150"/>
                <a:gd name="connsiteY17" fmla="*/ 109994 h 442733"/>
                <a:gd name="connsiteX18" fmla="*/ 285907 w 615150"/>
                <a:gd name="connsiteY18" fmla="*/ 101845 h 442733"/>
                <a:gd name="connsiteX19" fmla="*/ 246602 w 615150"/>
                <a:gd name="connsiteY19" fmla="*/ 120858 h 442733"/>
                <a:gd name="connsiteX20" fmla="*/ 254732 w 615150"/>
                <a:gd name="connsiteY20" fmla="*/ 150736 h 442733"/>
                <a:gd name="connsiteX21" fmla="*/ 239838 w 615150"/>
                <a:gd name="connsiteY21" fmla="*/ 160253 h 442733"/>
                <a:gd name="connsiteX22" fmla="*/ 210029 w 615150"/>
                <a:gd name="connsiteY22" fmla="*/ 150736 h 442733"/>
                <a:gd name="connsiteX23" fmla="*/ 197824 w 615150"/>
                <a:gd name="connsiteY23" fmla="*/ 176550 h 442733"/>
                <a:gd name="connsiteX24" fmla="*/ 150411 w 615150"/>
                <a:gd name="connsiteY24" fmla="*/ 180614 h 442733"/>
                <a:gd name="connsiteX25" fmla="*/ 172090 w 615150"/>
                <a:gd name="connsiteY25" fmla="*/ 253950 h 442733"/>
                <a:gd name="connsiteX26" fmla="*/ 104343 w 615150"/>
                <a:gd name="connsiteY26" fmla="*/ 290629 h 442733"/>
                <a:gd name="connsiteX27" fmla="*/ 67748 w 615150"/>
                <a:gd name="connsiteY27" fmla="*/ 282480 h 442733"/>
                <a:gd name="connsiteX28" fmla="*/ 56908 w 615150"/>
                <a:gd name="connsiteY28" fmla="*/ 256666 h 442733"/>
                <a:gd name="connsiteX29" fmla="*/ 0 w 615150"/>
                <a:gd name="connsiteY29" fmla="*/ 239022 h 442733"/>
                <a:gd name="connsiteX30" fmla="*/ 60984 w 615150"/>
                <a:gd name="connsiteY30" fmla="*/ 358533 h 442733"/>
                <a:gd name="connsiteX31" fmla="*/ 153121 w 615150"/>
                <a:gd name="connsiteY31" fmla="*/ 361249 h 442733"/>
                <a:gd name="connsiteX32" fmla="*/ 228998 w 615150"/>
                <a:gd name="connsiteY32" fmla="*/ 387042 h 442733"/>
                <a:gd name="connsiteX33" fmla="*/ 261517 w 615150"/>
                <a:gd name="connsiteY33" fmla="*/ 434585 h 442733"/>
                <a:gd name="connsiteX34" fmla="*/ 298090 w 615150"/>
                <a:gd name="connsiteY34" fmla="*/ 438649 h 442733"/>
                <a:gd name="connsiteX35" fmla="*/ 341449 w 615150"/>
                <a:gd name="connsiteY35" fmla="*/ 442733 h 442733"/>
                <a:gd name="connsiteX36" fmla="*/ 398357 w 615150"/>
                <a:gd name="connsiteY36" fmla="*/ 422352 h 442733"/>
                <a:gd name="connsiteX37" fmla="*/ 397013 w 615150"/>
                <a:gd name="connsiteY37" fmla="*/ 400622 h 442733"/>
                <a:gd name="connsiteX38" fmla="*/ 353654 w 615150"/>
                <a:gd name="connsiteY38" fmla="*/ 388410 h 442733"/>
                <a:gd name="connsiteX39" fmla="*/ 376678 w 615150"/>
                <a:gd name="connsiteY39" fmla="*/ 376177 h 442733"/>
                <a:gd name="connsiteX40" fmla="*/ 386173 w 615150"/>
                <a:gd name="connsiteY40" fmla="*/ 340867 h 442733"/>
                <a:gd name="connsiteX41" fmla="*/ 434952 w 615150"/>
                <a:gd name="connsiteY41" fmla="*/ 340867 h 442733"/>
                <a:gd name="connsiteX42" fmla="*/ 397013 w 615150"/>
                <a:gd name="connsiteY42" fmla="*/ 306926 h 442733"/>
                <a:gd name="connsiteX43" fmla="*/ 432242 w 615150"/>
                <a:gd name="connsiteY43" fmla="*/ 293345 h 442733"/>
                <a:gd name="connsiteX44" fmla="*/ 457975 w 615150"/>
                <a:gd name="connsiteY44" fmla="*/ 320506 h 442733"/>
                <a:gd name="connsiteX45" fmla="*/ 485074 w 615150"/>
                <a:gd name="connsiteY45" fmla="*/ 319138 h 442733"/>
                <a:gd name="connsiteX46" fmla="*/ 537928 w 615150"/>
                <a:gd name="connsiteY46" fmla="*/ 331371 h 442733"/>
                <a:gd name="connsiteX47" fmla="*/ 559608 w 615150"/>
                <a:gd name="connsiteY47" fmla="*/ 305557 h 442733"/>
                <a:gd name="connsiteX48" fmla="*/ 593471 w 615150"/>
                <a:gd name="connsiteY48" fmla="*/ 312358 h 442733"/>
                <a:gd name="connsiteX49" fmla="*/ 600256 w 615150"/>
                <a:gd name="connsiteY49" fmla="*/ 267531 h 44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15150" h="442733">
                  <a:moveTo>
                    <a:pt x="600256" y="267531"/>
                  </a:moveTo>
                  <a:lnTo>
                    <a:pt x="615150" y="270247"/>
                  </a:lnTo>
                  <a:lnTo>
                    <a:pt x="607020" y="243085"/>
                  </a:lnTo>
                  <a:lnTo>
                    <a:pt x="579921" y="230873"/>
                  </a:lnTo>
                  <a:lnTo>
                    <a:pt x="578577" y="190131"/>
                  </a:lnTo>
                  <a:lnTo>
                    <a:pt x="592127" y="173834"/>
                  </a:lnTo>
                  <a:lnTo>
                    <a:pt x="589417" y="129007"/>
                  </a:lnTo>
                  <a:lnTo>
                    <a:pt x="565028" y="103214"/>
                  </a:lnTo>
                  <a:lnTo>
                    <a:pt x="550112" y="111362"/>
                  </a:lnTo>
                  <a:lnTo>
                    <a:pt x="532509" y="100498"/>
                  </a:lnTo>
                  <a:lnTo>
                    <a:pt x="516249" y="107278"/>
                  </a:lnTo>
                  <a:lnTo>
                    <a:pt x="497280" y="88264"/>
                  </a:lnTo>
                  <a:lnTo>
                    <a:pt x="482364" y="77400"/>
                  </a:lnTo>
                  <a:lnTo>
                    <a:pt x="460685" y="85548"/>
                  </a:lnTo>
                  <a:lnTo>
                    <a:pt x="411907" y="47522"/>
                  </a:lnTo>
                  <a:lnTo>
                    <a:pt x="376678" y="0"/>
                  </a:lnTo>
                  <a:lnTo>
                    <a:pt x="310296" y="51607"/>
                  </a:lnTo>
                  <a:lnTo>
                    <a:pt x="313006" y="109994"/>
                  </a:lnTo>
                  <a:lnTo>
                    <a:pt x="285907" y="101845"/>
                  </a:lnTo>
                  <a:lnTo>
                    <a:pt x="246602" y="120858"/>
                  </a:lnTo>
                  <a:lnTo>
                    <a:pt x="254732" y="150736"/>
                  </a:lnTo>
                  <a:lnTo>
                    <a:pt x="239838" y="160253"/>
                  </a:lnTo>
                  <a:lnTo>
                    <a:pt x="210029" y="150736"/>
                  </a:lnTo>
                  <a:lnTo>
                    <a:pt x="197824" y="176550"/>
                  </a:lnTo>
                  <a:lnTo>
                    <a:pt x="150411" y="180614"/>
                  </a:lnTo>
                  <a:lnTo>
                    <a:pt x="172090" y="253950"/>
                  </a:lnTo>
                  <a:lnTo>
                    <a:pt x="104343" y="290629"/>
                  </a:lnTo>
                  <a:lnTo>
                    <a:pt x="67748" y="282480"/>
                  </a:lnTo>
                  <a:lnTo>
                    <a:pt x="56908" y="256666"/>
                  </a:lnTo>
                  <a:lnTo>
                    <a:pt x="0" y="239022"/>
                  </a:lnTo>
                  <a:lnTo>
                    <a:pt x="60984" y="358533"/>
                  </a:lnTo>
                  <a:lnTo>
                    <a:pt x="153121" y="361249"/>
                  </a:lnTo>
                  <a:lnTo>
                    <a:pt x="228998" y="387042"/>
                  </a:lnTo>
                  <a:lnTo>
                    <a:pt x="261517" y="434585"/>
                  </a:lnTo>
                  <a:lnTo>
                    <a:pt x="298090" y="438649"/>
                  </a:lnTo>
                  <a:lnTo>
                    <a:pt x="341449" y="442733"/>
                  </a:lnTo>
                  <a:lnTo>
                    <a:pt x="398357" y="422352"/>
                  </a:lnTo>
                  <a:lnTo>
                    <a:pt x="397013" y="400622"/>
                  </a:lnTo>
                  <a:lnTo>
                    <a:pt x="353654" y="388410"/>
                  </a:lnTo>
                  <a:lnTo>
                    <a:pt x="376678" y="376177"/>
                  </a:lnTo>
                  <a:lnTo>
                    <a:pt x="386173" y="340867"/>
                  </a:lnTo>
                  <a:lnTo>
                    <a:pt x="434952" y="340867"/>
                  </a:lnTo>
                  <a:lnTo>
                    <a:pt x="397013" y="306926"/>
                  </a:lnTo>
                  <a:lnTo>
                    <a:pt x="432242" y="293345"/>
                  </a:lnTo>
                  <a:lnTo>
                    <a:pt x="457975" y="320506"/>
                  </a:lnTo>
                  <a:lnTo>
                    <a:pt x="485074" y="319138"/>
                  </a:lnTo>
                  <a:lnTo>
                    <a:pt x="537928" y="331371"/>
                  </a:lnTo>
                  <a:lnTo>
                    <a:pt x="559608" y="305557"/>
                  </a:lnTo>
                  <a:lnTo>
                    <a:pt x="593471" y="312358"/>
                  </a:lnTo>
                  <a:lnTo>
                    <a:pt x="600256" y="267531"/>
                  </a:lnTo>
                  <a:close/>
                </a:path>
              </a:pathLst>
            </a:custGeom>
            <a:grpFill/>
            <a:ln w="3175" cap="rnd" cmpd="sng">
              <a:solidFill>
                <a:srgbClr val="103140"/>
              </a:solidFill>
              <a:prstDash val="solid"/>
              <a:round/>
            </a:ln>
          </p:spPr>
          <p:txBody>
            <a:bodyPr rtlCol="0" anchor="ctr"/>
            <a:lstStyle/>
            <a:p>
              <a:endParaRPr lang="sv-SE"/>
            </a:p>
          </p:txBody>
        </p:sp>
        <p:sp>
          <p:nvSpPr>
            <p:cNvPr id="269" name="Frihandsfigur 268">
              <a:extLst>
                <a:ext uri="{FF2B5EF4-FFF2-40B4-BE49-F238E27FC236}">
                  <a16:creationId xmlns:a16="http://schemas.microsoft.com/office/drawing/2014/main" id="{938915BF-5B8F-A73C-5183-F260659677D6}"/>
                </a:ext>
              </a:extLst>
            </p:cNvPr>
            <p:cNvSpPr/>
            <p:nvPr/>
          </p:nvSpPr>
          <p:spPr>
            <a:xfrm>
              <a:off x="6298097" y="9203169"/>
              <a:ext cx="292670" cy="370744"/>
            </a:xfrm>
            <a:custGeom>
              <a:avLst/>
              <a:gdLst>
                <a:gd name="connsiteX0" fmla="*/ 0 w 292670"/>
                <a:gd name="connsiteY0" fmla="*/ 328655 h 370744"/>
                <a:gd name="connsiteX1" fmla="*/ 32519 w 292670"/>
                <a:gd name="connsiteY1" fmla="*/ 317790 h 370744"/>
                <a:gd name="connsiteX2" fmla="*/ 55564 w 292670"/>
                <a:gd name="connsiteY2" fmla="*/ 296061 h 370744"/>
                <a:gd name="connsiteX3" fmla="*/ 33885 w 292670"/>
                <a:gd name="connsiteY3" fmla="*/ 277048 h 370744"/>
                <a:gd name="connsiteX4" fmla="*/ 65038 w 292670"/>
                <a:gd name="connsiteY4" fmla="*/ 245802 h 370744"/>
                <a:gd name="connsiteX5" fmla="*/ 65038 w 292670"/>
                <a:gd name="connsiteY5" fmla="*/ 210491 h 370744"/>
                <a:gd name="connsiteX6" fmla="*/ 43359 w 292670"/>
                <a:gd name="connsiteY6" fmla="*/ 199627 h 370744"/>
                <a:gd name="connsiteX7" fmla="*/ 46069 w 292670"/>
                <a:gd name="connsiteY7" fmla="*/ 164317 h 370744"/>
                <a:gd name="connsiteX8" fmla="*/ 12206 w 292670"/>
                <a:gd name="connsiteY8" fmla="*/ 139871 h 370744"/>
                <a:gd name="connsiteX9" fmla="*/ 10840 w 292670"/>
                <a:gd name="connsiteY9" fmla="*/ 46175 h 370744"/>
                <a:gd name="connsiteX10" fmla="*/ 63694 w 292670"/>
                <a:gd name="connsiteY10" fmla="*/ 40742 h 370744"/>
                <a:gd name="connsiteX11" fmla="*/ 117892 w 292670"/>
                <a:gd name="connsiteY11" fmla="*/ 19013 h 370744"/>
                <a:gd name="connsiteX12" fmla="*/ 158541 w 292670"/>
                <a:gd name="connsiteY12" fmla="*/ 19013 h 370744"/>
                <a:gd name="connsiteX13" fmla="*/ 172090 w 292670"/>
                <a:gd name="connsiteY13" fmla="*/ 5432 h 370744"/>
                <a:gd name="connsiteX14" fmla="*/ 207319 w 292670"/>
                <a:gd name="connsiteY14" fmla="*/ 0 h 370744"/>
                <a:gd name="connsiteX15" fmla="*/ 216793 w 292670"/>
                <a:gd name="connsiteY15" fmla="*/ 21729 h 370744"/>
                <a:gd name="connsiteX16" fmla="*/ 260152 w 292670"/>
                <a:gd name="connsiteY16" fmla="*/ 32594 h 370744"/>
                <a:gd name="connsiteX17" fmla="*/ 231708 w 292670"/>
                <a:gd name="connsiteY17" fmla="*/ 90981 h 370744"/>
                <a:gd name="connsiteX18" fmla="*/ 245258 w 292670"/>
                <a:gd name="connsiteY18" fmla="*/ 101845 h 370744"/>
                <a:gd name="connsiteX19" fmla="*/ 237128 w 292670"/>
                <a:gd name="connsiteY19" fmla="*/ 127659 h 370744"/>
                <a:gd name="connsiteX20" fmla="*/ 292671 w 292670"/>
                <a:gd name="connsiteY20" fmla="*/ 190131 h 370744"/>
                <a:gd name="connsiteX21" fmla="*/ 226289 w 292670"/>
                <a:gd name="connsiteY21" fmla="*/ 241738 h 370744"/>
                <a:gd name="connsiteX22" fmla="*/ 228998 w 292670"/>
                <a:gd name="connsiteY22" fmla="*/ 300125 h 370744"/>
                <a:gd name="connsiteX23" fmla="*/ 201899 w 292670"/>
                <a:gd name="connsiteY23" fmla="*/ 291976 h 370744"/>
                <a:gd name="connsiteX24" fmla="*/ 162595 w 292670"/>
                <a:gd name="connsiteY24" fmla="*/ 310989 h 370744"/>
                <a:gd name="connsiteX25" fmla="*/ 170724 w 292670"/>
                <a:gd name="connsiteY25" fmla="*/ 340867 h 370744"/>
                <a:gd name="connsiteX26" fmla="*/ 155831 w 292670"/>
                <a:gd name="connsiteY26" fmla="*/ 350384 h 370744"/>
                <a:gd name="connsiteX27" fmla="*/ 126022 w 292670"/>
                <a:gd name="connsiteY27" fmla="*/ 340867 h 370744"/>
                <a:gd name="connsiteX28" fmla="*/ 113816 w 292670"/>
                <a:gd name="connsiteY28" fmla="*/ 366681 h 370744"/>
                <a:gd name="connsiteX29" fmla="*/ 66404 w 292670"/>
                <a:gd name="connsiteY29" fmla="*/ 370745 h 370744"/>
                <a:gd name="connsiteX30" fmla="*/ 0 w 292670"/>
                <a:gd name="connsiteY30" fmla="*/ 328655 h 3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2670" h="370744">
                  <a:moveTo>
                    <a:pt x="0" y="328655"/>
                  </a:moveTo>
                  <a:lnTo>
                    <a:pt x="32519" y="317790"/>
                  </a:lnTo>
                  <a:lnTo>
                    <a:pt x="55564" y="296061"/>
                  </a:lnTo>
                  <a:lnTo>
                    <a:pt x="33885" y="277048"/>
                  </a:lnTo>
                  <a:lnTo>
                    <a:pt x="65038" y="245802"/>
                  </a:lnTo>
                  <a:lnTo>
                    <a:pt x="65038" y="210491"/>
                  </a:lnTo>
                  <a:lnTo>
                    <a:pt x="43359" y="199627"/>
                  </a:lnTo>
                  <a:lnTo>
                    <a:pt x="46069" y="164317"/>
                  </a:lnTo>
                  <a:lnTo>
                    <a:pt x="12206" y="139871"/>
                  </a:lnTo>
                  <a:lnTo>
                    <a:pt x="10840" y="46175"/>
                  </a:lnTo>
                  <a:lnTo>
                    <a:pt x="63694" y="40742"/>
                  </a:lnTo>
                  <a:lnTo>
                    <a:pt x="117892" y="19013"/>
                  </a:lnTo>
                  <a:lnTo>
                    <a:pt x="158541" y="19013"/>
                  </a:lnTo>
                  <a:lnTo>
                    <a:pt x="172090" y="5432"/>
                  </a:lnTo>
                  <a:lnTo>
                    <a:pt x="207319" y="0"/>
                  </a:lnTo>
                  <a:lnTo>
                    <a:pt x="216793" y="21729"/>
                  </a:lnTo>
                  <a:lnTo>
                    <a:pt x="260152" y="32594"/>
                  </a:lnTo>
                  <a:lnTo>
                    <a:pt x="231708" y="90981"/>
                  </a:lnTo>
                  <a:lnTo>
                    <a:pt x="245258" y="101845"/>
                  </a:lnTo>
                  <a:lnTo>
                    <a:pt x="237128" y="127659"/>
                  </a:lnTo>
                  <a:lnTo>
                    <a:pt x="292671" y="190131"/>
                  </a:lnTo>
                  <a:lnTo>
                    <a:pt x="226289" y="241738"/>
                  </a:lnTo>
                  <a:lnTo>
                    <a:pt x="228998" y="300125"/>
                  </a:lnTo>
                  <a:lnTo>
                    <a:pt x="201899" y="291976"/>
                  </a:lnTo>
                  <a:lnTo>
                    <a:pt x="162595" y="310989"/>
                  </a:lnTo>
                  <a:lnTo>
                    <a:pt x="170724" y="340867"/>
                  </a:lnTo>
                  <a:lnTo>
                    <a:pt x="155831" y="350384"/>
                  </a:lnTo>
                  <a:lnTo>
                    <a:pt x="126022" y="340867"/>
                  </a:lnTo>
                  <a:lnTo>
                    <a:pt x="113816" y="366681"/>
                  </a:lnTo>
                  <a:lnTo>
                    <a:pt x="66404" y="370745"/>
                  </a:lnTo>
                  <a:lnTo>
                    <a:pt x="0" y="328655"/>
                  </a:lnTo>
                  <a:close/>
                </a:path>
              </a:pathLst>
            </a:custGeom>
            <a:grpFill/>
            <a:ln w="3175" cap="rnd" cmpd="sng">
              <a:solidFill>
                <a:srgbClr val="103140"/>
              </a:solidFill>
              <a:prstDash val="solid"/>
              <a:round/>
            </a:ln>
          </p:spPr>
          <p:txBody>
            <a:bodyPr rtlCol="0" anchor="ctr"/>
            <a:lstStyle/>
            <a:p>
              <a:endParaRPr lang="sv-SE"/>
            </a:p>
          </p:txBody>
        </p:sp>
        <p:sp>
          <p:nvSpPr>
            <p:cNvPr id="270" name="Frihandsfigur 269">
              <a:extLst>
                <a:ext uri="{FF2B5EF4-FFF2-40B4-BE49-F238E27FC236}">
                  <a16:creationId xmlns:a16="http://schemas.microsoft.com/office/drawing/2014/main" id="{7E5F42D1-E093-5F01-6D6D-FCB0773034D8}"/>
                </a:ext>
              </a:extLst>
            </p:cNvPr>
            <p:cNvSpPr/>
            <p:nvPr/>
          </p:nvSpPr>
          <p:spPr>
            <a:xfrm>
              <a:off x="6021686" y="9216750"/>
              <a:ext cx="364494" cy="467178"/>
            </a:xfrm>
            <a:custGeom>
              <a:avLst/>
              <a:gdLst>
                <a:gd name="connsiteX0" fmla="*/ 276411 w 364494"/>
                <a:gd name="connsiteY0" fmla="*/ 315074 h 467178"/>
                <a:gd name="connsiteX1" fmla="*/ 308930 w 364494"/>
                <a:gd name="connsiteY1" fmla="*/ 304209 h 467178"/>
                <a:gd name="connsiteX2" fmla="*/ 331975 w 364494"/>
                <a:gd name="connsiteY2" fmla="*/ 282480 h 467178"/>
                <a:gd name="connsiteX3" fmla="*/ 310296 w 364494"/>
                <a:gd name="connsiteY3" fmla="*/ 263467 h 467178"/>
                <a:gd name="connsiteX4" fmla="*/ 341449 w 364494"/>
                <a:gd name="connsiteY4" fmla="*/ 232221 h 467178"/>
                <a:gd name="connsiteX5" fmla="*/ 341449 w 364494"/>
                <a:gd name="connsiteY5" fmla="*/ 196911 h 467178"/>
                <a:gd name="connsiteX6" fmla="*/ 319770 w 364494"/>
                <a:gd name="connsiteY6" fmla="*/ 186046 h 467178"/>
                <a:gd name="connsiteX7" fmla="*/ 322480 w 364494"/>
                <a:gd name="connsiteY7" fmla="*/ 150736 h 467178"/>
                <a:gd name="connsiteX8" fmla="*/ 288617 w 364494"/>
                <a:gd name="connsiteY8" fmla="*/ 126291 h 467178"/>
                <a:gd name="connsiteX9" fmla="*/ 287251 w 364494"/>
                <a:gd name="connsiteY9" fmla="*/ 32594 h 467178"/>
                <a:gd name="connsiteX10" fmla="*/ 252022 w 364494"/>
                <a:gd name="connsiteY10" fmla="*/ 32594 h 467178"/>
                <a:gd name="connsiteX11" fmla="*/ 219503 w 364494"/>
                <a:gd name="connsiteY11" fmla="*/ 63819 h 467178"/>
                <a:gd name="connsiteX12" fmla="*/ 161251 w 364494"/>
                <a:gd name="connsiteY12" fmla="*/ 73336 h 467178"/>
                <a:gd name="connsiteX13" fmla="*/ 138206 w 364494"/>
                <a:gd name="connsiteY13" fmla="*/ 31225 h 467178"/>
                <a:gd name="connsiteX14" fmla="*/ 96213 w 364494"/>
                <a:gd name="connsiteY14" fmla="*/ 0 h 467178"/>
                <a:gd name="connsiteX15" fmla="*/ 60984 w 364494"/>
                <a:gd name="connsiteY15" fmla="*/ 14928 h 467178"/>
                <a:gd name="connsiteX16" fmla="*/ 4076 w 364494"/>
                <a:gd name="connsiteY16" fmla="*/ 35310 h 467178"/>
                <a:gd name="connsiteX17" fmla="*/ 0 w 364494"/>
                <a:gd name="connsiteY17" fmla="*/ 71968 h 467178"/>
                <a:gd name="connsiteX18" fmla="*/ 59618 w 364494"/>
                <a:gd name="connsiteY18" fmla="*/ 84201 h 467178"/>
                <a:gd name="connsiteX19" fmla="*/ 81297 w 364494"/>
                <a:gd name="connsiteY19" fmla="*/ 126291 h 467178"/>
                <a:gd name="connsiteX20" fmla="*/ 130076 w 364494"/>
                <a:gd name="connsiteY20" fmla="*/ 207775 h 467178"/>
                <a:gd name="connsiteX21" fmla="*/ 101633 w 364494"/>
                <a:gd name="connsiteY21" fmla="*/ 215924 h 467178"/>
                <a:gd name="connsiteX22" fmla="*/ 37939 w 364494"/>
                <a:gd name="connsiteY22" fmla="*/ 278395 h 467178"/>
                <a:gd name="connsiteX23" fmla="*/ 88083 w 364494"/>
                <a:gd name="connsiteY23" fmla="*/ 301493 h 467178"/>
                <a:gd name="connsiteX24" fmla="*/ 111106 w 364494"/>
                <a:gd name="connsiteY24" fmla="*/ 346299 h 467178"/>
                <a:gd name="connsiteX25" fmla="*/ 147701 w 364494"/>
                <a:gd name="connsiteY25" fmla="*/ 387042 h 467178"/>
                <a:gd name="connsiteX26" fmla="*/ 178854 w 364494"/>
                <a:gd name="connsiteY26" fmla="*/ 395190 h 467178"/>
                <a:gd name="connsiteX27" fmla="*/ 192404 w 364494"/>
                <a:gd name="connsiteY27" fmla="*/ 415572 h 467178"/>
                <a:gd name="connsiteX28" fmla="*/ 249312 w 364494"/>
                <a:gd name="connsiteY28" fmla="*/ 433216 h 467178"/>
                <a:gd name="connsiteX29" fmla="*/ 260152 w 364494"/>
                <a:gd name="connsiteY29" fmla="*/ 459030 h 467178"/>
                <a:gd name="connsiteX30" fmla="*/ 296746 w 364494"/>
                <a:gd name="connsiteY30" fmla="*/ 467179 h 467178"/>
                <a:gd name="connsiteX31" fmla="*/ 364494 w 364494"/>
                <a:gd name="connsiteY31" fmla="*/ 430500 h 467178"/>
                <a:gd name="connsiteX32" fmla="*/ 342815 w 364494"/>
                <a:gd name="connsiteY32" fmla="*/ 357164 h 467178"/>
                <a:gd name="connsiteX33" fmla="*/ 276411 w 364494"/>
                <a:gd name="connsiteY33" fmla="*/ 315074 h 46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4494" h="467178">
                  <a:moveTo>
                    <a:pt x="276411" y="315074"/>
                  </a:moveTo>
                  <a:lnTo>
                    <a:pt x="308930" y="304209"/>
                  </a:lnTo>
                  <a:lnTo>
                    <a:pt x="331975" y="282480"/>
                  </a:lnTo>
                  <a:lnTo>
                    <a:pt x="310296" y="263467"/>
                  </a:lnTo>
                  <a:lnTo>
                    <a:pt x="341449" y="232221"/>
                  </a:lnTo>
                  <a:lnTo>
                    <a:pt x="341449" y="196911"/>
                  </a:lnTo>
                  <a:lnTo>
                    <a:pt x="319770" y="186046"/>
                  </a:lnTo>
                  <a:lnTo>
                    <a:pt x="322480" y="150736"/>
                  </a:lnTo>
                  <a:lnTo>
                    <a:pt x="288617" y="126291"/>
                  </a:lnTo>
                  <a:lnTo>
                    <a:pt x="287251" y="32594"/>
                  </a:lnTo>
                  <a:lnTo>
                    <a:pt x="252022" y="32594"/>
                  </a:lnTo>
                  <a:lnTo>
                    <a:pt x="219503" y="63819"/>
                  </a:lnTo>
                  <a:lnTo>
                    <a:pt x="161251" y="73336"/>
                  </a:lnTo>
                  <a:lnTo>
                    <a:pt x="138206" y="31225"/>
                  </a:lnTo>
                  <a:lnTo>
                    <a:pt x="96213" y="0"/>
                  </a:lnTo>
                  <a:lnTo>
                    <a:pt x="60984" y="14928"/>
                  </a:lnTo>
                  <a:lnTo>
                    <a:pt x="4076" y="35310"/>
                  </a:lnTo>
                  <a:lnTo>
                    <a:pt x="0" y="71968"/>
                  </a:lnTo>
                  <a:lnTo>
                    <a:pt x="59618" y="84201"/>
                  </a:lnTo>
                  <a:lnTo>
                    <a:pt x="81297" y="126291"/>
                  </a:lnTo>
                  <a:lnTo>
                    <a:pt x="130076" y="207775"/>
                  </a:lnTo>
                  <a:lnTo>
                    <a:pt x="101633" y="215924"/>
                  </a:lnTo>
                  <a:lnTo>
                    <a:pt x="37939" y="278395"/>
                  </a:lnTo>
                  <a:lnTo>
                    <a:pt x="88083" y="301493"/>
                  </a:lnTo>
                  <a:lnTo>
                    <a:pt x="111106" y="346299"/>
                  </a:lnTo>
                  <a:lnTo>
                    <a:pt x="147701" y="387042"/>
                  </a:lnTo>
                  <a:lnTo>
                    <a:pt x="178854" y="395190"/>
                  </a:lnTo>
                  <a:lnTo>
                    <a:pt x="192404" y="415572"/>
                  </a:lnTo>
                  <a:lnTo>
                    <a:pt x="249312" y="433216"/>
                  </a:lnTo>
                  <a:lnTo>
                    <a:pt x="260152" y="459030"/>
                  </a:lnTo>
                  <a:lnTo>
                    <a:pt x="296746" y="467179"/>
                  </a:lnTo>
                  <a:lnTo>
                    <a:pt x="364494" y="430500"/>
                  </a:lnTo>
                  <a:lnTo>
                    <a:pt x="342815" y="357164"/>
                  </a:lnTo>
                  <a:lnTo>
                    <a:pt x="276411" y="315074"/>
                  </a:lnTo>
                  <a:close/>
                </a:path>
              </a:pathLst>
            </a:custGeom>
            <a:grpFill/>
            <a:ln w="3175" cap="rnd" cmpd="sng">
              <a:solidFill>
                <a:srgbClr val="103140"/>
              </a:solidFill>
              <a:prstDash val="solid"/>
              <a:round/>
            </a:ln>
          </p:spPr>
          <p:txBody>
            <a:bodyPr rtlCol="0" anchor="ctr"/>
            <a:lstStyle/>
            <a:p>
              <a:endParaRPr lang="sv-SE"/>
            </a:p>
          </p:txBody>
        </p:sp>
        <p:sp>
          <p:nvSpPr>
            <p:cNvPr id="271" name="Frihandsfigur 270">
              <a:extLst>
                <a:ext uri="{FF2B5EF4-FFF2-40B4-BE49-F238E27FC236}">
                  <a16:creationId xmlns:a16="http://schemas.microsoft.com/office/drawing/2014/main" id="{1E1A0244-AC6E-B506-74BB-CD9052165768}"/>
                </a:ext>
              </a:extLst>
            </p:cNvPr>
            <p:cNvSpPr/>
            <p:nvPr/>
          </p:nvSpPr>
          <p:spPr>
            <a:xfrm>
              <a:off x="6440379" y="8951914"/>
              <a:ext cx="319769" cy="308294"/>
            </a:xfrm>
            <a:custGeom>
              <a:avLst/>
              <a:gdLst>
                <a:gd name="connsiteX0" fmla="*/ 135496 w 319769"/>
                <a:gd name="connsiteY0" fmla="*/ 10865 h 308294"/>
                <a:gd name="connsiteX1" fmla="*/ 158519 w 319769"/>
                <a:gd name="connsiteY1" fmla="*/ 0 h 308294"/>
                <a:gd name="connsiteX2" fmla="*/ 188328 w 319769"/>
                <a:gd name="connsiteY2" fmla="*/ 21729 h 308294"/>
                <a:gd name="connsiteX3" fmla="*/ 173434 w 319769"/>
                <a:gd name="connsiteY3" fmla="*/ 57039 h 308294"/>
                <a:gd name="connsiteX4" fmla="*/ 193748 w 319769"/>
                <a:gd name="connsiteY4" fmla="*/ 122227 h 308294"/>
                <a:gd name="connsiteX5" fmla="*/ 231687 w 319769"/>
                <a:gd name="connsiteY5" fmla="*/ 119511 h 308294"/>
                <a:gd name="connsiteX6" fmla="*/ 214083 w 319769"/>
                <a:gd name="connsiteY6" fmla="*/ 58408 h 308294"/>
                <a:gd name="connsiteX7" fmla="*/ 227633 w 319769"/>
                <a:gd name="connsiteY7" fmla="*/ 36679 h 308294"/>
                <a:gd name="connsiteX8" fmla="*/ 296724 w 319769"/>
                <a:gd name="connsiteY8" fmla="*/ 52976 h 308294"/>
                <a:gd name="connsiteX9" fmla="*/ 319770 w 319769"/>
                <a:gd name="connsiteY9" fmla="*/ 103214 h 308294"/>
                <a:gd name="connsiteX10" fmla="*/ 294015 w 319769"/>
                <a:gd name="connsiteY10" fmla="*/ 137176 h 308294"/>
                <a:gd name="connsiteX11" fmla="*/ 308930 w 319769"/>
                <a:gd name="connsiteY11" fmla="*/ 141240 h 308294"/>
                <a:gd name="connsiteX12" fmla="*/ 314350 w 319769"/>
                <a:gd name="connsiteY12" fmla="*/ 172487 h 308294"/>
                <a:gd name="connsiteX13" fmla="*/ 287251 w 319769"/>
                <a:gd name="connsiteY13" fmla="*/ 192847 h 308294"/>
                <a:gd name="connsiteX14" fmla="*/ 302144 w 319769"/>
                <a:gd name="connsiteY14" fmla="*/ 229526 h 308294"/>
                <a:gd name="connsiteX15" fmla="*/ 279121 w 319769"/>
                <a:gd name="connsiteY15" fmla="*/ 256687 h 308294"/>
                <a:gd name="connsiteX16" fmla="*/ 287251 w 319769"/>
                <a:gd name="connsiteY16" fmla="*/ 308294 h 308294"/>
                <a:gd name="connsiteX17" fmla="*/ 258786 w 319769"/>
                <a:gd name="connsiteY17" fmla="*/ 308294 h 308294"/>
                <a:gd name="connsiteX18" fmla="*/ 246602 w 319769"/>
                <a:gd name="connsiteY18" fmla="*/ 286565 h 308294"/>
                <a:gd name="connsiteX19" fmla="*/ 117870 w 319769"/>
                <a:gd name="connsiteY19" fmla="*/ 283849 h 308294"/>
                <a:gd name="connsiteX20" fmla="*/ 74512 w 319769"/>
                <a:gd name="connsiteY20" fmla="*/ 272984 h 308294"/>
                <a:gd name="connsiteX21" fmla="*/ 65038 w 319769"/>
                <a:gd name="connsiteY21" fmla="*/ 251255 h 308294"/>
                <a:gd name="connsiteX22" fmla="*/ 56908 w 319769"/>
                <a:gd name="connsiteY22" fmla="*/ 104583 h 308294"/>
                <a:gd name="connsiteX23" fmla="*/ 0 w 319769"/>
                <a:gd name="connsiteY23" fmla="*/ 36679 h 308294"/>
                <a:gd name="connsiteX24" fmla="*/ 41993 w 319769"/>
                <a:gd name="connsiteY24" fmla="*/ 32594 h 308294"/>
                <a:gd name="connsiteX25" fmla="*/ 69092 w 319769"/>
                <a:gd name="connsiteY25" fmla="*/ 20382 h 308294"/>
                <a:gd name="connsiteX26" fmla="*/ 127366 w 319769"/>
                <a:gd name="connsiteY26" fmla="*/ 46175 h 308294"/>
                <a:gd name="connsiteX27" fmla="*/ 135496 w 319769"/>
                <a:gd name="connsiteY27" fmla="*/ 10865 h 30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9769" h="308294">
                  <a:moveTo>
                    <a:pt x="135496" y="10865"/>
                  </a:moveTo>
                  <a:lnTo>
                    <a:pt x="158519" y="0"/>
                  </a:lnTo>
                  <a:lnTo>
                    <a:pt x="188328" y="21729"/>
                  </a:lnTo>
                  <a:lnTo>
                    <a:pt x="173434" y="57039"/>
                  </a:lnTo>
                  <a:lnTo>
                    <a:pt x="193748" y="122227"/>
                  </a:lnTo>
                  <a:lnTo>
                    <a:pt x="231687" y="119511"/>
                  </a:lnTo>
                  <a:lnTo>
                    <a:pt x="214083" y="58408"/>
                  </a:lnTo>
                  <a:lnTo>
                    <a:pt x="227633" y="36679"/>
                  </a:lnTo>
                  <a:lnTo>
                    <a:pt x="296724" y="52976"/>
                  </a:lnTo>
                  <a:lnTo>
                    <a:pt x="319770" y="103214"/>
                  </a:lnTo>
                  <a:lnTo>
                    <a:pt x="294015" y="137176"/>
                  </a:lnTo>
                  <a:lnTo>
                    <a:pt x="308930" y="141240"/>
                  </a:lnTo>
                  <a:lnTo>
                    <a:pt x="314350" y="172487"/>
                  </a:lnTo>
                  <a:lnTo>
                    <a:pt x="287251" y="192847"/>
                  </a:lnTo>
                  <a:lnTo>
                    <a:pt x="302144" y="229526"/>
                  </a:lnTo>
                  <a:lnTo>
                    <a:pt x="279121" y="256687"/>
                  </a:lnTo>
                  <a:lnTo>
                    <a:pt x="287251" y="308294"/>
                  </a:lnTo>
                  <a:lnTo>
                    <a:pt x="258786" y="308294"/>
                  </a:lnTo>
                  <a:lnTo>
                    <a:pt x="246602" y="286565"/>
                  </a:lnTo>
                  <a:lnTo>
                    <a:pt x="117870" y="283849"/>
                  </a:lnTo>
                  <a:lnTo>
                    <a:pt x="74512" y="272984"/>
                  </a:lnTo>
                  <a:lnTo>
                    <a:pt x="65038" y="251255"/>
                  </a:lnTo>
                  <a:lnTo>
                    <a:pt x="56908" y="104583"/>
                  </a:lnTo>
                  <a:lnTo>
                    <a:pt x="0" y="36679"/>
                  </a:lnTo>
                  <a:lnTo>
                    <a:pt x="41993" y="32594"/>
                  </a:lnTo>
                  <a:lnTo>
                    <a:pt x="69092" y="20382"/>
                  </a:lnTo>
                  <a:lnTo>
                    <a:pt x="127366" y="46175"/>
                  </a:lnTo>
                  <a:lnTo>
                    <a:pt x="135496" y="10865"/>
                  </a:lnTo>
                  <a:close/>
                </a:path>
              </a:pathLst>
            </a:custGeom>
            <a:grpFill/>
            <a:ln w="3175" cap="rnd" cmpd="sng">
              <a:solidFill>
                <a:srgbClr val="103140"/>
              </a:solidFill>
              <a:prstDash val="solid"/>
              <a:round/>
            </a:ln>
          </p:spPr>
          <p:txBody>
            <a:bodyPr rtlCol="0" anchor="ctr"/>
            <a:lstStyle/>
            <a:p>
              <a:endParaRPr lang="sv-SE"/>
            </a:p>
          </p:txBody>
        </p:sp>
        <p:sp>
          <p:nvSpPr>
            <p:cNvPr id="272" name="Frihandsfigur 271">
              <a:extLst>
                <a:ext uri="{FF2B5EF4-FFF2-40B4-BE49-F238E27FC236}">
                  <a16:creationId xmlns:a16="http://schemas.microsoft.com/office/drawing/2014/main" id="{7B13D938-4262-0010-E3FB-AE208AFA35F0}"/>
                </a:ext>
              </a:extLst>
            </p:cNvPr>
            <p:cNvSpPr/>
            <p:nvPr/>
          </p:nvSpPr>
          <p:spPr>
            <a:xfrm>
              <a:off x="5966144" y="10087267"/>
              <a:ext cx="346868" cy="316442"/>
            </a:xfrm>
            <a:custGeom>
              <a:avLst/>
              <a:gdLst>
                <a:gd name="connsiteX0" fmla="*/ 98901 w 346868"/>
                <a:gd name="connsiteY0" fmla="*/ 253971 h 316442"/>
                <a:gd name="connsiteX1" fmla="*/ 126000 w 346868"/>
                <a:gd name="connsiteY1" fmla="*/ 268899 h 316442"/>
                <a:gd name="connsiteX2" fmla="*/ 117870 w 346868"/>
                <a:gd name="connsiteY2" fmla="*/ 291997 h 316442"/>
                <a:gd name="connsiteX3" fmla="*/ 166649 w 346868"/>
                <a:gd name="connsiteY3" fmla="*/ 290629 h 316442"/>
                <a:gd name="connsiteX4" fmla="*/ 180198 w 346868"/>
                <a:gd name="connsiteY4" fmla="*/ 316443 h 316442"/>
                <a:gd name="connsiteX5" fmla="*/ 211373 w 346868"/>
                <a:gd name="connsiteY5" fmla="*/ 312358 h 316442"/>
                <a:gd name="connsiteX6" fmla="*/ 197824 w 346868"/>
                <a:gd name="connsiteY6" fmla="*/ 271616 h 316442"/>
                <a:gd name="connsiteX7" fmla="*/ 212717 w 346868"/>
                <a:gd name="connsiteY7" fmla="*/ 255319 h 316442"/>
                <a:gd name="connsiteX8" fmla="*/ 252022 w 346868"/>
                <a:gd name="connsiteY8" fmla="*/ 221377 h 316442"/>
                <a:gd name="connsiteX9" fmla="*/ 273701 w 346868"/>
                <a:gd name="connsiteY9" fmla="*/ 245823 h 316442"/>
                <a:gd name="connsiteX10" fmla="*/ 315694 w 346868"/>
                <a:gd name="connsiteY10" fmla="*/ 226810 h 316442"/>
                <a:gd name="connsiteX11" fmla="*/ 317060 w 346868"/>
                <a:gd name="connsiteY11" fmla="*/ 199648 h 316442"/>
                <a:gd name="connsiteX12" fmla="*/ 341449 w 346868"/>
                <a:gd name="connsiteY12" fmla="*/ 192847 h 316442"/>
                <a:gd name="connsiteX13" fmla="*/ 346869 w 346868"/>
                <a:gd name="connsiteY13" fmla="*/ 152105 h 316442"/>
                <a:gd name="connsiteX14" fmla="*/ 273701 w 346868"/>
                <a:gd name="connsiteY14" fmla="*/ 118163 h 316442"/>
                <a:gd name="connsiteX15" fmla="*/ 265571 w 346868"/>
                <a:gd name="connsiteY15" fmla="*/ 74705 h 316442"/>
                <a:gd name="connsiteX16" fmla="*/ 239816 w 346868"/>
                <a:gd name="connsiteY16" fmla="*/ 57039 h 316442"/>
                <a:gd name="connsiteX17" fmla="*/ 220847 w 346868"/>
                <a:gd name="connsiteY17" fmla="*/ 59755 h 316442"/>
                <a:gd name="connsiteX18" fmla="*/ 184274 w 346868"/>
                <a:gd name="connsiteY18" fmla="*/ 28530 h 316442"/>
                <a:gd name="connsiteX19" fmla="*/ 157175 w 346868"/>
                <a:gd name="connsiteY19" fmla="*/ 38026 h 316442"/>
                <a:gd name="connsiteX20" fmla="*/ 142259 w 346868"/>
                <a:gd name="connsiteY20" fmla="*/ 0 h 316442"/>
                <a:gd name="connsiteX21" fmla="*/ 88061 w 346868"/>
                <a:gd name="connsiteY21" fmla="*/ 42111 h 316442"/>
                <a:gd name="connsiteX22" fmla="*/ 56908 w 346868"/>
                <a:gd name="connsiteY22" fmla="*/ 32594 h 316442"/>
                <a:gd name="connsiteX23" fmla="*/ 6764 w 346868"/>
                <a:gd name="connsiteY23" fmla="*/ 66556 h 316442"/>
                <a:gd name="connsiteX24" fmla="*/ 0 w 346868"/>
                <a:gd name="connsiteY24" fmla="*/ 93718 h 316442"/>
                <a:gd name="connsiteX25" fmla="*/ 20313 w 346868"/>
                <a:gd name="connsiteY25" fmla="*/ 110015 h 316442"/>
                <a:gd name="connsiteX26" fmla="*/ 21679 w 346868"/>
                <a:gd name="connsiteY26" fmla="*/ 142609 h 316442"/>
                <a:gd name="connsiteX27" fmla="*/ 13550 w 346868"/>
                <a:gd name="connsiteY27" fmla="*/ 167054 h 316442"/>
                <a:gd name="connsiteX28" fmla="*/ 35229 w 346868"/>
                <a:gd name="connsiteY28" fmla="*/ 177919 h 316442"/>
                <a:gd name="connsiteX29" fmla="*/ 52832 w 346868"/>
                <a:gd name="connsiteY29" fmla="*/ 210513 h 316442"/>
                <a:gd name="connsiteX30" fmla="*/ 88061 w 346868"/>
                <a:gd name="connsiteY30" fmla="*/ 225441 h 316442"/>
                <a:gd name="connsiteX31" fmla="*/ 98901 w 346868"/>
                <a:gd name="connsiteY31" fmla="*/ 253971 h 3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868" h="316442">
                  <a:moveTo>
                    <a:pt x="98901" y="253971"/>
                  </a:moveTo>
                  <a:lnTo>
                    <a:pt x="126000" y="268899"/>
                  </a:lnTo>
                  <a:lnTo>
                    <a:pt x="117870" y="291997"/>
                  </a:lnTo>
                  <a:lnTo>
                    <a:pt x="166649" y="290629"/>
                  </a:lnTo>
                  <a:lnTo>
                    <a:pt x="180198" y="316443"/>
                  </a:lnTo>
                  <a:lnTo>
                    <a:pt x="211373" y="312358"/>
                  </a:lnTo>
                  <a:lnTo>
                    <a:pt x="197824" y="271616"/>
                  </a:lnTo>
                  <a:lnTo>
                    <a:pt x="212717" y="255319"/>
                  </a:lnTo>
                  <a:lnTo>
                    <a:pt x="252022" y="221377"/>
                  </a:lnTo>
                  <a:lnTo>
                    <a:pt x="273701" y="245823"/>
                  </a:lnTo>
                  <a:lnTo>
                    <a:pt x="315694" y="226810"/>
                  </a:lnTo>
                  <a:lnTo>
                    <a:pt x="317060" y="199648"/>
                  </a:lnTo>
                  <a:lnTo>
                    <a:pt x="341449" y="192847"/>
                  </a:lnTo>
                  <a:lnTo>
                    <a:pt x="346869" y="152105"/>
                  </a:lnTo>
                  <a:lnTo>
                    <a:pt x="273701" y="118163"/>
                  </a:lnTo>
                  <a:lnTo>
                    <a:pt x="265571" y="74705"/>
                  </a:lnTo>
                  <a:lnTo>
                    <a:pt x="239816" y="57039"/>
                  </a:lnTo>
                  <a:lnTo>
                    <a:pt x="220847" y="59755"/>
                  </a:lnTo>
                  <a:lnTo>
                    <a:pt x="184274" y="28530"/>
                  </a:lnTo>
                  <a:lnTo>
                    <a:pt x="157175" y="38026"/>
                  </a:lnTo>
                  <a:lnTo>
                    <a:pt x="142259" y="0"/>
                  </a:lnTo>
                  <a:lnTo>
                    <a:pt x="88061" y="42111"/>
                  </a:lnTo>
                  <a:lnTo>
                    <a:pt x="56908" y="32594"/>
                  </a:lnTo>
                  <a:lnTo>
                    <a:pt x="6764" y="66556"/>
                  </a:lnTo>
                  <a:lnTo>
                    <a:pt x="0" y="93718"/>
                  </a:lnTo>
                  <a:lnTo>
                    <a:pt x="20313" y="110015"/>
                  </a:lnTo>
                  <a:lnTo>
                    <a:pt x="21679" y="142609"/>
                  </a:lnTo>
                  <a:lnTo>
                    <a:pt x="13550" y="167054"/>
                  </a:lnTo>
                  <a:lnTo>
                    <a:pt x="35229" y="177919"/>
                  </a:lnTo>
                  <a:lnTo>
                    <a:pt x="52832" y="210513"/>
                  </a:lnTo>
                  <a:lnTo>
                    <a:pt x="88061" y="225441"/>
                  </a:lnTo>
                  <a:lnTo>
                    <a:pt x="98901" y="253971"/>
                  </a:lnTo>
                  <a:close/>
                </a:path>
              </a:pathLst>
            </a:custGeom>
            <a:grpFill/>
            <a:ln w="3175" cap="rnd" cmpd="sng">
              <a:solidFill>
                <a:srgbClr val="103140"/>
              </a:solidFill>
              <a:prstDash val="solid"/>
              <a:round/>
            </a:ln>
          </p:spPr>
          <p:txBody>
            <a:bodyPr rtlCol="0" anchor="ctr"/>
            <a:lstStyle/>
            <a:p>
              <a:endParaRPr lang="sv-SE"/>
            </a:p>
          </p:txBody>
        </p:sp>
        <p:sp>
          <p:nvSpPr>
            <p:cNvPr id="273" name="Frihandsfigur 272">
              <a:extLst>
                <a:ext uri="{FF2B5EF4-FFF2-40B4-BE49-F238E27FC236}">
                  <a16:creationId xmlns:a16="http://schemas.microsoft.com/office/drawing/2014/main" id="{DAC5E21D-9C54-0B42-BBBB-BD24C79A149E}"/>
                </a:ext>
              </a:extLst>
            </p:cNvPr>
            <p:cNvSpPr/>
            <p:nvPr/>
          </p:nvSpPr>
          <p:spPr>
            <a:xfrm>
              <a:off x="5876717" y="9603791"/>
              <a:ext cx="681531" cy="442733"/>
            </a:xfrm>
            <a:custGeom>
              <a:avLst/>
              <a:gdLst>
                <a:gd name="connsiteX0" fmla="*/ 21679 w 681531"/>
                <a:gd name="connsiteY0" fmla="*/ 191500 h 442733"/>
                <a:gd name="connsiteX1" fmla="*/ 71802 w 681531"/>
                <a:gd name="connsiteY1" fmla="*/ 199648 h 442733"/>
                <a:gd name="connsiteX2" fmla="*/ 124656 w 681531"/>
                <a:gd name="connsiteY2" fmla="*/ 224093 h 442733"/>
                <a:gd name="connsiteX3" fmla="*/ 163939 w 681531"/>
                <a:gd name="connsiteY3" fmla="*/ 237674 h 442733"/>
                <a:gd name="connsiteX4" fmla="*/ 181564 w 681531"/>
                <a:gd name="connsiteY4" fmla="*/ 188783 h 442733"/>
                <a:gd name="connsiteX5" fmla="*/ 199168 w 681531"/>
                <a:gd name="connsiteY5" fmla="*/ 169770 h 442733"/>
                <a:gd name="connsiteX6" fmla="*/ 193748 w 681531"/>
                <a:gd name="connsiteY6" fmla="*/ 149389 h 442733"/>
                <a:gd name="connsiteX7" fmla="*/ 204587 w 681531"/>
                <a:gd name="connsiteY7" fmla="*/ 103214 h 442733"/>
                <a:gd name="connsiteX8" fmla="*/ 238472 w 681531"/>
                <a:gd name="connsiteY8" fmla="*/ 66556 h 442733"/>
                <a:gd name="connsiteX9" fmla="*/ 245236 w 681531"/>
                <a:gd name="connsiteY9" fmla="*/ 29878 h 442733"/>
                <a:gd name="connsiteX10" fmla="*/ 292671 w 681531"/>
                <a:gd name="connsiteY10" fmla="*/ 0 h 442733"/>
                <a:gd name="connsiteX11" fmla="*/ 323824 w 681531"/>
                <a:gd name="connsiteY11" fmla="*/ 8148 h 442733"/>
                <a:gd name="connsiteX12" fmla="*/ 337373 w 681531"/>
                <a:gd name="connsiteY12" fmla="*/ 28530 h 442733"/>
                <a:gd name="connsiteX13" fmla="*/ 398357 w 681531"/>
                <a:gd name="connsiteY13" fmla="*/ 148041 h 442733"/>
                <a:gd name="connsiteX14" fmla="*/ 490494 w 681531"/>
                <a:gd name="connsiteY14" fmla="*/ 150757 h 442733"/>
                <a:gd name="connsiteX15" fmla="*/ 566372 w 681531"/>
                <a:gd name="connsiteY15" fmla="*/ 176550 h 442733"/>
                <a:gd name="connsiteX16" fmla="*/ 598891 w 681531"/>
                <a:gd name="connsiteY16" fmla="*/ 224093 h 442733"/>
                <a:gd name="connsiteX17" fmla="*/ 563662 w 681531"/>
                <a:gd name="connsiteY17" fmla="*/ 221377 h 442733"/>
                <a:gd name="connsiteX18" fmla="*/ 509463 w 681531"/>
                <a:gd name="connsiteY18" fmla="*/ 211860 h 442733"/>
                <a:gd name="connsiteX19" fmla="*/ 439006 w 681531"/>
                <a:gd name="connsiteY19" fmla="*/ 194216 h 442733"/>
                <a:gd name="connsiteX20" fmla="*/ 402411 w 681531"/>
                <a:gd name="connsiteY20" fmla="*/ 194216 h 442733"/>
                <a:gd name="connsiteX21" fmla="*/ 349579 w 681531"/>
                <a:gd name="connsiteY21" fmla="*/ 186067 h 442733"/>
                <a:gd name="connsiteX22" fmla="*/ 329243 w 681531"/>
                <a:gd name="connsiteY22" fmla="*/ 205080 h 442733"/>
                <a:gd name="connsiteX23" fmla="*/ 327899 w 681531"/>
                <a:gd name="connsiteY23" fmla="*/ 239022 h 442733"/>
                <a:gd name="connsiteX24" fmla="*/ 345503 w 681531"/>
                <a:gd name="connsiteY24" fmla="*/ 247170 h 442733"/>
                <a:gd name="connsiteX25" fmla="*/ 387517 w 681531"/>
                <a:gd name="connsiteY25" fmla="*/ 229526 h 442733"/>
                <a:gd name="connsiteX26" fmla="*/ 415961 w 681531"/>
                <a:gd name="connsiteY26" fmla="*/ 264836 h 442733"/>
                <a:gd name="connsiteX27" fmla="*/ 426800 w 681531"/>
                <a:gd name="connsiteY27" fmla="*/ 218661 h 442733"/>
                <a:gd name="connsiteX28" fmla="*/ 505388 w 681531"/>
                <a:gd name="connsiteY28" fmla="*/ 224093 h 442733"/>
                <a:gd name="connsiteX29" fmla="*/ 579921 w 681531"/>
                <a:gd name="connsiteY29" fmla="*/ 258035 h 442733"/>
                <a:gd name="connsiteX30" fmla="*/ 640883 w 681531"/>
                <a:gd name="connsiteY30" fmla="*/ 305578 h 442733"/>
                <a:gd name="connsiteX31" fmla="*/ 681532 w 681531"/>
                <a:gd name="connsiteY31" fmla="*/ 346321 h 442733"/>
                <a:gd name="connsiteX32" fmla="*/ 643593 w 681531"/>
                <a:gd name="connsiteY32" fmla="*/ 408792 h 442733"/>
                <a:gd name="connsiteX33" fmla="*/ 586685 w 681531"/>
                <a:gd name="connsiteY33" fmla="*/ 430521 h 442733"/>
                <a:gd name="connsiteX34" fmla="*/ 529777 w 681531"/>
                <a:gd name="connsiteY34" fmla="*/ 419657 h 442733"/>
                <a:gd name="connsiteX35" fmla="*/ 504044 w 681531"/>
                <a:gd name="connsiteY35" fmla="*/ 416941 h 442733"/>
                <a:gd name="connsiteX36" fmla="*/ 417326 w 681531"/>
                <a:gd name="connsiteY36" fmla="*/ 376198 h 442733"/>
                <a:gd name="connsiteX37" fmla="*/ 373968 w 681531"/>
                <a:gd name="connsiteY37" fmla="*/ 369397 h 442733"/>
                <a:gd name="connsiteX38" fmla="*/ 365838 w 681531"/>
                <a:gd name="connsiteY38" fmla="*/ 336803 h 442733"/>
                <a:gd name="connsiteX39" fmla="*/ 277755 w 681531"/>
                <a:gd name="connsiteY39" fmla="*/ 330024 h 442733"/>
                <a:gd name="connsiteX40" fmla="*/ 239816 w 681531"/>
                <a:gd name="connsiteY40" fmla="*/ 350384 h 442733"/>
                <a:gd name="connsiteX41" fmla="*/ 243892 w 681531"/>
                <a:gd name="connsiteY41" fmla="*/ 393843 h 442733"/>
                <a:gd name="connsiteX42" fmla="*/ 220847 w 681531"/>
                <a:gd name="connsiteY42" fmla="*/ 404707 h 442733"/>
                <a:gd name="connsiteX43" fmla="*/ 205953 w 681531"/>
                <a:gd name="connsiteY43" fmla="*/ 442733 h 442733"/>
                <a:gd name="connsiteX44" fmla="*/ 173434 w 681531"/>
                <a:gd name="connsiteY44" fmla="*/ 421004 h 442733"/>
                <a:gd name="connsiteX45" fmla="*/ 188328 w 681531"/>
                <a:gd name="connsiteY45" fmla="*/ 396559 h 442733"/>
                <a:gd name="connsiteX46" fmla="*/ 154465 w 681531"/>
                <a:gd name="connsiteY46" fmla="*/ 376198 h 442733"/>
                <a:gd name="connsiteX47" fmla="*/ 158519 w 681531"/>
                <a:gd name="connsiteY47" fmla="*/ 347668 h 442733"/>
                <a:gd name="connsiteX48" fmla="*/ 75878 w 681531"/>
                <a:gd name="connsiteY48" fmla="*/ 331371 h 442733"/>
                <a:gd name="connsiteX49" fmla="*/ 71802 w 681531"/>
                <a:gd name="connsiteY49" fmla="*/ 296061 h 442733"/>
                <a:gd name="connsiteX50" fmla="*/ 37939 w 681531"/>
                <a:gd name="connsiteY50" fmla="*/ 296061 h 442733"/>
                <a:gd name="connsiteX51" fmla="*/ 0 w 681531"/>
                <a:gd name="connsiteY51" fmla="*/ 241738 h 442733"/>
                <a:gd name="connsiteX52" fmla="*/ 21679 w 681531"/>
                <a:gd name="connsiteY52" fmla="*/ 191500 h 44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81531" h="442733">
                  <a:moveTo>
                    <a:pt x="21679" y="191500"/>
                  </a:moveTo>
                  <a:lnTo>
                    <a:pt x="71802" y="199648"/>
                  </a:lnTo>
                  <a:lnTo>
                    <a:pt x="124656" y="224093"/>
                  </a:lnTo>
                  <a:lnTo>
                    <a:pt x="163939" y="237674"/>
                  </a:lnTo>
                  <a:lnTo>
                    <a:pt x="181564" y="188783"/>
                  </a:lnTo>
                  <a:lnTo>
                    <a:pt x="199168" y="169770"/>
                  </a:lnTo>
                  <a:lnTo>
                    <a:pt x="193748" y="149389"/>
                  </a:lnTo>
                  <a:lnTo>
                    <a:pt x="204587" y="103214"/>
                  </a:lnTo>
                  <a:lnTo>
                    <a:pt x="238472" y="66556"/>
                  </a:lnTo>
                  <a:lnTo>
                    <a:pt x="245236" y="29878"/>
                  </a:lnTo>
                  <a:lnTo>
                    <a:pt x="292671" y="0"/>
                  </a:lnTo>
                  <a:lnTo>
                    <a:pt x="323824" y="8148"/>
                  </a:lnTo>
                  <a:lnTo>
                    <a:pt x="337373" y="28530"/>
                  </a:lnTo>
                  <a:lnTo>
                    <a:pt x="398357" y="148041"/>
                  </a:lnTo>
                  <a:lnTo>
                    <a:pt x="490494" y="150757"/>
                  </a:lnTo>
                  <a:lnTo>
                    <a:pt x="566372" y="176550"/>
                  </a:lnTo>
                  <a:lnTo>
                    <a:pt x="598891" y="224093"/>
                  </a:lnTo>
                  <a:lnTo>
                    <a:pt x="563662" y="221377"/>
                  </a:lnTo>
                  <a:lnTo>
                    <a:pt x="509463" y="211860"/>
                  </a:lnTo>
                  <a:lnTo>
                    <a:pt x="439006" y="194216"/>
                  </a:lnTo>
                  <a:lnTo>
                    <a:pt x="402411" y="194216"/>
                  </a:lnTo>
                  <a:lnTo>
                    <a:pt x="349579" y="186067"/>
                  </a:lnTo>
                  <a:lnTo>
                    <a:pt x="329243" y="205080"/>
                  </a:lnTo>
                  <a:lnTo>
                    <a:pt x="327899" y="239022"/>
                  </a:lnTo>
                  <a:lnTo>
                    <a:pt x="345503" y="247170"/>
                  </a:lnTo>
                  <a:lnTo>
                    <a:pt x="387517" y="229526"/>
                  </a:lnTo>
                  <a:lnTo>
                    <a:pt x="415961" y="264836"/>
                  </a:lnTo>
                  <a:lnTo>
                    <a:pt x="426800" y="218661"/>
                  </a:lnTo>
                  <a:lnTo>
                    <a:pt x="505388" y="224093"/>
                  </a:lnTo>
                  <a:lnTo>
                    <a:pt x="579921" y="258035"/>
                  </a:lnTo>
                  <a:lnTo>
                    <a:pt x="640883" y="305578"/>
                  </a:lnTo>
                  <a:lnTo>
                    <a:pt x="681532" y="346321"/>
                  </a:lnTo>
                  <a:lnTo>
                    <a:pt x="643593" y="408792"/>
                  </a:lnTo>
                  <a:lnTo>
                    <a:pt x="586685" y="430521"/>
                  </a:lnTo>
                  <a:lnTo>
                    <a:pt x="529777" y="419657"/>
                  </a:lnTo>
                  <a:lnTo>
                    <a:pt x="504044" y="416941"/>
                  </a:lnTo>
                  <a:lnTo>
                    <a:pt x="417326" y="376198"/>
                  </a:lnTo>
                  <a:lnTo>
                    <a:pt x="373968" y="369397"/>
                  </a:lnTo>
                  <a:lnTo>
                    <a:pt x="365838" y="336803"/>
                  </a:lnTo>
                  <a:lnTo>
                    <a:pt x="277755" y="330024"/>
                  </a:lnTo>
                  <a:lnTo>
                    <a:pt x="239816" y="350384"/>
                  </a:lnTo>
                  <a:lnTo>
                    <a:pt x="243892" y="393843"/>
                  </a:lnTo>
                  <a:lnTo>
                    <a:pt x="220847" y="404707"/>
                  </a:lnTo>
                  <a:lnTo>
                    <a:pt x="205953" y="442733"/>
                  </a:lnTo>
                  <a:lnTo>
                    <a:pt x="173434" y="421004"/>
                  </a:lnTo>
                  <a:lnTo>
                    <a:pt x="188328" y="396559"/>
                  </a:lnTo>
                  <a:lnTo>
                    <a:pt x="154465" y="376198"/>
                  </a:lnTo>
                  <a:lnTo>
                    <a:pt x="158519" y="347668"/>
                  </a:lnTo>
                  <a:lnTo>
                    <a:pt x="75878" y="331371"/>
                  </a:lnTo>
                  <a:lnTo>
                    <a:pt x="71802" y="296061"/>
                  </a:lnTo>
                  <a:lnTo>
                    <a:pt x="37939" y="296061"/>
                  </a:lnTo>
                  <a:lnTo>
                    <a:pt x="0" y="241738"/>
                  </a:lnTo>
                  <a:lnTo>
                    <a:pt x="21679" y="191500"/>
                  </a:lnTo>
                  <a:close/>
                </a:path>
              </a:pathLst>
            </a:custGeom>
            <a:grpFill/>
            <a:ln w="3175" cap="rnd" cmpd="sng">
              <a:solidFill>
                <a:srgbClr val="103140"/>
              </a:solidFill>
              <a:prstDash val="solid"/>
              <a:round/>
            </a:ln>
          </p:spPr>
          <p:txBody>
            <a:bodyPr rtlCol="0" anchor="ctr"/>
            <a:lstStyle/>
            <a:p>
              <a:endParaRPr lang="sv-SE"/>
            </a:p>
          </p:txBody>
        </p:sp>
        <p:sp>
          <p:nvSpPr>
            <p:cNvPr id="274" name="Frihandsfigur 273">
              <a:extLst>
                <a:ext uri="{FF2B5EF4-FFF2-40B4-BE49-F238E27FC236}">
                  <a16:creationId xmlns:a16="http://schemas.microsoft.com/office/drawing/2014/main" id="{997DBCF0-B93A-0169-9AF3-C39B3E443268}"/>
                </a:ext>
              </a:extLst>
            </p:cNvPr>
            <p:cNvSpPr/>
            <p:nvPr/>
          </p:nvSpPr>
          <p:spPr>
            <a:xfrm>
              <a:off x="6082670" y="9933815"/>
              <a:ext cx="468814" cy="263467"/>
            </a:xfrm>
            <a:custGeom>
              <a:avLst/>
              <a:gdLst>
                <a:gd name="connsiteX0" fmla="*/ 428166 w 468814"/>
                <a:gd name="connsiteY0" fmla="*/ 165686 h 263467"/>
                <a:gd name="connsiteX1" fmla="*/ 468815 w 468814"/>
                <a:gd name="connsiteY1" fmla="*/ 196911 h 263467"/>
                <a:gd name="connsiteX2" fmla="*/ 449845 w 468814"/>
                <a:gd name="connsiteY2" fmla="*/ 244454 h 263467"/>
                <a:gd name="connsiteX3" fmla="*/ 361762 w 468814"/>
                <a:gd name="connsiteY3" fmla="*/ 263467 h 263467"/>
                <a:gd name="connsiteX4" fmla="*/ 319770 w 468814"/>
                <a:gd name="connsiteY4" fmla="*/ 211860 h 263467"/>
                <a:gd name="connsiteX5" fmla="*/ 291305 w 468814"/>
                <a:gd name="connsiteY5" fmla="*/ 200996 h 263467"/>
                <a:gd name="connsiteX6" fmla="*/ 258786 w 468814"/>
                <a:gd name="connsiteY6" fmla="*/ 162969 h 263467"/>
                <a:gd name="connsiteX7" fmla="*/ 238472 w 468814"/>
                <a:gd name="connsiteY7" fmla="*/ 165686 h 263467"/>
                <a:gd name="connsiteX8" fmla="*/ 131420 w 468814"/>
                <a:gd name="connsiteY8" fmla="*/ 133092 h 263467"/>
                <a:gd name="connsiteX9" fmla="*/ 126000 w 468814"/>
                <a:gd name="connsiteY9" fmla="*/ 150736 h 263467"/>
                <a:gd name="connsiteX10" fmla="*/ 143625 w 468814"/>
                <a:gd name="connsiteY10" fmla="*/ 183330 h 263467"/>
                <a:gd name="connsiteX11" fmla="*/ 123290 w 468814"/>
                <a:gd name="connsiteY11" fmla="*/ 210491 h 263467"/>
                <a:gd name="connsiteX12" fmla="*/ 104321 w 468814"/>
                <a:gd name="connsiteY12" fmla="*/ 213208 h 263467"/>
                <a:gd name="connsiteX13" fmla="*/ 67748 w 468814"/>
                <a:gd name="connsiteY13" fmla="*/ 181982 h 263467"/>
                <a:gd name="connsiteX14" fmla="*/ 40649 w 468814"/>
                <a:gd name="connsiteY14" fmla="*/ 191478 h 263467"/>
                <a:gd name="connsiteX15" fmla="*/ 25733 w 468814"/>
                <a:gd name="connsiteY15" fmla="*/ 153452 h 263467"/>
                <a:gd name="connsiteX16" fmla="*/ 16259 w 468814"/>
                <a:gd name="connsiteY16" fmla="*/ 130375 h 263467"/>
                <a:gd name="connsiteX17" fmla="*/ 0 w 468814"/>
                <a:gd name="connsiteY17" fmla="*/ 112710 h 263467"/>
                <a:gd name="connsiteX18" fmla="*/ 14894 w 468814"/>
                <a:gd name="connsiteY18" fmla="*/ 74684 h 263467"/>
                <a:gd name="connsiteX19" fmla="*/ 37939 w 468814"/>
                <a:gd name="connsiteY19" fmla="*/ 63819 h 263467"/>
                <a:gd name="connsiteX20" fmla="*/ 33863 w 468814"/>
                <a:gd name="connsiteY20" fmla="*/ 20361 h 263467"/>
                <a:gd name="connsiteX21" fmla="*/ 71802 w 468814"/>
                <a:gd name="connsiteY21" fmla="*/ 0 h 263467"/>
                <a:gd name="connsiteX22" fmla="*/ 159885 w 468814"/>
                <a:gd name="connsiteY22" fmla="*/ 6780 h 263467"/>
                <a:gd name="connsiteX23" fmla="*/ 168015 w 468814"/>
                <a:gd name="connsiteY23" fmla="*/ 39374 h 263467"/>
                <a:gd name="connsiteX24" fmla="*/ 211373 w 468814"/>
                <a:gd name="connsiteY24" fmla="*/ 46175 h 263467"/>
                <a:gd name="connsiteX25" fmla="*/ 298090 w 468814"/>
                <a:gd name="connsiteY25" fmla="*/ 86917 h 263467"/>
                <a:gd name="connsiteX26" fmla="*/ 315694 w 468814"/>
                <a:gd name="connsiteY26" fmla="*/ 112710 h 263467"/>
                <a:gd name="connsiteX27" fmla="*/ 364472 w 468814"/>
                <a:gd name="connsiteY27" fmla="*/ 127659 h 263467"/>
                <a:gd name="connsiteX28" fmla="*/ 378022 w 468814"/>
                <a:gd name="connsiteY28" fmla="*/ 161601 h 263467"/>
                <a:gd name="connsiteX29" fmla="*/ 428166 w 468814"/>
                <a:gd name="connsiteY29" fmla="*/ 165686 h 26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814" h="263467">
                  <a:moveTo>
                    <a:pt x="428166" y="165686"/>
                  </a:moveTo>
                  <a:lnTo>
                    <a:pt x="468815" y="196911"/>
                  </a:lnTo>
                  <a:lnTo>
                    <a:pt x="449845" y="244454"/>
                  </a:lnTo>
                  <a:lnTo>
                    <a:pt x="361762" y="263467"/>
                  </a:lnTo>
                  <a:lnTo>
                    <a:pt x="319770" y="211860"/>
                  </a:lnTo>
                  <a:lnTo>
                    <a:pt x="291305" y="200996"/>
                  </a:lnTo>
                  <a:lnTo>
                    <a:pt x="258786" y="162969"/>
                  </a:lnTo>
                  <a:lnTo>
                    <a:pt x="238472" y="165686"/>
                  </a:lnTo>
                  <a:lnTo>
                    <a:pt x="131420" y="133092"/>
                  </a:lnTo>
                  <a:lnTo>
                    <a:pt x="126000" y="150736"/>
                  </a:lnTo>
                  <a:lnTo>
                    <a:pt x="143625" y="183330"/>
                  </a:lnTo>
                  <a:lnTo>
                    <a:pt x="123290" y="210491"/>
                  </a:lnTo>
                  <a:lnTo>
                    <a:pt x="104321" y="213208"/>
                  </a:lnTo>
                  <a:lnTo>
                    <a:pt x="67748" y="181982"/>
                  </a:lnTo>
                  <a:lnTo>
                    <a:pt x="40649" y="191478"/>
                  </a:lnTo>
                  <a:lnTo>
                    <a:pt x="25733" y="153452"/>
                  </a:lnTo>
                  <a:lnTo>
                    <a:pt x="16259" y="130375"/>
                  </a:lnTo>
                  <a:lnTo>
                    <a:pt x="0" y="112710"/>
                  </a:lnTo>
                  <a:lnTo>
                    <a:pt x="14894" y="74684"/>
                  </a:lnTo>
                  <a:lnTo>
                    <a:pt x="37939" y="63819"/>
                  </a:lnTo>
                  <a:lnTo>
                    <a:pt x="33863" y="20361"/>
                  </a:lnTo>
                  <a:lnTo>
                    <a:pt x="71802" y="0"/>
                  </a:lnTo>
                  <a:lnTo>
                    <a:pt x="159885" y="6780"/>
                  </a:lnTo>
                  <a:lnTo>
                    <a:pt x="168015" y="39374"/>
                  </a:lnTo>
                  <a:lnTo>
                    <a:pt x="211373" y="46175"/>
                  </a:lnTo>
                  <a:lnTo>
                    <a:pt x="298090" y="86917"/>
                  </a:lnTo>
                  <a:lnTo>
                    <a:pt x="315694" y="112710"/>
                  </a:lnTo>
                  <a:lnTo>
                    <a:pt x="364472" y="127659"/>
                  </a:lnTo>
                  <a:lnTo>
                    <a:pt x="378022" y="161601"/>
                  </a:lnTo>
                  <a:lnTo>
                    <a:pt x="428166" y="165686"/>
                  </a:lnTo>
                  <a:close/>
                </a:path>
              </a:pathLst>
            </a:custGeom>
            <a:grpFill/>
            <a:ln w="3175" cap="rnd" cmpd="sng">
              <a:solidFill>
                <a:srgbClr val="103140"/>
              </a:solidFill>
              <a:prstDash val="solid"/>
              <a:round/>
            </a:ln>
          </p:spPr>
          <p:txBody>
            <a:bodyPr rtlCol="0" anchor="ctr"/>
            <a:lstStyle/>
            <a:p>
              <a:endParaRPr lang="sv-SE"/>
            </a:p>
          </p:txBody>
        </p:sp>
        <p:sp>
          <p:nvSpPr>
            <p:cNvPr id="275" name="Frihandsfigur 274">
              <a:extLst>
                <a:ext uri="{FF2B5EF4-FFF2-40B4-BE49-F238E27FC236}">
                  <a16:creationId xmlns:a16="http://schemas.microsoft.com/office/drawing/2014/main" id="{8308F0DC-D901-AF97-EDD7-8B7BBED30521}"/>
                </a:ext>
              </a:extLst>
            </p:cNvPr>
            <p:cNvSpPr/>
            <p:nvPr/>
          </p:nvSpPr>
          <p:spPr>
            <a:xfrm>
              <a:off x="6513546" y="5562151"/>
              <a:ext cx="371257" cy="423720"/>
            </a:xfrm>
            <a:custGeom>
              <a:avLst/>
              <a:gdLst>
                <a:gd name="connsiteX0" fmla="*/ 131420 w 371257"/>
                <a:gd name="connsiteY0" fmla="*/ 411508 h 423720"/>
                <a:gd name="connsiteX1" fmla="*/ 203243 w 371257"/>
                <a:gd name="connsiteY1" fmla="*/ 353100 h 423720"/>
                <a:gd name="connsiteX2" fmla="*/ 243892 w 371257"/>
                <a:gd name="connsiteY2" fmla="*/ 336803 h 423720"/>
                <a:gd name="connsiteX3" fmla="*/ 279121 w 371257"/>
                <a:gd name="connsiteY3" fmla="*/ 408792 h 423720"/>
                <a:gd name="connsiteX4" fmla="*/ 348213 w 371257"/>
                <a:gd name="connsiteY4" fmla="*/ 423720 h 423720"/>
                <a:gd name="connsiteX5" fmla="*/ 337373 w 371257"/>
                <a:gd name="connsiteY5" fmla="*/ 374830 h 423720"/>
                <a:gd name="connsiteX6" fmla="*/ 371258 w 371257"/>
                <a:gd name="connsiteY6" fmla="*/ 343604 h 423720"/>
                <a:gd name="connsiteX7" fmla="*/ 327899 w 371257"/>
                <a:gd name="connsiteY7" fmla="*/ 302862 h 423720"/>
                <a:gd name="connsiteX8" fmla="*/ 323824 w 371257"/>
                <a:gd name="connsiteY8" fmla="*/ 255319 h 423720"/>
                <a:gd name="connsiteX9" fmla="*/ 283175 w 371257"/>
                <a:gd name="connsiteY9" fmla="*/ 240390 h 423720"/>
                <a:gd name="connsiteX10" fmla="*/ 224923 w 371257"/>
                <a:gd name="connsiteY10" fmla="*/ 164338 h 423720"/>
                <a:gd name="connsiteX11" fmla="*/ 212717 w 371257"/>
                <a:gd name="connsiteY11" fmla="*/ 130375 h 423720"/>
                <a:gd name="connsiteX12" fmla="*/ 93481 w 371257"/>
                <a:gd name="connsiteY12" fmla="*/ 0 h 423720"/>
                <a:gd name="connsiteX13" fmla="*/ 0 w 371257"/>
                <a:gd name="connsiteY13" fmla="*/ 107299 h 423720"/>
                <a:gd name="connsiteX14" fmla="*/ 2710 w 371257"/>
                <a:gd name="connsiteY14" fmla="*/ 142609 h 423720"/>
                <a:gd name="connsiteX15" fmla="*/ 88061 w 371257"/>
                <a:gd name="connsiteY15" fmla="*/ 241738 h 423720"/>
                <a:gd name="connsiteX16" fmla="*/ 132786 w 371257"/>
                <a:gd name="connsiteY16" fmla="*/ 260751 h 423720"/>
                <a:gd name="connsiteX17" fmla="*/ 123290 w 371257"/>
                <a:gd name="connsiteY17" fmla="*/ 347668 h 423720"/>
                <a:gd name="connsiteX18" fmla="*/ 111106 w 371257"/>
                <a:gd name="connsiteY18" fmla="*/ 366681 h 423720"/>
                <a:gd name="connsiteX19" fmla="*/ 131420 w 371257"/>
                <a:gd name="connsiteY19" fmla="*/ 411508 h 42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257" h="423720">
                  <a:moveTo>
                    <a:pt x="131420" y="411508"/>
                  </a:moveTo>
                  <a:lnTo>
                    <a:pt x="203243" y="353100"/>
                  </a:lnTo>
                  <a:lnTo>
                    <a:pt x="243892" y="336803"/>
                  </a:lnTo>
                  <a:lnTo>
                    <a:pt x="279121" y="408792"/>
                  </a:lnTo>
                  <a:lnTo>
                    <a:pt x="348213" y="423720"/>
                  </a:lnTo>
                  <a:lnTo>
                    <a:pt x="337373" y="374830"/>
                  </a:lnTo>
                  <a:lnTo>
                    <a:pt x="371258" y="343604"/>
                  </a:lnTo>
                  <a:lnTo>
                    <a:pt x="327899" y="302862"/>
                  </a:lnTo>
                  <a:lnTo>
                    <a:pt x="323824" y="255319"/>
                  </a:lnTo>
                  <a:lnTo>
                    <a:pt x="283175" y="240390"/>
                  </a:lnTo>
                  <a:lnTo>
                    <a:pt x="224923" y="164338"/>
                  </a:lnTo>
                  <a:lnTo>
                    <a:pt x="212717" y="130375"/>
                  </a:lnTo>
                  <a:lnTo>
                    <a:pt x="93481" y="0"/>
                  </a:lnTo>
                  <a:lnTo>
                    <a:pt x="0" y="107299"/>
                  </a:lnTo>
                  <a:lnTo>
                    <a:pt x="2710" y="142609"/>
                  </a:lnTo>
                  <a:lnTo>
                    <a:pt x="88061" y="241738"/>
                  </a:lnTo>
                  <a:lnTo>
                    <a:pt x="132786" y="260751"/>
                  </a:lnTo>
                  <a:lnTo>
                    <a:pt x="123290" y="347668"/>
                  </a:lnTo>
                  <a:lnTo>
                    <a:pt x="111106" y="366681"/>
                  </a:lnTo>
                  <a:lnTo>
                    <a:pt x="131420" y="411508"/>
                  </a:lnTo>
                  <a:close/>
                </a:path>
              </a:pathLst>
            </a:custGeom>
            <a:grpFill/>
            <a:ln w="3175" cap="rnd" cmpd="sng">
              <a:solidFill>
                <a:srgbClr val="103140"/>
              </a:solidFill>
              <a:prstDash val="solid"/>
              <a:round/>
            </a:ln>
          </p:spPr>
          <p:txBody>
            <a:bodyPr rtlCol="0" anchor="ctr"/>
            <a:lstStyle/>
            <a:p>
              <a:endParaRPr lang="sv-SE"/>
            </a:p>
          </p:txBody>
        </p:sp>
        <p:sp>
          <p:nvSpPr>
            <p:cNvPr id="276" name="Frihandsfigur 275">
              <a:extLst>
                <a:ext uri="{FF2B5EF4-FFF2-40B4-BE49-F238E27FC236}">
                  <a16:creationId xmlns:a16="http://schemas.microsoft.com/office/drawing/2014/main" id="{649DC5FC-26DA-FBFA-29B7-964E03949CD3}"/>
                </a:ext>
              </a:extLst>
            </p:cNvPr>
            <p:cNvSpPr/>
            <p:nvPr/>
          </p:nvSpPr>
          <p:spPr>
            <a:xfrm>
              <a:off x="6607027" y="5505112"/>
              <a:ext cx="457975" cy="426436"/>
            </a:xfrm>
            <a:custGeom>
              <a:avLst/>
              <a:gdLst>
                <a:gd name="connsiteX0" fmla="*/ 31175 w 457975"/>
                <a:gd name="connsiteY0" fmla="*/ 5432 h 426436"/>
                <a:gd name="connsiteX1" fmla="*/ 77243 w 457975"/>
                <a:gd name="connsiteY1" fmla="*/ 0 h 426436"/>
                <a:gd name="connsiteX2" fmla="*/ 146335 w 457975"/>
                <a:gd name="connsiteY2" fmla="*/ 36679 h 426436"/>
                <a:gd name="connsiteX3" fmla="*/ 260152 w 457975"/>
                <a:gd name="connsiteY3" fmla="*/ 29878 h 426436"/>
                <a:gd name="connsiteX4" fmla="*/ 388883 w 457975"/>
                <a:gd name="connsiteY4" fmla="*/ 120880 h 426436"/>
                <a:gd name="connsiteX5" fmla="*/ 395647 w 457975"/>
                <a:gd name="connsiteY5" fmla="*/ 156190 h 426436"/>
                <a:gd name="connsiteX6" fmla="*/ 457975 w 457975"/>
                <a:gd name="connsiteY6" fmla="*/ 150757 h 426436"/>
                <a:gd name="connsiteX7" fmla="*/ 410563 w 457975"/>
                <a:gd name="connsiteY7" fmla="*/ 228157 h 426436"/>
                <a:gd name="connsiteX8" fmla="*/ 378044 w 457975"/>
                <a:gd name="connsiteY8" fmla="*/ 256687 h 426436"/>
                <a:gd name="connsiteX9" fmla="*/ 420036 w 457975"/>
                <a:gd name="connsiteY9" fmla="*/ 291997 h 426436"/>
                <a:gd name="connsiteX10" fmla="*/ 349579 w 457975"/>
                <a:gd name="connsiteY10" fmla="*/ 349037 h 426436"/>
                <a:gd name="connsiteX11" fmla="*/ 323845 w 457975"/>
                <a:gd name="connsiteY11" fmla="*/ 426437 h 426436"/>
                <a:gd name="connsiteX12" fmla="*/ 277777 w 457975"/>
                <a:gd name="connsiteY12" fmla="*/ 400644 h 426436"/>
                <a:gd name="connsiteX13" fmla="*/ 234418 w 457975"/>
                <a:gd name="connsiteY13" fmla="*/ 359901 h 426436"/>
                <a:gd name="connsiteX14" fmla="*/ 230343 w 457975"/>
                <a:gd name="connsiteY14" fmla="*/ 312358 h 426436"/>
                <a:gd name="connsiteX15" fmla="*/ 189694 w 457975"/>
                <a:gd name="connsiteY15" fmla="*/ 297430 h 426436"/>
                <a:gd name="connsiteX16" fmla="*/ 131442 w 457975"/>
                <a:gd name="connsiteY16" fmla="*/ 221377 h 426436"/>
                <a:gd name="connsiteX17" fmla="*/ 119236 w 457975"/>
                <a:gd name="connsiteY17" fmla="*/ 187415 h 426436"/>
                <a:gd name="connsiteX18" fmla="*/ 0 w 457975"/>
                <a:gd name="connsiteY18" fmla="*/ 57039 h 426436"/>
                <a:gd name="connsiteX19" fmla="*/ 31175 w 457975"/>
                <a:gd name="connsiteY19" fmla="*/ 5432 h 42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975" h="426436">
                  <a:moveTo>
                    <a:pt x="31175" y="5432"/>
                  </a:moveTo>
                  <a:lnTo>
                    <a:pt x="77243" y="0"/>
                  </a:lnTo>
                  <a:lnTo>
                    <a:pt x="146335" y="36679"/>
                  </a:lnTo>
                  <a:lnTo>
                    <a:pt x="260152" y="29878"/>
                  </a:lnTo>
                  <a:lnTo>
                    <a:pt x="388883" y="120880"/>
                  </a:lnTo>
                  <a:lnTo>
                    <a:pt x="395647" y="156190"/>
                  </a:lnTo>
                  <a:lnTo>
                    <a:pt x="457975" y="150757"/>
                  </a:lnTo>
                  <a:lnTo>
                    <a:pt x="410563" y="228157"/>
                  </a:lnTo>
                  <a:lnTo>
                    <a:pt x="378044" y="256687"/>
                  </a:lnTo>
                  <a:lnTo>
                    <a:pt x="420036" y="291997"/>
                  </a:lnTo>
                  <a:lnTo>
                    <a:pt x="349579" y="349037"/>
                  </a:lnTo>
                  <a:lnTo>
                    <a:pt x="323845" y="426437"/>
                  </a:lnTo>
                  <a:lnTo>
                    <a:pt x="277777" y="400644"/>
                  </a:lnTo>
                  <a:lnTo>
                    <a:pt x="234418" y="359901"/>
                  </a:lnTo>
                  <a:lnTo>
                    <a:pt x="230343" y="312358"/>
                  </a:lnTo>
                  <a:lnTo>
                    <a:pt x="189694" y="297430"/>
                  </a:lnTo>
                  <a:lnTo>
                    <a:pt x="131442" y="221377"/>
                  </a:lnTo>
                  <a:lnTo>
                    <a:pt x="119236" y="187415"/>
                  </a:lnTo>
                  <a:lnTo>
                    <a:pt x="0" y="57039"/>
                  </a:lnTo>
                  <a:lnTo>
                    <a:pt x="31175" y="5432"/>
                  </a:lnTo>
                  <a:close/>
                </a:path>
              </a:pathLst>
            </a:custGeom>
            <a:grpFill/>
            <a:ln w="3175" cap="rnd" cmpd="sng">
              <a:solidFill>
                <a:srgbClr val="103140"/>
              </a:solidFill>
              <a:prstDash val="solid"/>
              <a:round/>
            </a:ln>
          </p:spPr>
          <p:txBody>
            <a:bodyPr rtlCol="0" anchor="ctr"/>
            <a:lstStyle/>
            <a:p>
              <a:endParaRPr lang="sv-SE"/>
            </a:p>
          </p:txBody>
        </p:sp>
        <p:sp>
          <p:nvSpPr>
            <p:cNvPr id="277" name="Frihandsfigur 276">
              <a:extLst>
                <a:ext uri="{FF2B5EF4-FFF2-40B4-BE49-F238E27FC236}">
                  <a16:creationId xmlns:a16="http://schemas.microsoft.com/office/drawing/2014/main" id="{9A73CFC8-A3A3-5C8E-6C58-64BAD674851B}"/>
                </a:ext>
              </a:extLst>
            </p:cNvPr>
            <p:cNvSpPr/>
            <p:nvPr/>
          </p:nvSpPr>
          <p:spPr>
            <a:xfrm>
              <a:off x="6184281" y="5468454"/>
              <a:ext cx="658508" cy="808045"/>
            </a:xfrm>
            <a:custGeom>
              <a:avLst/>
              <a:gdLst>
                <a:gd name="connsiteX0" fmla="*/ 460685 w 658508"/>
                <a:gd name="connsiteY0" fmla="*/ 505205 h 808045"/>
                <a:gd name="connsiteX1" fmla="*/ 532509 w 658508"/>
                <a:gd name="connsiteY1" fmla="*/ 446797 h 808045"/>
                <a:gd name="connsiteX2" fmla="*/ 533853 w 658508"/>
                <a:gd name="connsiteY2" fmla="*/ 473959 h 808045"/>
                <a:gd name="connsiteX3" fmla="*/ 582631 w 658508"/>
                <a:gd name="connsiteY3" fmla="*/ 491624 h 808045"/>
                <a:gd name="connsiteX4" fmla="*/ 593471 w 658508"/>
                <a:gd name="connsiteY4" fmla="*/ 571740 h 808045"/>
                <a:gd name="connsiteX5" fmla="*/ 556898 w 658508"/>
                <a:gd name="connsiteY5" fmla="*/ 582605 h 808045"/>
                <a:gd name="connsiteX6" fmla="*/ 548768 w 658508"/>
                <a:gd name="connsiteY6" fmla="*/ 620631 h 808045"/>
                <a:gd name="connsiteX7" fmla="*/ 586707 w 658508"/>
                <a:gd name="connsiteY7" fmla="*/ 681755 h 808045"/>
                <a:gd name="connsiteX8" fmla="*/ 658509 w 658508"/>
                <a:gd name="connsiteY8" fmla="*/ 702116 h 808045"/>
                <a:gd name="connsiteX9" fmla="*/ 644959 w 658508"/>
                <a:gd name="connsiteY9" fmla="*/ 746943 h 808045"/>
                <a:gd name="connsiteX10" fmla="*/ 604310 w 658508"/>
                <a:gd name="connsiteY10" fmla="*/ 757808 h 808045"/>
                <a:gd name="connsiteX11" fmla="*/ 583997 w 658508"/>
                <a:gd name="connsiteY11" fmla="*/ 808046 h 808045"/>
                <a:gd name="connsiteX12" fmla="*/ 512173 w 658508"/>
                <a:gd name="connsiteY12" fmla="*/ 789033 h 808045"/>
                <a:gd name="connsiteX13" fmla="*/ 470181 w 658508"/>
                <a:gd name="connsiteY13" fmla="*/ 795834 h 808045"/>
                <a:gd name="connsiteX14" fmla="*/ 425456 w 658508"/>
                <a:gd name="connsiteY14" fmla="*/ 775452 h 808045"/>
                <a:gd name="connsiteX15" fmla="*/ 402433 w 658508"/>
                <a:gd name="connsiteY15" fmla="*/ 789033 h 808045"/>
                <a:gd name="connsiteX16" fmla="*/ 344159 w 658508"/>
                <a:gd name="connsiteY16" fmla="*/ 772736 h 808045"/>
                <a:gd name="connsiteX17" fmla="*/ 314350 w 658508"/>
                <a:gd name="connsiteY17" fmla="*/ 778168 h 808045"/>
                <a:gd name="connsiteX18" fmla="*/ 261517 w 658508"/>
                <a:gd name="connsiteY18" fmla="*/ 746943 h 808045"/>
                <a:gd name="connsiteX19" fmla="*/ 128732 w 658508"/>
                <a:gd name="connsiteY19" fmla="*/ 714349 h 808045"/>
                <a:gd name="connsiteX20" fmla="*/ 0 w 658508"/>
                <a:gd name="connsiteY20" fmla="*/ 710264 h 808045"/>
                <a:gd name="connsiteX21" fmla="*/ 79953 w 658508"/>
                <a:gd name="connsiteY21" fmla="*/ 616567 h 808045"/>
                <a:gd name="connsiteX22" fmla="*/ 78587 w 658508"/>
                <a:gd name="connsiteY22" fmla="*/ 581257 h 808045"/>
                <a:gd name="connsiteX23" fmla="*/ 104343 w 658508"/>
                <a:gd name="connsiteY23" fmla="*/ 535083 h 808045"/>
                <a:gd name="connsiteX24" fmla="*/ 84007 w 658508"/>
                <a:gd name="connsiteY24" fmla="*/ 509269 h 808045"/>
                <a:gd name="connsiteX25" fmla="*/ 94847 w 658508"/>
                <a:gd name="connsiteY25" fmla="*/ 446797 h 808045"/>
                <a:gd name="connsiteX26" fmla="*/ 144991 w 658508"/>
                <a:gd name="connsiteY26" fmla="*/ 357164 h 808045"/>
                <a:gd name="connsiteX27" fmla="*/ 67748 w 658508"/>
                <a:gd name="connsiteY27" fmla="*/ 294692 h 808045"/>
                <a:gd name="connsiteX28" fmla="*/ 56908 w 658508"/>
                <a:gd name="connsiteY28" fmla="*/ 252603 h 808045"/>
                <a:gd name="connsiteX29" fmla="*/ 69114 w 658508"/>
                <a:gd name="connsiteY29" fmla="*/ 184699 h 808045"/>
                <a:gd name="connsiteX30" fmla="*/ 102977 w 658508"/>
                <a:gd name="connsiteY30" fmla="*/ 137155 h 808045"/>
                <a:gd name="connsiteX31" fmla="*/ 188350 w 658508"/>
                <a:gd name="connsiteY31" fmla="*/ 24445 h 808045"/>
                <a:gd name="connsiteX32" fmla="*/ 349579 w 658508"/>
                <a:gd name="connsiteY32" fmla="*/ 0 h 808045"/>
                <a:gd name="connsiteX33" fmla="*/ 422746 w 658508"/>
                <a:gd name="connsiteY33" fmla="*/ 93697 h 808045"/>
                <a:gd name="connsiteX34" fmla="*/ 329265 w 658508"/>
                <a:gd name="connsiteY34" fmla="*/ 200996 h 808045"/>
                <a:gd name="connsiteX35" fmla="*/ 331975 w 658508"/>
                <a:gd name="connsiteY35" fmla="*/ 236306 h 808045"/>
                <a:gd name="connsiteX36" fmla="*/ 417326 w 658508"/>
                <a:gd name="connsiteY36" fmla="*/ 335435 h 808045"/>
                <a:gd name="connsiteX37" fmla="*/ 462051 w 658508"/>
                <a:gd name="connsiteY37" fmla="*/ 354448 h 808045"/>
                <a:gd name="connsiteX38" fmla="*/ 452555 w 658508"/>
                <a:gd name="connsiteY38" fmla="*/ 441365 h 808045"/>
                <a:gd name="connsiteX39" fmla="*/ 440372 w 658508"/>
                <a:gd name="connsiteY39" fmla="*/ 460378 h 808045"/>
                <a:gd name="connsiteX40" fmla="*/ 460685 w 658508"/>
                <a:gd name="connsiteY40" fmla="*/ 505205 h 8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58508" h="808045">
                  <a:moveTo>
                    <a:pt x="460685" y="505205"/>
                  </a:moveTo>
                  <a:lnTo>
                    <a:pt x="532509" y="446797"/>
                  </a:lnTo>
                  <a:lnTo>
                    <a:pt x="533853" y="473959"/>
                  </a:lnTo>
                  <a:lnTo>
                    <a:pt x="582631" y="491624"/>
                  </a:lnTo>
                  <a:lnTo>
                    <a:pt x="593471" y="571740"/>
                  </a:lnTo>
                  <a:lnTo>
                    <a:pt x="556898" y="582605"/>
                  </a:lnTo>
                  <a:lnTo>
                    <a:pt x="548768" y="620631"/>
                  </a:lnTo>
                  <a:lnTo>
                    <a:pt x="586707" y="681755"/>
                  </a:lnTo>
                  <a:lnTo>
                    <a:pt x="658509" y="702116"/>
                  </a:lnTo>
                  <a:lnTo>
                    <a:pt x="644959" y="746943"/>
                  </a:lnTo>
                  <a:lnTo>
                    <a:pt x="604310" y="757808"/>
                  </a:lnTo>
                  <a:lnTo>
                    <a:pt x="583997" y="808046"/>
                  </a:lnTo>
                  <a:lnTo>
                    <a:pt x="512173" y="789033"/>
                  </a:lnTo>
                  <a:lnTo>
                    <a:pt x="470181" y="795834"/>
                  </a:lnTo>
                  <a:lnTo>
                    <a:pt x="425456" y="775452"/>
                  </a:lnTo>
                  <a:lnTo>
                    <a:pt x="402433" y="789033"/>
                  </a:lnTo>
                  <a:lnTo>
                    <a:pt x="344159" y="772736"/>
                  </a:lnTo>
                  <a:lnTo>
                    <a:pt x="314350" y="778168"/>
                  </a:lnTo>
                  <a:lnTo>
                    <a:pt x="261517" y="746943"/>
                  </a:lnTo>
                  <a:lnTo>
                    <a:pt x="128732" y="714349"/>
                  </a:lnTo>
                  <a:lnTo>
                    <a:pt x="0" y="710264"/>
                  </a:lnTo>
                  <a:lnTo>
                    <a:pt x="79953" y="616567"/>
                  </a:lnTo>
                  <a:lnTo>
                    <a:pt x="78587" y="581257"/>
                  </a:lnTo>
                  <a:lnTo>
                    <a:pt x="104343" y="535083"/>
                  </a:lnTo>
                  <a:lnTo>
                    <a:pt x="84007" y="509269"/>
                  </a:lnTo>
                  <a:lnTo>
                    <a:pt x="94847" y="446797"/>
                  </a:lnTo>
                  <a:lnTo>
                    <a:pt x="144991" y="357164"/>
                  </a:lnTo>
                  <a:lnTo>
                    <a:pt x="67748" y="294692"/>
                  </a:lnTo>
                  <a:lnTo>
                    <a:pt x="56908" y="252603"/>
                  </a:lnTo>
                  <a:lnTo>
                    <a:pt x="69114" y="184699"/>
                  </a:lnTo>
                  <a:lnTo>
                    <a:pt x="102977" y="137155"/>
                  </a:lnTo>
                  <a:lnTo>
                    <a:pt x="188350" y="24445"/>
                  </a:lnTo>
                  <a:lnTo>
                    <a:pt x="349579" y="0"/>
                  </a:lnTo>
                  <a:lnTo>
                    <a:pt x="422746" y="93697"/>
                  </a:lnTo>
                  <a:lnTo>
                    <a:pt x="329265" y="200996"/>
                  </a:lnTo>
                  <a:lnTo>
                    <a:pt x="331975" y="236306"/>
                  </a:lnTo>
                  <a:lnTo>
                    <a:pt x="417326" y="335435"/>
                  </a:lnTo>
                  <a:lnTo>
                    <a:pt x="462051" y="354448"/>
                  </a:lnTo>
                  <a:lnTo>
                    <a:pt x="452555" y="441365"/>
                  </a:lnTo>
                  <a:lnTo>
                    <a:pt x="440372" y="460378"/>
                  </a:lnTo>
                  <a:lnTo>
                    <a:pt x="460685" y="505205"/>
                  </a:lnTo>
                  <a:close/>
                </a:path>
              </a:pathLst>
            </a:custGeom>
            <a:grpFill/>
            <a:ln w="3175" cap="rnd" cmpd="sng">
              <a:solidFill>
                <a:srgbClr val="103140"/>
              </a:solidFill>
              <a:prstDash val="solid"/>
              <a:round/>
            </a:ln>
          </p:spPr>
          <p:txBody>
            <a:bodyPr rtlCol="0" anchor="ctr"/>
            <a:lstStyle/>
            <a:p>
              <a:endParaRPr lang="sv-SE"/>
            </a:p>
          </p:txBody>
        </p:sp>
        <p:sp>
          <p:nvSpPr>
            <p:cNvPr id="278" name="Frihandsfigur 277">
              <a:extLst>
                <a:ext uri="{FF2B5EF4-FFF2-40B4-BE49-F238E27FC236}">
                  <a16:creationId xmlns:a16="http://schemas.microsoft.com/office/drawing/2014/main" id="{B55C17FB-614A-3309-07D2-1F2C92FA8445}"/>
                </a:ext>
              </a:extLst>
            </p:cNvPr>
            <p:cNvSpPr/>
            <p:nvPr/>
          </p:nvSpPr>
          <p:spPr>
            <a:xfrm>
              <a:off x="5976984" y="4388771"/>
              <a:ext cx="1013507" cy="1173379"/>
            </a:xfrm>
            <a:custGeom>
              <a:avLst/>
              <a:gdLst>
                <a:gd name="connsiteX0" fmla="*/ 661219 w 1013507"/>
                <a:gd name="connsiteY0" fmla="*/ 1121773 h 1173379"/>
                <a:gd name="connsiteX1" fmla="*/ 707287 w 1013507"/>
                <a:gd name="connsiteY1" fmla="*/ 1116341 h 1173379"/>
                <a:gd name="connsiteX2" fmla="*/ 682898 w 1013507"/>
                <a:gd name="connsiteY2" fmla="*/ 1091895 h 1173379"/>
                <a:gd name="connsiteX3" fmla="*/ 654433 w 1013507"/>
                <a:gd name="connsiteY3" fmla="*/ 1052521 h 1173379"/>
                <a:gd name="connsiteX4" fmla="*/ 651723 w 1013507"/>
                <a:gd name="connsiteY4" fmla="*/ 991397 h 1173379"/>
                <a:gd name="connsiteX5" fmla="*/ 700501 w 1013507"/>
                <a:gd name="connsiteY5" fmla="*/ 991397 h 1173379"/>
                <a:gd name="connsiteX6" fmla="*/ 688318 w 1013507"/>
                <a:gd name="connsiteY6" fmla="*/ 966952 h 1173379"/>
                <a:gd name="connsiteX7" fmla="*/ 845493 w 1013507"/>
                <a:gd name="connsiteY7" fmla="*/ 893616 h 1173379"/>
                <a:gd name="connsiteX8" fmla="*/ 896981 w 1013507"/>
                <a:gd name="connsiteY8" fmla="*/ 903133 h 1173379"/>
                <a:gd name="connsiteX9" fmla="*/ 937630 w 1013507"/>
                <a:gd name="connsiteY9" fmla="*/ 874603 h 1173379"/>
                <a:gd name="connsiteX10" fmla="*/ 991828 w 1013507"/>
                <a:gd name="connsiteY10" fmla="*/ 865107 h 1173379"/>
                <a:gd name="connsiteX11" fmla="*/ 1013507 w 1013507"/>
                <a:gd name="connsiteY11" fmla="*/ 810784 h 1173379"/>
                <a:gd name="connsiteX12" fmla="*/ 915950 w 1013507"/>
                <a:gd name="connsiteY12" fmla="*/ 737447 h 1173379"/>
                <a:gd name="connsiteX13" fmla="*/ 789928 w 1013507"/>
                <a:gd name="connsiteY13" fmla="*/ 726583 h 1173379"/>
                <a:gd name="connsiteX14" fmla="*/ 788584 w 1013507"/>
                <a:gd name="connsiteY14" fmla="*/ 684472 h 1173379"/>
                <a:gd name="connsiteX15" fmla="*/ 753356 w 1013507"/>
                <a:gd name="connsiteY15" fmla="*/ 664111 h 1173379"/>
                <a:gd name="connsiteX16" fmla="*/ 726256 w 1013507"/>
                <a:gd name="connsiteY16" fmla="*/ 510638 h 1173379"/>
                <a:gd name="connsiteX17" fmla="*/ 666638 w 1013507"/>
                <a:gd name="connsiteY17" fmla="*/ 536452 h 1173379"/>
                <a:gd name="connsiteX18" fmla="*/ 657143 w 1013507"/>
                <a:gd name="connsiteY18" fmla="*/ 457683 h 1173379"/>
                <a:gd name="connsiteX19" fmla="*/ 688318 w 1013507"/>
                <a:gd name="connsiteY19" fmla="*/ 431869 h 1173379"/>
                <a:gd name="connsiteX20" fmla="*/ 658509 w 1013507"/>
                <a:gd name="connsiteY20" fmla="*/ 362618 h 1173379"/>
                <a:gd name="connsiteX21" fmla="*/ 681532 w 1013507"/>
                <a:gd name="connsiteY21" fmla="*/ 312358 h 1173379"/>
                <a:gd name="connsiteX22" fmla="*/ 667982 w 1013507"/>
                <a:gd name="connsiteY22" fmla="*/ 286565 h 1173379"/>
                <a:gd name="connsiteX23" fmla="*/ 638173 w 1013507"/>
                <a:gd name="connsiteY23" fmla="*/ 302862 h 1173379"/>
                <a:gd name="connsiteX24" fmla="*/ 638173 w 1013507"/>
                <a:gd name="connsiteY24" fmla="*/ 244454 h 1173379"/>
                <a:gd name="connsiteX25" fmla="*/ 655799 w 1013507"/>
                <a:gd name="connsiteY25" fmla="*/ 206428 h 1173379"/>
                <a:gd name="connsiteX26" fmla="*/ 627334 w 1013507"/>
                <a:gd name="connsiteY26" fmla="*/ 199648 h 1173379"/>
                <a:gd name="connsiteX27" fmla="*/ 613784 w 1013507"/>
                <a:gd name="connsiteY27" fmla="*/ 133092 h 1173379"/>
                <a:gd name="connsiteX28" fmla="*/ 677478 w 1013507"/>
                <a:gd name="connsiteY28" fmla="*/ 130375 h 1173379"/>
                <a:gd name="connsiteX29" fmla="*/ 647669 w 1013507"/>
                <a:gd name="connsiteY29" fmla="*/ 93718 h 1173379"/>
                <a:gd name="connsiteX30" fmla="*/ 463395 w 1013507"/>
                <a:gd name="connsiteY30" fmla="*/ 58408 h 1173379"/>
                <a:gd name="connsiteX31" fmla="*/ 409197 w 1013507"/>
                <a:gd name="connsiteY31" fmla="*/ 0 h 1173379"/>
                <a:gd name="connsiteX32" fmla="*/ 350923 w 1013507"/>
                <a:gd name="connsiteY32" fmla="*/ 134461 h 1173379"/>
                <a:gd name="connsiteX33" fmla="*/ 345503 w 1013507"/>
                <a:gd name="connsiteY33" fmla="*/ 207797 h 1173379"/>
                <a:gd name="connsiteX34" fmla="*/ 364472 w 1013507"/>
                <a:gd name="connsiteY34" fmla="*/ 312358 h 1173379"/>
                <a:gd name="connsiteX35" fmla="*/ 256076 w 1013507"/>
                <a:gd name="connsiteY35" fmla="*/ 359902 h 1173379"/>
                <a:gd name="connsiteX36" fmla="*/ 226267 w 1013507"/>
                <a:gd name="connsiteY36" fmla="*/ 343605 h 1173379"/>
                <a:gd name="connsiteX37" fmla="*/ 203243 w 1013507"/>
                <a:gd name="connsiteY37" fmla="*/ 366681 h 1173379"/>
                <a:gd name="connsiteX38" fmla="*/ 134130 w 1013507"/>
                <a:gd name="connsiteY38" fmla="*/ 332740 h 1173379"/>
                <a:gd name="connsiteX39" fmla="*/ 85351 w 1013507"/>
                <a:gd name="connsiteY39" fmla="*/ 374830 h 1173379"/>
                <a:gd name="connsiteX40" fmla="*/ 36573 w 1013507"/>
                <a:gd name="connsiteY40" fmla="*/ 344952 h 1173379"/>
                <a:gd name="connsiteX41" fmla="*/ 0 w 1013507"/>
                <a:gd name="connsiteY41" fmla="*/ 358533 h 1173379"/>
                <a:gd name="connsiteX42" fmla="*/ 86717 w 1013507"/>
                <a:gd name="connsiteY42" fmla="*/ 469895 h 1173379"/>
                <a:gd name="connsiteX43" fmla="*/ 78587 w 1013507"/>
                <a:gd name="connsiteY43" fmla="*/ 517439 h 1173379"/>
                <a:gd name="connsiteX44" fmla="*/ 84007 w 1013507"/>
                <a:gd name="connsiteY44" fmla="*/ 588059 h 1173379"/>
                <a:gd name="connsiteX45" fmla="*/ 116526 w 1013507"/>
                <a:gd name="connsiteY45" fmla="*/ 574478 h 1173379"/>
                <a:gd name="connsiteX46" fmla="*/ 151755 w 1013507"/>
                <a:gd name="connsiteY46" fmla="*/ 593491 h 1173379"/>
                <a:gd name="connsiteX47" fmla="*/ 149045 w 1013507"/>
                <a:gd name="connsiteY47" fmla="*/ 655963 h 1173379"/>
                <a:gd name="connsiteX48" fmla="*/ 365838 w 1013507"/>
                <a:gd name="connsiteY48" fmla="*/ 850157 h 1173379"/>
                <a:gd name="connsiteX49" fmla="*/ 556876 w 1013507"/>
                <a:gd name="connsiteY49" fmla="*/ 1079683 h 1173379"/>
                <a:gd name="connsiteX50" fmla="*/ 630044 w 1013507"/>
                <a:gd name="connsiteY50" fmla="*/ 1173380 h 1173379"/>
                <a:gd name="connsiteX51" fmla="*/ 661219 w 1013507"/>
                <a:gd name="connsiteY51" fmla="*/ 1121773 h 11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3507" h="1173379">
                  <a:moveTo>
                    <a:pt x="661219" y="1121773"/>
                  </a:moveTo>
                  <a:lnTo>
                    <a:pt x="707287" y="1116341"/>
                  </a:lnTo>
                  <a:lnTo>
                    <a:pt x="682898" y="1091895"/>
                  </a:lnTo>
                  <a:lnTo>
                    <a:pt x="654433" y="1052521"/>
                  </a:lnTo>
                  <a:lnTo>
                    <a:pt x="651723" y="991397"/>
                  </a:lnTo>
                  <a:lnTo>
                    <a:pt x="700501" y="991397"/>
                  </a:lnTo>
                  <a:lnTo>
                    <a:pt x="688318" y="966952"/>
                  </a:lnTo>
                  <a:lnTo>
                    <a:pt x="845493" y="893616"/>
                  </a:lnTo>
                  <a:lnTo>
                    <a:pt x="896981" y="903133"/>
                  </a:lnTo>
                  <a:lnTo>
                    <a:pt x="937630" y="874603"/>
                  </a:lnTo>
                  <a:lnTo>
                    <a:pt x="991828" y="865107"/>
                  </a:lnTo>
                  <a:lnTo>
                    <a:pt x="1013507" y="810784"/>
                  </a:lnTo>
                  <a:lnTo>
                    <a:pt x="915950" y="737447"/>
                  </a:lnTo>
                  <a:lnTo>
                    <a:pt x="789928" y="726583"/>
                  </a:lnTo>
                  <a:lnTo>
                    <a:pt x="788584" y="684472"/>
                  </a:lnTo>
                  <a:lnTo>
                    <a:pt x="753356" y="664111"/>
                  </a:lnTo>
                  <a:lnTo>
                    <a:pt x="726256" y="510638"/>
                  </a:lnTo>
                  <a:lnTo>
                    <a:pt x="666638" y="536452"/>
                  </a:lnTo>
                  <a:lnTo>
                    <a:pt x="657143" y="457683"/>
                  </a:lnTo>
                  <a:lnTo>
                    <a:pt x="688318" y="431869"/>
                  </a:lnTo>
                  <a:lnTo>
                    <a:pt x="658509" y="362618"/>
                  </a:lnTo>
                  <a:lnTo>
                    <a:pt x="681532" y="312358"/>
                  </a:lnTo>
                  <a:lnTo>
                    <a:pt x="667982" y="286565"/>
                  </a:lnTo>
                  <a:lnTo>
                    <a:pt x="638173" y="302862"/>
                  </a:lnTo>
                  <a:lnTo>
                    <a:pt x="638173" y="244454"/>
                  </a:lnTo>
                  <a:lnTo>
                    <a:pt x="655799" y="206428"/>
                  </a:lnTo>
                  <a:lnTo>
                    <a:pt x="627334" y="199648"/>
                  </a:lnTo>
                  <a:lnTo>
                    <a:pt x="613784" y="133092"/>
                  </a:lnTo>
                  <a:lnTo>
                    <a:pt x="677478" y="130375"/>
                  </a:lnTo>
                  <a:lnTo>
                    <a:pt x="647669" y="93718"/>
                  </a:lnTo>
                  <a:lnTo>
                    <a:pt x="463395" y="58408"/>
                  </a:lnTo>
                  <a:lnTo>
                    <a:pt x="409197" y="0"/>
                  </a:lnTo>
                  <a:lnTo>
                    <a:pt x="350923" y="134461"/>
                  </a:lnTo>
                  <a:lnTo>
                    <a:pt x="345503" y="207797"/>
                  </a:lnTo>
                  <a:lnTo>
                    <a:pt x="364472" y="312358"/>
                  </a:lnTo>
                  <a:lnTo>
                    <a:pt x="256076" y="359902"/>
                  </a:lnTo>
                  <a:lnTo>
                    <a:pt x="226267" y="343605"/>
                  </a:lnTo>
                  <a:lnTo>
                    <a:pt x="203243" y="366681"/>
                  </a:lnTo>
                  <a:lnTo>
                    <a:pt x="134130" y="332740"/>
                  </a:lnTo>
                  <a:lnTo>
                    <a:pt x="85351" y="374830"/>
                  </a:lnTo>
                  <a:lnTo>
                    <a:pt x="36573" y="344952"/>
                  </a:lnTo>
                  <a:lnTo>
                    <a:pt x="0" y="358533"/>
                  </a:lnTo>
                  <a:lnTo>
                    <a:pt x="86717" y="469895"/>
                  </a:lnTo>
                  <a:lnTo>
                    <a:pt x="78587" y="517439"/>
                  </a:lnTo>
                  <a:lnTo>
                    <a:pt x="84007" y="588059"/>
                  </a:lnTo>
                  <a:lnTo>
                    <a:pt x="116526" y="574478"/>
                  </a:lnTo>
                  <a:lnTo>
                    <a:pt x="151755" y="593491"/>
                  </a:lnTo>
                  <a:lnTo>
                    <a:pt x="149045" y="655963"/>
                  </a:lnTo>
                  <a:lnTo>
                    <a:pt x="365838" y="850157"/>
                  </a:lnTo>
                  <a:lnTo>
                    <a:pt x="556876" y="1079683"/>
                  </a:lnTo>
                  <a:lnTo>
                    <a:pt x="630044" y="1173380"/>
                  </a:lnTo>
                  <a:lnTo>
                    <a:pt x="661219" y="1121773"/>
                  </a:lnTo>
                  <a:close/>
                </a:path>
              </a:pathLst>
            </a:custGeom>
            <a:grpFill/>
            <a:ln w="3175" cap="rnd" cmpd="sng">
              <a:solidFill>
                <a:srgbClr val="103140"/>
              </a:solidFill>
              <a:prstDash val="solid"/>
              <a:round/>
            </a:ln>
          </p:spPr>
          <p:txBody>
            <a:bodyPr rtlCol="0" anchor="ctr"/>
            <a:lstStyle/>
            <a:p>
              <a:endParaRPr lang="sv-SE"/>
            </a:p>
          </p:txBody>
        </p:sp>
        <p:sp>
          <p:nvSpPr>
            <p:cNvPr id="279" name="Frihandsfigur 278">
              <a:extLst>
                <a:ext uri="{FF2B5EF4-FFF2-40B4-BE49-F238E27FC236}">
                  <a16:creationId xmlns:a16="http://schemas.microsoft.com/office/drawing/2014/main" id="{75B3A715-129B-32DB-673C-17BF1EA2C3B0}"/>
                </a:ext>
              </a:extLst>
            </p:cNvPr>
            <p:cNvSpPr/>
            <p:nvPr/>
          </p:nvSpPr>
          <p:spPr>
            <a:xfrm>
              <a:off x="5720886" y="4902125"/>
              <a:ext cx="812973" cy="703484"/>
            </a:xfrm>
            <a:custGeom>
              <a:avLst/>
              <a:gdLst>
                <a:gd name="connsiteX0" fmla="*/ 115182 w 812973"/>
                <a:gd name="connsiteY0" fmla="*/ 156190 h 703484"/>
                <a:gd name="connsiteX1" fmla="*/ 142281 w 812973"/>
                <a:gd name="connsiteY1" fmla="*/ 206428 h 703484"/>
                <a:gd name="connsiteX2" fmla="*/ 108396 w 812973"/>
                <a:gd name="connsiteY2" fmla="*/ 259404 h 703484"/>
                <a:gd name="connsiteX3" fmla="*/ 50144 w 812973"/>
                <a:gd name="connsiteY3" fmla="*/ 200996 h 703484"/>
                <a:gd name="connsiteX4" fmla="*/ 0 w 812973"/>
                <a:gd name="connsiteY4" fmla="*/ 271616 h 703484"/>
                <a:gd name="connsiteX5" fmla="*/ 0 w 812973"/>
                <a:gd name="connsiteY5" fmla="*/ 334087 h 703484"/>
                <a:gd name="connsiteX6" fmla="*/ 35229 w 812973"/>
                <a:gd name="connsiteY6" fmla="*/ 331371 h 703484"/>
                <a:gd name="connsiteX7" fmla="*/ 39305 w 812973"/>
                <a:gd name="connsiteY7" fmla="*/ 374830 h 703484"/>
                <a:gd name="connsiteX8" fmla="*/ 84007 w 812973"/>
                <a:gd name="connsiteY8" fmla="*/ 406076 h 703484"/>
                <a:gd name="connsiteX9" fmla="*/ 131442 w 812973"/>
                <a:gd name="connsiteY9" fmla="*/ 449534 h 703484"/>
                <a:gd name="connsiteX10" fmla="*/ 174800 w 812973"/>
                <a:gd name="connsiteY10" fmla="*/ 442733 h 703484"/>
                <a:gd name="connsiteX11" fmla="*/ 212739 w 812973"/>
                <a:gd name="connsiteY11" fmla="*/ 468548 h 703484"/>
                <a:gd name="connsiteX12" fmla="*/ 241182 w 812973"/>
                <a:gd name="connsiteY12" fmla="*/ 446818 h 703484"/>
                <a:gd name="connsiteX13" fmla="*/ 307586 w 812973"/>
                <a:gd name="connsiteY13" fmla="*/ 437301 h 703484"/>
                <a:gd name="connsiteX14" fmla="*/ 336029 w 812973"/>
                <a:gd name="connsiteY14" fmla="*/ 459030 h 703484"/>
                <a:gd name="connsiteX15" fmla="*/ 356364 w 812973"/>
                <a:gd name="connsiteY15" fmla="*/ 429153 h 703484"/>
                <a:gd name="connsiteX16" fmla="*/ 373968 w 812973"/>
                <a:gd name="connsiteY16" fmla="*/ 445450 h 703484"/>
                <a:gd name="connsiteX17" fmla="*/ 414617 w 812973"/>
                <a:gd name="connsiteY17" fmla="*/ 441386 h 703484"/>
                <a:gd name="connsiteX18" fmla="*/ 505410 w 812973"/>
                <a:gd name="connsiteY18" fmla="*/ 454967 h 703484"/>
                <a:gd name="connsiteX19" fmla="*/ 548768 w 812973"/>
                <a:gd name="connsiteY19" fmla="*/ 520155 h 703484"/>
                <a:gd name="connsiteX20" fmla="*/ 528433 w 812973"/>
                <a:gd name="connsiteY20" fmla="*/ 588058 h 703484"/>
                <a:gd name="connsiteX21" fmla="*/ 550112 w 812973"/>
                <a:gd name="connsiteY21" fmla="*/ 620652 h 703484"/>
                <a:gd name="connsiteX22" fmla="*/ 566372 w 812973"/>
                <a:gd name="connsiteY22" fmla="*/ 703484 h 703484"/>
                <a:gd name="connsiteX23" fmla="*/ 651745 w 812973"/>
                <a:gd name="connsiteY23" fmla="*/ 590775 h 703484"/>
                <a:gd name="connsiteX24" fmla="*/ 812974 w 812973"/>
                <a:gd name="connsiteY24" fmla="*/ 566329 h 703484"/>
                <a:gd name="connsiteX25" fmla="*/ 621936 w 812973"/>
                <a:gd name="connsiteY25" fmla="*/ 336803 h 703484"/>
                <a:gd name="connsiteX26" fmla="*/ 405143 w 812973"/>
                <a:gd name="connsiteY26" fmla="*/ 142609 h 703484"/>
                <a:gd name="connsiteX27" fmla="*/ 407853 w 812973"/>
                <a:gd name="connsiteY27" fmla="*/ 80137 h 703484"/>
                <a:gd name="connsiteX28" fmla="*/ 372624 w 812973"/>
                <a:gd name="connsiteY28" fmla="*/ 61124 h 703484"/>
                <a:gd name="connsiteX29" fmla="*/ 340105 w 812973"/>
                <a:gd name="connsiteY29" fmla="*/ 74705 h 703484"/>
                <a:gd name="connsiteX30" fmla="*/ 334685 w 812973"/>
                <a:gd name="connsiteY30" fmla="*/ 4085 h 703484"/>
                <a:gd name="connsiteX31" fmla="*/ 249312 w 812973"/>
                <a:gd name="connsiteY31" fmla="*/ 0 h 703484"/>
                <a:gd name="connsiteX32" fmla="*/ 192404 w 812973"/>
                <a:gd name="connsiteY32" fmla="*/ 62472 h 703484"/>
                <a:gd name="connsiteX33" fmla="*/ 147701 w 812973"/>
                <a:gd name="connsiteY33" fmla="*/ 80137 h 703484"/>
                <a:gd name="connsiteX34" fmla="*/ 115182 w 812973"/>
                <a:gd name="connsiteY34" fmla="*/ 156190 h 70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2973" h="703484">
                  <a:moveTo>
                    <a:pt x="115182" y="156190"/>
                  </a:moveTo>
                  <a:lnTo>
                    <a:pt x="142281" y="206428"/>
                  </a:lnTo>
                  <a:lnTo>
                    <a:pt x="108396" y="259404"/>
                  </a:lnTo>
                  <a:lnTo>
                    <a:pt x="50144" y="200996"/>
                  </a:lnTo>
                  <a:lnTo>
                    <a:pt x="0" y="271616"/>
                  </a:lnTo>
                  <a:lnTo>
                    <a:pt x="0" y="334087"/>
                  </a:lnTo>
                  <a:lnTo>
                    <a:pt x="35229" y="331371"/>
                  </a:lnTo>
                  <a:lnTo>
                    <a:pt x="39305" y="374830"/>
                  </a:lnTo>
                  <a:lnTo>
                    <a:pt x="84007" y="406076"/>
                  </a:lnTo>
                  <a:lnTo>
                    <a:pt x="131442" y="449534"/>
                  </a:lnTo>
                  <a:lnTo>
                    <a:pt x="174800" y="442733"/>
                  </a:lnTo>
                  <a:lnTo>
                    <a:pt x="212739" y="468548"/>
                  </a:lnTo>
                  <a:lnTo>
                    <a:pt x="241182" y="446818"/>
                  </a:lnTo>
                  <a:lnTo>
                    <a:pt x="307586" y="437301"/>
                  </a:lnTo>
                  <a:lnTo>
                    <a:pt x="336029" y="459030"/>
                  </a:lnTo>
                  <a:lnTo>
                    <a:pt x="356364" y="429153"/>
                  </a:lnTo>
                  <a:lnTo>
                    <a:pt x="373968" y="445450"/>
                  </a:lnTo>
                  <a:lnTo>
                    <a:pt x="414617" y="441386"/>
                  </a:lnTo>
                  <a:lnTo>
                    <a:pt x="505410" y="454967"/>
                  </a:lnTo>
                  <a:lnTo>
                    <a:pt x="548768" y="520155"/>
                  </a:lnTo>
                  <a:lnTo>
                    <a:pt x="528433" y="588058"/>
                  </a:lnTo>
                  <a:lnTo>
                    <a:pt x="550112" y="620652"/>
                  </a:lnTo>
                  <a:lnTo>
                    <a:pt x="566372" y="703484"/>
                  </a:lnTo>
                  <a:lnTo>
                    <a:pt x="651745" y="590775"/>
                  </a:lnTo>
                  <a:lnTo>
                    <a:pt x="812974" y="566329"/>
                  </a:lnTo>
                  <a:lnTo>
                    <a:pt x="621936" y="336803"/>
                  </a:lnTo>
                  <a:lnTo>
                    <a:pt x="405143" y="142609"/>
                  </a:lnTo>
                  <a:lnTo>
                    <a:pt x="407853" y="80137"/>
                  </a:lnTo>
                  <a:lnTo>
                    <a:pt x="372624" y="61124"/>
                  </a:lnTo>
                  <a:lnTo>
                    <a:pt x="340105" y="74705"/>
                  </a:lnTo>
                  <a:lnTo>
                    <a:pt x="334685" y="4085"/>
                  </a:lnTo>
                  <a:lnTo>
                    <a:pt x="249312" y="0"/>
                  </a:lnTo>
                  <a:lnTo>
                    <a:pt x="192404" y="62472"/>
                  </a:lnTo>
                  <a:lnTo>
                    <a:pt x="147701" y="80137"/>
                  </a:lnTo>
                  <a:lnTo>
                    <a:pt x="115182" y="156190"/>
                  </a:lnTo>
                  <a:close/>
                </a:path>
              </a:pathLst>
            </a:custGeom>
            <a:grpFill/>
            <a:ln w="3175" cap="rnd" cmpd="sng">
              <a:solidFill>
                <a:srgbClr val="103140"/>
              </a:solidFill>
              <a:prstDash val="solid"/>
              <a:round/>
            </a:ln>
          </p:spPr>
          <p:txBody>
            <a:bodyPr rtlCol="0" anchor="ctr"/>
            <a:lstStyle/>
            <a:p>
              <a:endParaRPr lang="sv-SE"/>
            </a:p>
          </p:txBody>
        </p:sp>
        <p:sp>
          <p:nvSpPr>
            <p:cNvPr id="280" name="Frihandsfigur 279">
              <a:extLst>
                <a:ext uri="{FF2B5EF4-FFF2-40B4-BE49-F238E27FC236}">
                  <a16:creationId xmlns:a16="http://schemas.microsoft.com/office/drawing/2014/main" id="{6EC78A66-89CB-5B85-A4AF-1CAEA3782B51}"/>
                </a:ext>
              </a:extLst>
            </p:cNvPr>
            <p:cNvSpPr/>
            <p:nvPr/>
          </p:nvSpPr>
          <p:spPr>
            <a:xfrm>
              <a:off x="5495963" y="5276955"/>
              <a:ext cx="791294" cy="578541"/>
            </a:xfrm>
            <a:custGeom>
              <a:avLst/>
              <a:gdLst>
                <a:gd name="connsiteX0" fmla="*/ 634119 w 791294"/>
                <a:gd name="connsiteY0" fmla="*/ 452251 h 578541"/>
                <a:gd name="connsiteX1" fmla="*/ 691028 w 791294"/>
                <a:gd name="connsiteY1" fmla="*/ 427805 h 578541"/>
                <a:gd name="connsiteX2" fmla="*/ 745226 w 791294"/>
                <a:gd name="connsiteY2" fmla="*/ 444102 h 578541"/>
                <a:gd name="connsiteX3" fmla="*/ 757431 w 791294"/>
                <a:gd name="connsiteY3" fmla="*/ 376198 h 578541"/>
                <a:gd name="connsiteX4" fmla="*/ 791294 w 791294"/>
                <a:gd name="connsiteY4" fmla="*/ 328655 h 578541"/>
                <a:gd name="connsiteX5" fmla="*/ 775035 w 791294"/>
                <a:gd name="connsiteY5" fmla="*/ 245823 h 578541"/>
                <a:gd name="connsiteX6" fmla="*/ 753356 w 791294"/>
                <a:gd name="connsiteY6" fmla="*/ 213229 h 578541"/>
                <a:gd name="connsiteX7" fmla="*/ 773691 w 791294"/>
                <a:gd name="connsiteY7" fmla="*/ 145325 h 578541"/>
                <a:gd name="connsiteX8" fmla="*/ 730332 w 791294"/>
                <a:gd name="connsiteY8" fmla="*/ 80137 h 578541"/>
                <a:gd name="connsiteX9" fmla="*/ 639539 w 791294"/>
                <a:gd name="connsiteY9" fmla="*/ 66556 h 578541"/>
                <a:gd name="connsiteX10" fmla="*/ 598891 w 791294"/>
                <a:gd name="connsiteY10" fmla="*/ 70620 h 578541"/>
                <a:gd name="connsiteX11" fmla="*/ 581287 w 791294"/>
                <a:gd name="connsiteY11" fmla="*/ 54323 h 578541"/>
                <a:gd name="connsiteX12" fmla="*/ 560952 w 791294"/>
                <a:gd name="connsiteY12" fmla="*/ 84201 h 578541"/>
                <a:gd name="connsiteX13" fmla="*/ 532509 w 791294"/>
                <a:gd name="connsiteY13" fmla="*/ 62472 h 578541"/>
                <a:gd name="connsiteX14" fmla="*/ 466105 w 791294"/>
                <a:gd name="connsiteY14" fmla="*/ 71989 h 578541"/>
                <a:gd name="connsiteX15" fmla="*/ 437662 w 791294"/>
                <a:gd name="connsiteY15" fmla="*/ 93718 h 578541"/>
                <a:gd name="connsiteX16" fmla="*/ 399723 w 791294"/>
                <a:gd name="connsiteY16" fmla="*/ 67904 h 578541"/>
                <a:gd name="connsiteX17" fmla="*/ 356364 w 791294"/>
                <a:gd name="connsiteY17" fmla="*/ 74705 h 578541"/>
                <a:gd name="connsiteX18" fmla="*/ 308930 w 791294"/>
                <a:gd name="connsiteY18" fmla="*/ 31246 h 578541"/>
                <a:gd name="connsiteX19" fmla="*/ 264227 w 791294"/>
                <a:gd name="connsiteY19" fmla="*/ 0 h 578541"/>
                <a:gd name="connsiteX20" fmla="*/ 241182 w 791294"/>
                <a:gd name="connsiteY20" fmla="*/ 20382 h 578541"/>
                <a:gd name="connsiteX21" fmla="*/ 165305 w 791294"/>
                <a:gd name="connsiteY21" fmla="*/ 0 h 578541"/>
                <a:gd name="connsiteX22" fmla="*/ 177510 w 791294"/>
                <a:gd name="connsiteY22" fmla="*/ 48891 h 578541"/>
                <a:gd name="connsiteX23" fmla="*/ 168015 w 791294"/>
                <a:gd name="connsiteY23" fmla="*/ 88286 h 578541"/>
                <a:gd name="connsiteX24" fmla="*/ 144991 w 791294"/>
                <a:gd name="connsiteY24" fmla="*/ 80137 h 578541"/>
                <a:gd name="connsiteX25" fmla="*/ 123312 w 791294"/>
                <a:gd name="connsiteY25" fmla="*/ 100498 h 578541"/>
                <a:gd name="connsiteX26" fmla="*/ 140915 w 791294"/>
                <a:gd name="connsiteY26" fmla="*/ 157537 h 578541"/>
                <a:gd name="connsiteX27" fmla="*/ 82663 w 791294"/>
                <a:gd name="connsiteY27" fmla="*/ 233589 h 578541"/>
                <a:gd name="connsiteX28" fmla="*/ 59618 w 791294"/>
                <a:gd name="connsiteY28" fmla="*/ 217292 h 578541"/>
                <a:gd name="connsiteX29" fmla="*/ 5420 w 791294"/>
                <a:gd name="connsiteY29" fmla="*/ 206428 h 578541"/>
                <a:gd name="connsiteX30" fmla="*/ 10840 w 791294"/>
                <a:gd name="connsiteY30" fmla="*/ 240390 h 578541"/>
                <a:gd name="connsiteX31" fmla="*/ 28465 w 791294"/>
                <a:gd name="connsiteY31" fmla="*/ 327307 h 578541"/>
                <a:gd name="connsiteX32" fmla="*/ 0 w 791294"/>
                <a:gd name="connsiteY32" fmla="*/ 335456 h 578541"/>
                <a:gd name="connsiteX33" fmla="*/ 13550 w 791294"/>
                <a:gd name="connsiteY33" fmla="*/ 396559 h 578541"/>
                <a:gd name="connsiteX34" fmla="*/ 54198 w 791294"/>
                <a:gd name="connsiteY34" fmla="*/ 425089 h 578541"/>
                <a:gd name="connsiteX35" fmla="*/ 48778 w 791294"/>
                <a:gd name="connsiteY35" fmla="*/ 469895 h 578541"/>
                <a:gd name="connsiteX36" fmla="*/ 73168 w 791294"/>
                <a:gd name="connsiteY36" fmla="*/ 537799 h 578541"/>
                <a:gd name="connsiteX37" fmla="*/ 147701 w 791294"/>
                <a:gd name="connsiteY37" fmla="*/ 547316 h 578541"/>
                <a:gd name="connsiteX38" fmla="*/ 176144 w 791294"/>
                <a:gd name="connsiteY38" fmla="*/ 578541 h 578541"/>
                <a:gd name="connsiteX39" fmla="*/ 230343 w 791294"/>
                <a:gd name="connsiteY39" fmla="*/ 540515 h 578541"/>
                <a:gd name="connsiteX40" fmla="*/ 387517 w 791294"/>
                <a:gd name="connsiteY40" fmla="*/ 518786 h 578541"/>
                <a:gd name="connsiteX41" fmla="*/ 558242 w 791294"/>
                <a:gd name="connsiteY41" fmla="*/ 434585 h 578541"/>
                <a:gd name="connsiteX42" fmla="*/ 634119 w 791294"/>
                <a:gd name="connsiteY42" fmla="*/ 452251 h 5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91294" h="578541">
                  <a:moveTo>
                    <a:pt x="634119" y="452251"/>
                  </a:moveTo>
                  <a:lnTo>
                    <a:pt x="691028" y="427805"/>
                  </a:lnTo>
                  <a:lnTo>
                    <a:pt x="745226" y="444102"/>
                  </a:lnTo>
                  <a:lnTo>
                    <a:pt x="757431" y="376198"/>
                  </a:lnTo>
                  <a:lnTo>
                    <a:pt x="791294" y="328655"/>
                  </a:lnTo>
                  <a:lnTo>
                    <a:pt x="775035" y="245823"/>
                  </a:lnTo>
                  <a:lnTo>
                    <a:pt x="753356" y="213229"/>
                  </a:lnTo>
                  <a:lnTo>
                    <a:pt x="773691" y="145325"/>
                  </a:lnTo>
                  <a:lnTo>
                    <a:pt x="730332" y="80137"/>
                  </a:lnTo>
                  <a:lnTo>
                    <a:pt x="639539" y="66556"/>
                  </a:lnTo>
                  <a:lnTo>
                    <a:pt x="598891" y="70620"/>
                  </a:lnTo>
                  <a:lnTo>
                    <a:pt x="581287" y="54323"/>
                  </a:lnTo>
                  <a:lnTo>
                    <a:pt x="560952" y="84201"/>
                  </a:lnTo>
                  <a:lnTo>
                    <a:pt x="532509" y="62472"/>
                  </a:lnTo>
                  <a:lnTo>
                    <a:pt x="466105" y="71989"/>
                  </a:lnTo>
                  <a:lnTo>
                    <a:pt x="437662" y="93718"/>
                  </a:lnTo>
                  <a:lnTo>
                    <a:pt x="399723" y="67904"/>
                  </a:lnTo>
                  <a:lnTo>
                    <a:pt x="356364" y="74705"/>
                  </a:lnTo>
                  <a:lnTo>
                    <a:pt x="308930" y="31246"/>
                  </a:lnTo>
                  <a:lnTo>
                    <a:pt x="264227" y="0"/>
                  </a:lnTo>
                  <a:lnTo>
                    <a:pt x="241182" y="20382"/>
                  </a:lnTo>
                  <a:lnTo>
                    <a:pt x="165305" y="0"/>
                  </a:lnTo>
                  <a:lnTo>
                    <a:pt x="177510" y="48891"/>
                  </a:lnTo>
                  <a:lnTo>
                    <a:pt x="168015" y="88286"/>
                  </a:lnTo>
                  <a:lnTo>
                    <a:pt x="144991" y="80137"/>
                  </a:lnTo>
                  <a:lnTo>
                    <a:pt x="123312" y="100498"/>
                  </a:lnTo>
                  <a:lnTo>
                    <a:pt x="140915" y="157537"/>
                  </a:lnTo>
                  <a:lnTo>
                    <a:pt x="82663" y="233589"/>
                  </a:lnTo>
                  <a:lnTo>
                    <a:pt x="59618" y="217292"/>
                  </a:lnTo>
                  <a:lnTo>
                    <a:pt x="5420" y="206428"/>
                  </a:lnTo>
                  <a:lnTo>
                    <a:pt x="10840" y="240390"/>
                  </a:lnTo>
                  <a:lnTo>
                    <a:pt x="28465" y="327307"/>
                  </a:lnTo>
                  <a:lnTo>
                    <a:pt x="0" y="335456"/>
                  </a:lnTo>
                  <a:lnTo>
                    <a:pt x="13550" y="396559"/>
                  </a:lnTo>
                  <a:lnTo>
                    <a:pt x="54198" y="425089"/>
                  </a:lnTo>
                  <a:lnTo>
                    <a:pt x="48778" y="469895"/>
                  </a:lnTo>
                  <a:lnTo>
                    <a:pt x="73168" y="537799"/>
                  </a:lnTo>
                  <a:lnTo>
                    <a:pt x="147701" y="547316"/>
                  </a:lnTo>
                  <a:lnTo>
                    <a:pt x="176144" y="578541"/>
                  </a:lnTo>
                  <a:lnTo>
                    <a:pt x="230343" y="540515"/>
                  </a:lnTo>
                  <a:lnTo>
                    <a:pt x="387517" y="518786"/>
                  </a:lnTo>
                  <a:lnTo>
                    <a:pt x="558242" y="434585"/>
                  </a:lnTo>
                  <a:lnTo>
                    <a:pt x="634119" y="452251"/>
                  </a:lnTo>
                  <a:close/>
                </a:path>
              </a:pathLst>
            </a:custGeom>
            <a:grpFill/>
            <a:ln w="3175" cap="rnd" cmpd="sng">
              <a:solidFill>
                <a:srgbClr val="103140"/>
              </a:solidFill>
              <a:prstDash val="solid"/>
              <a:round/>
            </a:ln>
          </p:spPr>
          <p:txBody>
            <a:bodyPr rtlCol="0" anchor="ctr"/>
            <a:lstStyle/>
            <a:p>
              <a:endParaRPr lang="sv-SE"/>
            </a:p>
          </p:txBody>
        </p:sp>
        <p:sp>
          <p:nvSpPr>
            <p:cNvPr id="281" name="Frihandsfigur 280">
              <a:extLst>
                <a:ext uri="{FF2B5EF4-FFF2-40B4-BE49-F238E27FC236}">
                  <a16:creationId xmlns:a16="http://schemas.microsoft.com/office/drawing/2014/main" id="{BC6F050D-FD11-4A38-A593-64831A2AB7E9}"/>
                </a:ext>
              </a:extLst>
            </p:cNvPr>
            <p:cNvSpPr/>
            <p:nvPr/>
          </p:nvSpPr>
          <p:spPr>
            <a:xfrm>
              <a:off x="5435001" y="2248440"/>
              <a:ext cx="1463352" cy="1420549"/>
            </a:xfrm>
            <a:custGeom>
              <a:avLst/>
              <a:gdLst>
                <a:gd name="connsiteX0" fmla="*/ 1238430 w 1463352"/>
                <a:gd name="connsiteY0" fmla="*/ 1393388 h 1420549"/>
                <a:gd name="connsiteX1" fmla="*/ 1270949 w 1463352"/>
                <a:gd name="connsiteY1" fmla="*/ 1392041 h 1420549"/>
                <a:gd name="connsiteX2" fmla="*/ 1293972 w 1463352"/>
                <a:gd name="connsiteY2" fmla="*/ 1420550 h 1420549"/>
                <a:gd name="connsiteX3" fmla="*/ 1319727 w 1463352"/>
                <a:gd name="connsiteY3" fmla="*/ 1397473 h 1420549"/>
                <a:gd name="connsiteX4" fmla="*/ 1447093 w 1463352"/>
                <a:gd name="connsiteY4" fmla="*/ 1223639 h 1420549"/>
                <a:gd name="connsiteX5" fmla="*/ 1444383 w 1463352"/>
                <a:gd name="connsiteY5" fmla="*/ 1142155 h 1420549"/>
                <a:gd name="connsiteX6" fmla="*/ 1463353 w 1463352"/>
                <a:gd name="connsiteY6" fmla="*/ 1093264 h 1420549"/>
                <a:gd name="connsiteX7" fmla="*/ 1348170 w 1463352"/>
                <a:gd name="connsiteY7" fmla="*/ 973753 h 1420549"/>
                <a:gd name="connsiteX8" fmla="*/ 1079889 w 1463352"/>
                <a:gd name="connsiteY8" fmla="*/ 840661 h 1420549"/>
                <a:gd name="connsiteX9" fmla="*/ 901035 w 1463352"/>
                <a:gd name="connsiteY9" fmla="*/ 689904 h 1420549"/>
                <a:gd name="connsiteX10" fmla="*/ 850912 w 1463352"/>
                <a:gd name="connsiteY10" fmla="*/ 578541 h 1420549"/>
                <a:gd name="connsiteX11" fmla="*/ 440350 w 1463352"/>
                <a:gd name="connsiteY11" fmla="*/ 331371 h 1420549"/>
                <a:gd name="connsiteX12" fmla="*/ 210007 w 1463352"/>
                <a:gd name="connsiteY12" fmla="*/ 0 h 1420549"/>
                <a:gd name="connsiteX13" fmla="*/ 28443 w 1463352"/>
                <a:gd name="connsiteY13" fmla="*/ 8148 h 1420549"/>
                <a:gd name="connsiteX14" fmla="*/ 63672 w 1463352"/>
                <a:gd name="connsiteY14" fmla="*/ 330024 h 1420549"/>
                <a:gd name="connsiteX15" fmla="*/ 23023 w 1463352"/>
                <a:gd name="connsiteY15" fmla="*/ 450882 h 1420549"/>
                <a:gd name="connsiteX16" fmla="*/ 0 w 1463352"/>
                <a:gd name="connsiteY16" fmla="*/ 693989 h 1420549"/>
                <a:gd name="connsiteX17" fmla="*/ 81297 w 1463352"/>
                <a:gd name="connsiteY17" fmla="*/ 721150 h 1420549"/>
                <a:gd name="connsiteX18" fmla="*/ 178854 w 1463352"/>
                <a:gd name="connsiteY18" fmla="*/ 702137 h 1420549"/>
                <a:gd name="connsiteX19" fmla="*/ 197824 w 1463352"/>
                <a:gd name="connsiteY19" fmla="*/ 734731 h 1420549"/>
                <a:gd name="connsiteX20" fmla="*/ 275045 w 1463352"/>
                <a:gd name="connsiteY20" fmla="*/ 732015 h 1420549"/>
                <a:gd name="connsiteX21" fmla="*/ 306220 w 1463352"/>
                <a:gd name="connsiteY21" fmla="*/ 717065 h 1420549"/>
                <a:gd name="connsiteX22" fmla="*/ 336029 w 1463352"/>
                <a:gd name="connsiteY22" fmla="*/ 737447 h 1420549"/>
                <a:gd name="connsiteX23" fmla="*/ 505388 w 1463352"/>
                <a:gd name="connsiteY23" fmla="*/ 738794 h 1420549"/>
                <a:gd name="connsiteX24" fmla="*/ 670692 w 1463352"/>
                <a:gd name="connsiteY24" fmla="*/ 824364 h 1420549"/>
                <a:gd name="connsiteX25" fmla="*/ 872592 w 1463352"/>
                <a:gd name="connsiteY25" fmla="*/ 1123142 h 1420549"/>
                <a:gd name="connsiteX26" fmla="*/ 1238430 w 1463352"/>
                <a:gd name="connsiteY26" fmla="*/ 1393388 h 14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3352" h="1420549">
                  <a:moveTo>
                    <a:pt x="1238430" y="1393388"/>
                  </a:moveTo>
                  <a:lnTo>
                    <a:pt x="1270949" y="1392041"/>
                  </a:lnTo>
                  <a:lnTo>
                    <a:pt x="1293972" y="1420550"/>
                  </a:lnTo>
                  <a:lnTo>
                    <a:pt x="1319727" y="1397473"/>
                  </a:lnTo>
                  <a:lnTo>
                    <a:pt x="1447093" y="1223639"/>
                  </a:lnTo>
                  <a:lnTo>
                    <a:pt x="1444383" y="1142155"/>
                  </a:lnTo>
                  <a:lnTo>
                    <a:pt x="1463353" y="1093264"/>
                  </a:lnTo>
                  <a:lnTo>
                    <a:pt x="1348170" y="973753"/>
                  </a:lnTo>
                  <a:lnTo>
                    <a:pt x="1079889" y="840661"/>
                  </a:lnTo>
                  <a:lnTo>
                    <a:pt x="901035" y="689904"/>
                  </a:lnTo>
                  <a:lnTo>
                    <a:pt x="850912" y="578541"/>
                  </a:lnTo>
                  <a:lnTo>
                    <a:pt x="440350" y="331371"/>
                  </a:lnTo>
                  <a:lnTo>
                    <a:pt x="210007" y="0"/>
                  </a:lnTo>
                  <a:lnTo>
                    <a:pt x="28443" y="8148"/>
                  </a:lnTo>
                  <a:lnTo>
                    <a:pt x="63672" y="330024"/>
                  </a:lnTo>
                  <a:lnTo>
                    <a:pt x="23023" y="450882"/>
                  </a:lnTo>
                  <a:lnTo>
                    <a:pt x="0" y="693989"/>
                  </a:lnTo>
                  <a:lnTo>
                    <a:pt x="81297" y="721150"/>
                  </a:lnTo>
                  <a:lnTo>
                    <a:pt x="178854" y="702137"/>
                  </a:lnTo>
                  <a:lnTo>
                    <a:pt x="197824" y="734731"/>
                  </a:lnTo>
                  <a:lnTo>
                    <a:pt x="275045" y="732015"/>
                  </a:lnTo>
                  <a:lnTo>
                    <a:pt x="306220" y="717065"/>
                  </a:lnTo>
                  <a:lnTo>
                    <a:pt x="336029" y="737447"/>
                  </a:lnTo>
                  <a:lnTo>
                    <a:pt x="505388" y="738794"/>
                  </a:lnTo>
                  <a:lnTo>
                    <a:pt x="670692" y="824364"/>
                  </a:lnTo>
                  <a:lnTo>
                    <a:pt x="872592" y="1123142"/>
                  </a:lnTo>
                  <a:lnTo>
                    <a:pt x="1238430" y="1393388"/>
                  </a:lnTo>
                  <a:close/>
                </a:path>
              </a:pathLst>
            </a:custGeom>
            <a:grpFill/>
            <a:ln w="3175" cap="rnd" cmpd="sng">
              <a:solidFill>
                <a:srgbClr val="103140"/>
              </a:solidFill>
              <a:prstDash val="solid"/>
              <a:round/>
            </a:ln>
          </p:spPr>
          <p:txBody>
            <a:bodyPr rtlCol="0" anchor="ctr"/>
            <a:lstStyle/>
            <a:p>
              <a:endParaRPr lang="sv-SE"/>
            </a:p>
          </p:txBody>
        </p:sp>
        <p:sp>
          <p:nvSpPr>
            <p:cNvPr id="282" name="Frihandsfigur 281">
              <a:extLst>
                <a:ext uri="{FF2B5EF4-FFF2-40B4-BE49-F238E27FC236}">
                  <a16:creationId xmlns:a16="http://schemas.microsoft.com/office/drawing/2014/main" id="{862A923C-F237-8336-BBFB-97A33F72127A}"/>
                </a:ext>
              </a:extLst>
            </p:cNvPr>
            <p:cNvSpPr/>
            <p:nvPr/>
          </p:nvSpPr>
          <p:spPr>
            <a:xfrm>
              <a:off x="5645008" y="2043381"/>
              <a:ext cx="1382055" cy="1298322"/>
            </a:xfrm>
            <a:custGeom>
              <a:avLst/>
              <a:gdLst>
                <a:gd name="connsiteX0" fmla="*/ 1333277 w 1382055"/>
                <a:gd name="connsiteY0" fmla="*/ 1102759 h 1298322"/>
                <a:gd name="connsiteX1" fmla="*/ 1382055 w 1382055"/>
                <a:gd name="connsiteY1" fmla="*/ 918061 h 1298322"/>
                <a:gd name="connsiteX2" fmla="*/ 1373925 w 1382055"/>
                <a:gd name="connsiteY2" fmla="*/ 816194 h 1298322"/>
                <a:gd name="connsiteX3" fmla="*/ 1346826 w 1382055"/>
                <a:gd name="connsiteY3" fmla="*/ 794465 h 1298322"/>
                <a:gd name="connsiteX4" fmla="*/ 1325147 w 1382055"/>
                <a:gd name="connsiteY4" fmla="*/ 751006 h 1298322"/>
                <a:gd name="connsiteX5" fmla="*/ 1279079 w 1382055"/>
                <a:gd name="connsiteY5" fmla="*/ 737425 h 1298322"/>
                <a:gd name="connsiteX6" fmla="*/ 1161208 w 1382055"/>
                <a:gd name="connsiteY6" fmla="*/ 700768 h 1298322"/>
                <a:gd name="connsiteX7" fmla="*/ 1105644 w 1382055"/>
                <a:gd name="connsiteY7" fmla="*/ 679039 h 1298322"/>
                <a:gd name="connsiteX8" fmla="*/ 734386 w 1382055"/>
                <a:gd name="connsiteY8" fmla="*/ 301493 h 1298322"/>
                <a:gd name="connsiteX9" fmla="*/ 651745 w 1382055"/>
                <a:gd name="connsiteY9" fmla="*/ 300124 h 1298322"/>
                <a:gd name="connsiteX10" fmla="*/ 342815 w 1382055"/>
                <a:gd name="connsiteY10" fmla="*/ 54323 h 1298322"/>
                <a:gd name="connsiteX11" fmla="*/ 197824 w 1382055"/>
                <a:gd name="connsiteY11" fmla="*/ 0 h 1298322"/>
                <a:gd name="connsiteX12" fmla="*/ 204609 w 1382055"/>
                <a:gd name="connsiteY12" fmla="*/ 62472 h 1298322"/>
                <a:gd name="connsiteX13" fmla="*/ 23045 w 1382055"/>
                <a:gd name="connsiteY13" fmla="*/ 202343 h 1298322"/>
                <a:gd name="connsiteX14" fmla="*/ 0 w 1382055"/>
                <a:gd name="connsiteY14" fmla="*/ 205059 h 1298322"/>
                <a:gd name="connsiteX15" fmla="*/ 230343 w 1382055"/>
                <a:gd name="connsiteY15" fmla="*/ 536430 h 1298322"/>
                <a:gd name="connsiteX16" fmla="*/ 640905 w 1382055"/>
                <a:gd name="connsiteY16" fmla="*/ 783600 h 1298322"/>
                <a:gd name="connsiteX17" fmla="*/ 691028 w 1382055"/>
                <a:gd name="connsiteY17" fmla="*/ 894963 h 1298322"/>
                <a:gd name="connsiteX18" fmla="*/ 869882 w 1382055"/>
                <a:gd name="connsiteY18" fmla="*/ 1045720 h 1298322"/>
                <a:gd name="connsiteX19" fmla="*/ 1138163 w 1382055"/>
                <a:gd name="connsiteY19" fmla="*/ 1178812 h 1298322"/>
                <a:gd name="connsiteX20" fmla="*/ 1253345 w 1382055"/>
                <a:gd name="connsiteY20" fmla="*/ 1298323 h 1298322"/>
                <a:gd name="connsiteX21" fmla="*/ 1333277 w 1382055"/>
                <a:gd name="connsiteY21" fmla="*/ 1102759 h 129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2055" h="1298322">
                  <a:moveTo>
                    <a:pt x="1333277" y="1102759"/>
                  </a:moveTo>
                  <a:lnTo>
                    <a:pt x="1382055" y="918061"/>
                  </a:lnTo>
                  <a:lnTo>
                    <a:pt x="1373925" y="816194"/>
                  </a:lnTo>
                  <a:lnTo>
                    <a:pt x="1346826" y="794465"/>
                  </a:lnTo>
                  <a:lnTo>
                    <a:pt x="1325147" y="751006"/>
                  </a:lnTo>
                  <a:lnTo>
                    <a:pt x="1279079" y="737425"/>
                  </a:lnTo>
                  <a:lnTo>
                    <a:pt x="1161208" y="700768"/>
                  </a:lnTo>
                  <a:lnTo>
                    <a:pt x="1105644" y="679039"/>
                  </a:lnTo>
                  <a:lnTo>
                    <a:pt x="734386" y="301493"/>
                  </a:lnTo>
                  <a:lnTo>
                    <a:pt x="651745" y="300124"/>
                  </a:lnTo>
                  <a:lnTo>
                    <a:pt x="342815" y="54323"/>
                  </a:lnTo>
                  <a:lnTo>
                    <a:pt x="197824" y="0"/>
                  </a:lnTo>
                  <a:lnTo>
                    <a:pt x="204609" y="62472"/>
                  </a:lnTo>
                  <a:lnTo>
                    <a:pt x="23045" y="202343"/>
                  </a:lnTo>
                  <a:lnTo>
                    <a:pt x="0" y="205059"/>
                  </a:lnTo>
                  <a:lnTo>
                    <a:pt x="230343" y="536430"/>
                  </a:lnTo>
                  <a:lnTo>
                    <a:pt x="640905" y="783600"/>
                  </a:lnTo>
                  <a:lnTo>
                    <a:pt x="691028" y="894963"/>
                  </a:lnTo>
                  <a:lnTo>
                    <a:pt x="869882" y="1045720"/>
                  </a:lnTo>
                  <a:lnTo>
                    <a:pt x="1138163" y="1178812"/>
                  </a:lnTo>
                  <a:lnTo>
                    <a:pt x="1253345" y="1298323"/>
                  </a:lnTo>
                  <a:lnTo>
                    <a:pt x="1333277" y="1102759"/>
                  </a:lnTo>
                  <a:close/>
                </a:path>
              </a:pathLst>
            </a:custGeom>
            <a:grpFill/>
            <a:ln w="3175" cap="rnd" cmpd="sng">
              <a:solidFill>
                <a:srgbClr val="103140"/>
              </a:solidFill>
              <a:prstDash val="solid"/>
              <a:round/>
            </a:ln>
          </p:spPr>
          <p:txBody>
            <a:bodyPr rtlCol="0" anchor="ctr"/>
            <a:lstStyle/>
            <a:p>
              <a:endParaRPr lang="sv-SE"/>
            </a:p>
          </p:txBody>
        </p:sp>
        <p:sp>
          <p:nvSpPr>
            <p:cNvPr id="283" name="Frihandsfigur 282">
              <a:extLst>
                <a:ext uri="{FF2B5EF4-FFF2-40B4-BE49-F238E27FC236}">
                  <a16:creationId xmlns:a16="http://schemas.microsoft.com/office/drawing/2014/main" id="{EED6C3B9-7CD6-9193-9E41-C1B2DFDCA41E}"/>
                </a:ext>
              </a:extLst>
            </p:cNvPr>
            <p:cNvSpPr/>
            <p:nvPr/>
          </p:nvSpPr>
          <p:spPr>
            <a:xfrm>
              <a:off x="5519009" y="3417756"/>
              <a:ext cx="968782" cy="1029423"/>
            </a:xfrm>
            <a:custGeom>
              <a:avLst/>
              <a:gdLst>
                <a:gd name="connsiteX0" fmla="*/ 384808 w 968782"/>
                <a:gd name="connsiteY0" fmla="*/ 463094 h 1029423"/>
                <a:gd name="connsiteX1" fmla="*/ 390227 w 968782"/>
                <a:gd name="connsiteY1" fmla="*/ 540515 h 1029423"/>
                <a:gd name="connsiteX2" fmla="*/ 360418 w 968782"/>
                <a:gd name="connsiteY2" fmla="*/ 539146 h 1029423"/>
                <a:gd name="connsiteX3" fmla="*/ 348213 w 968782"/>
                <a:gd name="connsiteY3" fmla="*/ 463094 h 1029423"/>
                <a:gd name="connsiteX4" fmla="*/ 296724 w 968782"/>
                <a:gd name="connsiteY4" fmla="*/ 418288 h 1029423"/>
                <a:gd name="connsiteX5" fmla="*/ 296724 w 968782"/>
                <a:gd name="connsiteY5" fmla="*/ 392474 h 1029423"/>
                <a:gd name="connsiteX6" fmla="*/ 269625 w 968782"/>
                <a:gd name="connsiteY6" fmla="*/ 400622 h 1029423"/>
                <a:gd name="connsiteX7" fmla="*/ 258786 w 968782"/>
                <a:gd name="connsiteY7" fmla="*/ 372113 h 1029423"/>
                <a:gd name="connsiteX8" fmla="*/ 227633 w 968782"/>
                <a:gd name="connsiteY8" fmla="*/ 351731 h 1029423"/>
                <a:gd name="connsiteX9" fmla="*/ 257442 w 968782"/>
                <a:gd name="connsiteY9" fmla="*/ 331371 h 1029423"/>
                <a:gd name="connsiteX10" fmla="*/ 215427 w 968782"/>
                <a:gd name="connsiteY10" fmla="*/ 264814 h 1029423"/>
                <a:gd name="connsiteX11" fmla="*/ 135496 w 968782"/>
                <a:gd name="connsiteY11" fmla="*/ 226788 h 1029423"/>
                <a:gd name="connsiteX12" fmla="*/ 130076 w 968782"/>
                <a:gd name="connsiteY12" fmla="*/ 167033 h 1029423"/>
                <a:gd name="connsiteX13" fmla="*/ 96191 w 968782"/>
                <a:gd name="connsiteY13" fmla="*/ 118142 h 1029423"/>
                <a:gd name="connsiteX14" fmla="*/ 59618 w 968782"/>
                <a:gd name="connsiteY14" fmla="*/ 115426 h 1029423"/>
                <a:gd name="connsiteX15" fmla="*/ 27099 w 968782"/>
                <a:gd name="connsiteY15" fmla="*/ 73336 h 1029423"/>
                <a:gd name="connsiteX16" fmla="*/ 29809 w 968782"/>
                <a:gd name="connsiteY16" fmla="*/ 35310 h 1029423"/>
                <a:gd name="connsiteX17" fmla="*/ 0 w 968782"/>
                <a:gd name="connsiteY17" fmla="*/ 0 h 1029423"/>
                <a:gd name="connsiteX18" fmla="*/ 325189 w 968782"/>
                <a:gd name="connsiteY18" fmla="*/ 114079 h 1029423"/>
                <a:gd name="connsiteX19" fmla="*/ 527067 w 968782"/>
                <a:gd name="connsiteY19" fmla="*/ 287913 h 1029423"/>
                <a:gd name="connsiteX20" fmla="*/ 608364 w 968782"/>
                <a:gd name="connsiteY20" fmla="*/ 444081 h 1029423"/>
                <a:gd name="connsiteX21" fmla="*/ 705921 w 968782"/>
                <a:gd name="connsiteY21" fmla="*/ 514701 h 1029423"/>
                <a:gd name="connsiteX22" fmla="*/ 818393 w 968782"/>
                <a:gd name="connsiteY22" fmla="*/ 548664 h 1029423"/>
                <a:gd name="connsiteX23" fmla="*/ 861752 w 968782"/>
                <a:gd name="connsiteY23" fmla="*/ 630148 h 1029423"/>
                <a:gd name="connsiteX24" fmla="*/ 825157 w 968782"/>
                <a:gd name="connsiteY24" fmla="*/ 651877 h 1029423"/>
                <a:gd name="connsiteX25" fmla="*/ 825157 w 968782"/>
                <a:gd name="connsiteY25" fmla="*/ 710264 h 1029423"/>
                <a:gd name="connsiteX26" fmla="*/ 924080 w 968782"/>
                <a:gd name="connsiteY26" fmla="*/ 939790 h 1029423"/>
                <a:gd name="connsiteX27" fmla="*/ 968783 w 968782"/>
                <a:gd name="connsiteY27" fmla="*/ 980532 h 1029423"/>
                <a:gd name="connsiteX28" fmla="*/ 921370 w 968782"/>
                <a:gd name="connsiteY28" fmla="*/ 1029423 h 1029423"/>
                <a:gd name="connsiteX29" fmla="*/ 867172 w 968782"/>
                <a:gd name="connsiteY29" fmla="*/ 971015 h 1029423"/>
                <a:gd name="connsiteX30" fmla="*/ 636829 w 968782"/>
                <a:gd name="connsiteY30" fmla="*/ 712980 h 1029423"/>
                <a:gd name="connsiteX31" fmla="*/ 560952 w 968782"/>
                <a:gd name="connsiteY31" fmla="*/ 721129 h 1029423"/>
                <a:gd name="connsiteX32" fmla="*/ 559586 w 968782"/>
                <a:gd name="connsiteY32" fmla="*/ 647792 h 1029423"/>
                <a:gd name="connsiteX33" fmla="*/ 441716 w 968782"/>
                <a:gd name="connsiteY33" fmla="*/ 569024 h 1029423"/>
                <a:gd name="connsiteX34" fmla="*/ 437640 w 968782"/>
                <a:gd name="connsiteY34" fmla="*/ 506552 h 1029423"/>
                <a:gd name="connsiteX35" fmla="*/ 417326 w 968782"/>
                <a:gd name="connsiteY35" fmla="*/ 445450 h 1029423"/>
                <a:gd name="connsiteX36" fmla="*/ 384808 w 968782"/>
                <a:gd name="connsiteY36" fmla="*/ 463094 h 102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8782" h="1029423">
                  <a:moveTo>
                    <a:pt x="384808" y="463094"/>
                  </a:moveTo>
                  <a:lnTo>
                    <a:pt x="390227" y="540515"/>
                  </a:lnTo>
                  <a:lnTo>
                    <a:pt x="360418" y="539146"/>
                  </a:lnTo>
                  <a:lnTo>
                    <a:pt x="348213" y="463094"/>
                  </a:lnTo>
                  <a:lnTo>
                    <a:pt x="296724" y="418288"/>
                  </a:lnTo>
                  <a:lnTo>
                    <a:pt x="296724" y="392474"/>
                  </a:lnTo>
                  <a:lnTo>
                    <a:pt x="269625" y="400622"/>
                  </a:lnTo>
                  <a:lnTo>
                    <a:pt x="258786" y="372113"/>
                  </a:lnTo>
                  <a:lnTo>
                    <a:pt x="227633" y="351731"/>
                  </a:lnTo>
                  <a:lnTo>
                    <a:pt x="257442" y="331371"/>
                  </a:lnTo>
                  <a:lnTo>
                    <a:pt x="215427" y="264814"/>
                  </a:lnTo>
                  <a:lnTo>
                    <a:pt x="135496" y="226788"/>
                  </a:lnTo>
                  <a:lnTo>
                    <a:pt x="130076" y="167033"/>
                  </a:lnTo>
                  <a:lnTo>
                    <a:pt x="96191" y="118142"/>
                  </a:lnTo>
                  <a:lnTo>
                    <a:pt x="59618" y="115426"/>
                  </a:lnTo>
                  <a:lnTo>
                    <a:pt x="27099" y="73336"/>
                  </a:lnTo>
                  <a:lnTo>
                    <a:pt x="29809" y="35310"/>
                  </a:lnTo>
                  <a:lnTo>
                    <a:pt x="0" y="0"/>
                  </a:lnTo>
                  <a:lnTo>
                    <a:pt x="325189" y="114079"/>
                  </a:lnTo>
                  <a:lnTo>
                    <a:pt x="527067" y="287913"/>
                  </a:lnTo>
                  <a:lnTo>
                    <a:pt x="608364" y="444081"/>
                  </a:lnTo>
                  <a:lnTo>
                    <a:pt x="705921" y="514701"/>
                  </a:lnTo>
                  <a:lnTo>
                    <a:pt x="818393" y="548664"/>
                  </a:lnTo>
                  <a:lnTo>
                    <a:pt x="861752" y="630148"/>
                  </a:lnTo>
                  <a:lnTo>
                    <a:pt x="825157" y="651877"/>
                  </a:lnTo>
                  <a:lnTo>
                    <a:pt x="825157" y="710264"/>
                  </a:lnTo>
                  <a:lnTo>
                    <a:pt x="924080" y="939790"/>
                  </a:lnTo>
                  <a:lnTo>
                    <a:pt x="968783" y="980532"/>
                  </a:lnTo>
                  <a:lnTo>
                    <a:pt x="921370" y="1029423"/>
                  </a:lnTo>
                  <a:lnTo>
                    <a:pt x="867172" y="971015"/>
                  </a:lnTo>
                  <a:lnTo>
                    <a:pt x="636829" y="712980"/>
                  </a:lnTo>
                  <a:lnTo>
                    <a:pt x="560952" y="721129"/>
                  </a:lnTo>
                  <a:lnTo>
                    <a:pt x="559586" y="647792"/>
                  </a:lnTo>
                  <a:lnTo>
                    <a:pt x="441716" y="569024"/>
                  </a:lnTo>
                  <a:lnTo>
                    <a:pt x="437640" y="506552"/>
                  </a:lnTo>
                  <a:lnTo>
                    <a:pt x="417326" y="445450"/>
                  </a:lnTo>
                  <a:lnTo>
                    <a:pt x="384808" y="463094"/>
                  </a:lnTo>
                  <a:close/>
                </a:path>
              </a:pathLst>
            </a:custGeom>
            <a:grpFill/>
            <a:ln w="3175" cap="rnd" cmpd="sng">
              <a:solidFill>
                <a:srgbClr val="103140"/>
              </a:solidFill>
              <a:prstDash val="solid"/>
              <a:round/>
            </a:ln>
          </p:spPr>
          <p:txBody>
            <a:bodyPr rtlCol="0" anchor="ctr"/>
            <a:lstStyle/>
            <a:p>
              <a:endParaRPr lang="sv-SE"/>
            </a:p>
          </p:txBody>
        </p:sp>
        <p:sp>
          <p:nvSpPr>
            <p:cNvPr id="284" name="Frihandsfigur 283">
              <a:extLst>
                <a:ext uri="{FF2B5EF4-FFF2-40B4-BE49-F238E27FC236}">
                  <a16:creationId xmlns:a16="http://schemas.microsoft.com/office/drawing/2014/main" id="{E9E65E61-4679-4888-8171-DEC3B5F7C192}"/>
                </a:ext>
              </a:extLst>
            </p:cNvPr>
            <p:cNvSpPr/>
            <p:nvPr/>
          </p:nvSpPr>
          <p:spPr>
            <a:xfrm>
              <a:off x="5355048" y="2942429"/>
              <a:ext cx="1452512" cy="1105475"/>
            </a:xfrm>
            <a:custGeom>
              <a:avLst/>
              <a:gdLst>
                <a:gd name="connsiteX0" fmla="*/ 1352246 w 1452512"/>
                <a:gd name="connsiteY0" fmla="*/ 744227 h 1105475"/>
                <a:gd name="connsiteX1" fmla="*/ 1373925 w 1452512"/>
                <a:gd name="connsiteY1" fmla="*/ 726561 h 1105475"/>
                <a:gd name="connsiteX2" fmla="*/ 1350902 w 1452512"/>
                <a:gd name="connsiteY2" fmla="*/ 698052 h 1105475"/>
                <a:gd name="connsiteX3" fmla="*/ 1318383 w 1452512"/>
                <a:gd name="connsiteY3" fmla="*/ 699399 h 1105475"/>
                <a:gd name="connsiteX4" fmla="*/ 952545 w 1452512"/>
                <a:gd name="connsiteY4" fmla="*/ 429153 h 1105475"/>
                <a:gd name="connsiteX5" fmla="*/ 750646 w 1452512"/>
                <a:gd name="connsiteY5" fmla="*/ 130375 h 1105475"/>
                <a:gd name="connsiteX6" fmla="*/ 585341 w 1452512"/>
                <a:gd name="connsiteY6" fmla="*/ 44806 h 1105475"/>
                <a:gd name="connsiteX7" fmla="*/ 415982 w 1452512"/>
                <a:gd name="connsiteY7" fmla="*/ 43458 h 1105475"/>
                <a:gd name="connsiteX8" fmla="*/ 386173 w 1452512"/>
                <a:gd name="connsiteY8" fmla="*/ 23076 h 1105475"/>
                <a:gd name="connsiteX9" fmla="*/ 354998 w 1452512"/>
                <a:gd name="connsiteY9" fmla="*/ 38026 h 1105475"/>
                <a:gd name="connsiteX10" fmla="*/ 277777 w 1452512"/>
                <a:gd name="connsiteY10" fmla="*/ 40742 h 1105475"/>
                <a:gd name="connsiteX11" fmla="*/ 258808 w 1452512"/>
                <a:gd name="connsiteY11" fmla="*/ 8148 h 1105475"/>
                <a:gd name="connsiteX12" fmla="*/ 161251 w 1452512"/>
                <a:gd name="connsiteY12" fmla="*/ 27162 h 1105475"/>
                <a:gd name="connsiteX13" fmla="*/ 79953 w 1452512"/>
                <a:gd name="connsiteY13" fmla="*/ 0 h 1105475"/>
                <a:gd name="connsiteX14" fmla="*/ 75878 w 1452512"/>
                <a:gd name="connsiteY14" fmla="*/ 143956 h 1105475"/>
                <a:gd name="connsiteX15" fmla="*/ 20335 w 1452512"/>
                <a:gd name="connsiteY15" fmla="*/ 198279 h 1105475"/>
                <a:gd name="connsiteX16" fmla="*/ 0 w 1452512"/>
                <a:gd name="connsiteY16" fmla="*/ 328655 h 1105475"/>
                <a:gd name="connsiteX17" fmla="*/ 121946 w 1452512"/>
                <a:gd name="connsiteY17" fmla="*/ 438648 h 1105475"/>
                <a:gd name="connsiteX18" fmla="*/ 144991 w 1452512"/>
                <a:gd name="connsiteY18" fmla="*/ 446797 h 1105475"/>
                <a:gd name="connsiteX19" fmla="*/ 163961 w 1452512"/>
                <a:gd name="connsiteY19" fmla="*/ 475327 h 1105475"/>
                <a:gd name="connsiteX20" fmla="*/ 489150 w 1452512"/>
                <a:gd name="connsiteY20" fmla="*/ 589406 h 1105475"/>
                <a:gd name="connsiteX21" fmla="*/ 691028 w 1452512"/>
                <a:gd name="connsiteY21" fmla="*/ 763240 h 1105475"/>
                <a:gd name="connsiteX22" fmla="*/ 772325 w 1452512"/>
                <a:gd name="connsiteY22" fmla="*/ 919408 h 1105475"/>
                <a:gd name="connsiteX23" fmla="*/ 869882 w 1452512"/>
                <a:gd name="connsiteY23" fmla="*/ 990028 h 1105475"/>
                <a:gd name="connsiteX24" fmla="*/ 982354 w 1452512"/>
                <a:gd name="connsiteY24" fmla="*/ 1023991 h 1105475"/>
                <a:gd name="connsiteX25" fmla="*/ 1025713 w 1452512"/>
                <a:gd name="connsiteY25" fmla="*/ 1105476 h 1105475"/>
                <a:gd name="connsiteX26" fmla="*/ 1108354 w 1452512"/>
                <a:gd name="connsiteY26" fmla="*/ 1102759 h 1105475"/>
                <a:gd name="connsiteX27" fmla="*/ 1115140 w 1452512"/>
                <a:gd name="connsiteY27" fmla="*/ 1059301 h 1105475"/>
                <a:gd name="connsiteX28" fmla="*/ 1424070 w 1452512"/>
                <a:gd name="connsiteY28" fmla="*/ 966952 h 1105475"/>
                <a:gd name="connsiteX29" fmla="*/ 1452513 w 1452512"/>
                <a:gd name="connsiteY29" fmla="*/ 945222 h 1105475"/>
                <a:gd name="connsiteX30" fmla="*/ 1352246 w 1452512"/>
                <a:gd name="connsiteY30" fmla="*/ 744227 h 11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2512" h="1105475">
                  <a:moveTo>
                    <a:pt x="1352246" y="744227"/>
                  </a:moveTo>
                  <a:lnTo>
                    <a:pt x="1373925" y="726561"/>
                  </a:lnTo>
                  <a:lnTo>
                    <a:pt x="1350902" y="698052"/>
                  </a:lnTo>
                  <a:lnTo>
                    <a:pt x="1318383" y="699399"/>
                  </a:lnTo>
                  <a:lnTo>
                    <a:pt x="952545" y="429153"/>
                  </a:lnTo>
                  <a:lnTo>
                    <a:pt x="750646" y="130375"/>
                  </a:lnTo>
                  <a:lnTo>
                    <a:pt x="585341" y="44806"/>
                  </a:lnTo>
                  <a:lnTo>
                    <a:pt x="415982" y="43458"/>
                  </a:lnTo>
                  <a:lnTo>
                    <a:pt x="386173" y="23076"/>
                  </a:lnTo>
                  <a:lnTo>
                    <a:pt x="354998" y="38026"/>
                  </a:lnTo>
                  <a:lnTo>
                    <a:pt x="277777" y="40742"/>
                  </a:lnTo>
                  <a:lnTo>
                    <a:pt x="258808" y="8148"/>
                  </a:lnTo>
                  <a:lnTo>
                    <a:pt x="161251" y="27162"/>
                  </a:lnTo>
                  <a:lnTo>
                    <a:pt x="79953" y="0"/>
                  </a:lnTo>
                  <a:lnTo>
                    <a:pt x="75878" y="143956"/>
                  </a:lnTo>
                  <a:lnTo>
                    <a:pt x="20335" y="198279"/>
                  </a:lnTo>
                  <a:lnTo>
                    <a:pt x="0" y="328655"/>
                  </a:lnTo>
                  <a:lnTo>
                    <a:pt x="121946" y="438648"/>
                  </a:lnTo>
                  <a:lnTo>
                    <a:pt x="144991" y="446797"/>
                  </a:lnTo>
                  <a:lnTo>
                    <a:pt x="163961" y="475327"/>
                  </a:lnTo>
                  <a:lnTo>
                    <a:pt x="489150" y="589406"/>
                  </a:lnTo>
                  <a:lnTo>
                    <a:pt x="691028" y="763240"/>
                  </a:lnTo>
                  <a:lnTo>
                    <a:pt x="772325" y="919408"/>
                  </a:lnTo>
                  <a:lnTo>
                    <a:pt x="869882" y="990028"/>
                  </a:lnTo>
                  <a:lnTo>
                    <a:pt x="982354" y="1023991"/>
                  </a:lnTo>
                  <a:lnTo>
                    <a:pt x="1025713" y="1105476"/>
                  </a:lnTo>
                  <a:lnTo>
                    <a:pt x="1108354" y="1102759"/>
                  </a:lnTo>
                  <a:lnTo>
                    <a:pt x="1115140" y="1059301"/>
                  </a:lnTo>
                  <a:lnTo>
                    <a:pt x="1424070" y="966952"/>
                  </a:lnTo>
                  <a:lnTo>
                    <a:pt x="1452513" y="945222"/>
                  </a:lnTo>
                  <a:lnTo>
                    <a:pt x="1352246" y="744227"/>
                  </a:lnTo>
                  <a:close/>
                </a:path>
              </a:pathLst>
            </a:custGeom>
            <a:grpFill/>
            <a:ln w="3175" cap="rnd" cmpd="sng">
              <a:solidFill>
                <a:srgbClr val="103140"/>
              </a:solidFill>
              <a:prstDash val="solid"/>
              <a:round/>
            </a:ln>
          </p:spPr>
          <p:txBody>
            <a:bodyPr rtlCol="0" anchor="ctr"/>
            <a:lstStyle/>
            <a:p>
              <a:endParaRPr lang="sv-SE"/>
            </a:p>
          </p:txBody>
        </p:sp>
        <p:sp>
          <p:nvSpPr>
            <p:cNvPr id="285" name="Frihandsfigur 284">
              <a:extLst>
                <a:ext uri="{FF2B5EF4-FFF2-40B4-BE49-F238E27FC236}">
                  <a16:creationId xmlns:a16="http://schemas.microsoft.com/office/drawing/2014/main" id="{64138E5C-49F5-C356-1B18-A19900CF76D3}"/>
                </a:ext>
              </a:extLst>
            </p:cNvPr>
            <p:cNvSpPr/>
            <p:nvPr/>
          </p:nvSpPr>
          <p:spPr>
            <a:xfrm>
              <a:off x="5813023" y="1220386"/>
              <a:ext cx="1487741" cy="1574001"/>
            </a:xfrm>
            <a:custGeom>
              <a:avLst/>
              <a:gdLst>
                <a:gd name="connsiteX0" fmla="*/ 1083965 w 1487741"/>
                <a:gd name="connsiteY0" fmla="*/ 1362141 h 1574001"/>
                <a:gd name="connsiteX1" fmla="*/ 1127323 w 1487741"/>
                <a:gd name="connsiteY1" fmla="*/ 1488454 h 1574001"/>
                <a:gd name="connsiteX2" fmla="*/ 1165262 w 1487741"/>
                <a:gd name="connsiteY2" fmla="*/ 1476220 h 1574001"/>
                <a:gd name="connsiteX3" fmla="*/ 1191017 w 1487741"/>
                <a:gd name="connsiteY3" fmla="*/ 1492517 h 1574001"/>
                <a:gd name="connsiteX4" fmla="*/ 1203201 w 1487741"/>
                <a:gd name="connsiteY4" fmla="*/ 1564506 h 1574001"/>
                <a:gd name="connsiteX5" fmla="*/ 1157133 w 1487741"/>
                <a:gd name="connsiteY5" fmla="*/ 1574002 h 1574001"/>
                <a:gd name="connsiteX6" fmla="*/ 1111064 w 1487741"/>
                <a:gd name="connsiteY6" fmla="*/ 1560421 h 1574001"/>
                <a:gd name="connsiteX7" fmla="*/ 993194 w 1487741"/>
                <a:gd name="connsiteY7" fmla="*/ 1523764 h 1574001"/>
                <a:gd name="connsiteX8" fmla="*/ 937630 w 1487741"/>
                <a:gd name="connsiteY8" fmla="*/ 1502034 h 1574001"/>
                <a:gd name="connsiteX9" fmla="*/ 566372 w 1487741"/>
                <a:gd name="connsiteY9" fmla="*/ 1124489 h 1574001"/>
                <a:gd name="connsiteX10" fmla="*/ 483730 w 1487741"/>
                <a:gd name="connsiteY10" fmla="*/ 1123120 h 1574001"/>
                <a:gd name="connsiteX11" fmla="*/ 174800 w 1487741"/>
                <a:gd name="connsiteY11" fmla="*/ 877318 h 1574001"/>
                <a:gd name="connsiteX12" fmla="*/ 29809 w 1487741"/>
                <a:gd name="connsiteY12" fmla="*/ 822995 h 1574001"/>
                <a:gd name="connsiteX13" fmla="*/ 0 w 1487741"/>
                <a:gd name="connsiteY13" fmla="*/ 691251 h 1574001"/>
                <a:gd name="connsiteX14" fmla="*/ 98923 w 1487741"/>
                <a:gd name="connsiteY14" fmla="*/ 577172 h 1574001"/>
                <a:gd name="connsiteX15" fmla="*/ 243892 w 1487741"/>
                <a:gd name="connsiteY15" fmla="*/ 294692 h 1574001"/>
                <a:gd name="connsiteX16" fmla="*/ 285907 w 1487741"/>
                <a:gd name="connsiteY16" fmla="*/ 243085 h 1574001"/>
                <a:gd name="connsiteX17" fmla="*/ 391593 w 1487741"/>
                <a:gd name="connsiteY17" fmla="*/ 150736 h 1574001"/>
                <a:gd name="connsiteX18" fmla="*/ 410563 w 1487741"/>
                <a:gd name="connsiteY18" fmla="*/ 0 h 1574001"/>
                <a:gd name="connsiteX19" fmla="*/ 547402 w 1487741"/>
                <a:gd name="connsiteY19" fmla="*/ 104561 h 1574001"/>
                <a:gd name="connsiteX20" fmla="*/ 704577 w 1487741"/>
                <a:gd name="connsiteY20" fmla="*/ 203712 h 1574001"/>
                <a:gd name="connsiteX21" fmla="*/ 918660 w 1487741"/>
                <a:gd name="connsiteY21" fmla="*/ 434585 h 1574001"/>
                <a:gd name="connsiteX22" fmla="*/ 1107010 w 1487741"/>
                <a:gd name="connsiteY22" fmla="*/ 498404 h 1574001"/>
                <a:gd name="connsiteX23" fmla="*/ 1333277 w 1487741"/>
                <a:gd name="connsiteY23" fmla="*/ 632864 h 1574001"/>
                <a:gd name="connsiteX24" fmla="*/ 1375291 w 1487741"/>
                <a:gd name="connsiteY24" fmla="*/ 774105 h 1574001"/>
                <a:gd name="connsiteX25" fmla="*/ 1367162 w 1487741"/>
                <a:gd name="connsiteY25" fmla="*/ 843356 h 1574001"/>
                <a:gd name="connsiteX26" fmla="*/ 1487742 w 1487741"/>
                <a:gd name="connsiteY26" fmla="*/ 969668 h 1574001"/>
                <a:gd name="connsiteX27" fmla="*/ 1414574 w 1487741"/>
                <a:gd name="connsiteY27" fmla="*/ 1135353 h 1574001"/>
                <a:gd name="connsiteX28" fmla="*/ 1322437 w 1487741"/>
                <a:gd name="connsiteY28" fmla="*/ 1112255 h 1574001"/>
                <a:gd name="connsiteX29" fmla="*/ 1275025 w 1487741"/>
                <a:gd name="connsiteY29" fmla="*/ 1163862 h 1574001"/>
                <a:gd name="connsiteX30" fmla="*/ 1256055 w 1487741"/>
                <a:gd name="connsiteY30" fmla="*/ 1230419 h 1574001"/>
                <a:gd name="connsiteX31" fmla="*/ 1299414 w 1487741"/>
                <a:gd name="connsiteY31" fmla="*/ 1328200 h 1574001"/>
                <a:gd name="connsiteX32" fmla="*/ 1246560 w 1487741"/>
                <a:gd name="connsiteY32" fmla="*/ 1464008 h 1574001"/>
                <a:gd name="connsiteX33" fmla="*/ 1224880 w 1487741"/>
                <a:gd name="connsiteY33" fmla="*/ 1438194 h 1574001"/>
                <a:gd name="connsiteX34" fmla="*/ 1231666 w 1487741"/>
                <a:gd name="connsiteY34" fmla="*/ 1394735 h 1574001"/>
                <a:gd name="connsiteX35" fmla="*/ 1199147 w 1487741"/>
                <a:gd name="connsiteY35" fmla="*/ 1374375 h 1574001"/>
                <a:gd name="connsiteX36" fmla="*/ 1146293 w 1487741"/>
                <a:gd name="connsiteY36" fmla="*/ 1375722 h 1574001"/>
                <a:gd name="connsiteX37" fmla="*/ 1037896 w 1487741"/>
                <a:gd name="connsiteY37" fmla="*/ 1242631 h 1574001"/>
                <a:gd name="connsiteX38" fmla="*/ 1055522 w 1487741"/>
                <a:gd name="connsiteY38" fmla="*/ 1188307 h 1574001"/>
                <a:gd name="connsiteX39" fmla="*/ 1035186 w 1487741"/>
                <a:gd name="connsiteY39" fmla="*/ 1124489 h 1574001"/>
                <a:gd name="connsiteX40" fmla="*/ 1094805 w 1487741"/>
                <a:gd name="connsiteY40" fmla="*/ 1112255 h 1574001"/>
                <a:gd name="connsiteX41" fmla="*/ 1109720 w 1487741"/>
                <a:gd name="connsiteY41" fmla="*/ 1089179 h 1574001"/>
                <a:gd name="connsiteX42" fmla="*/ 1085331 w 1487741"/>
                <a:gd name="connsiteY42" fmla="*/ 1060648 h 1574001"/>
                <a:gd name="connsiteX43" fmla="*/ 1048736 w 1487741"/>
                <a:gd name="connsiteY43" fmla="*/ 1078314 h 1574001"/>
                <a:gd name="connsiteX44" fmla="*/ 1009453 w 1487741"/>
                <a:gd name="connsiteY44" fmla="*/ 1040288 h 1574001"/>
                <a:gd name="connsiteX45" fmla="*/ 985064 w 1487741"/>
                <a:gd name="connsiteY45" fmla="*/ 980532 h 1574001"/>
                <a:gd name="connsiteX46" fmla="*/ 920026 w 1487741"/>
                <a:gd name="connsiteY46" fmla="*/ 947938 h 1574001"/>
                <a:gd name="connsiteX47" fmla="*/ 875302 w 1487741"/>
                <a:gd name="connsiteY47" fmla="*/ 897679 h 1574001"/>
                <a:gd name="connsiteX48" fmla="*/ 825179 w 1487741"/>
                <a:gd name="connsiteY48" fmla="*/ 847441 h 1574001"/>
                <a:gd name="connsiteX49" fmla="*/ 780455 w 1487741"/>
                <a:gd name="connsiteY49" fmla="*/ 793118 h 1574001"/>
                <a:gd name="connsiteX50" fmla="*/ 685608 w 1487741"/>
                <a:gd name="connsiteY50" fmla="*/ 746943 h 1574001"/>
                <a:gd name="connsiteX51" fmla="*/ 674768 w 1487741"/>
                <a:gd name="connsiteY51" fmla="*/ 775452 h 1574001"/>
                <a:gd name="connsiteX52" fmla="*/ 780455 w 1487741"/>
                <a:gd name="connsiteY52" fmla="*/ 839292 h 1574001"/>
                <a:gd name="connsiteX53" fmla="*/ 834653 w 1487741"/>
                <a:gd name="connsiteY53" fmla="*/ 911259 h 1574001"/>
                <a:gd name="connsiteX54" fmla="*/ 840073 w 1487741"/>
                <a:gd name="connsiteY54" fmla="*/ 957434 h 1574001"/>
                <a:gd name="connsiteX55" fmla="*/ 905111 w 1487741"/>
                <a:gd name="connsiteY55" fmla="*/ 985965 h 1574001"/>
                <a:gd name="connsiteX56" fmla="*/ 956599 w 1487741"/>
                <a:gd name="connsiteY56" fmla="*/ 1043004 h 1574001"/>
                <a:gd name="connsiteX57" fmla="*/ 1004033 w 1487741"/>
                <a:gd name="connsiteY57" fmla="*/ 1089179 h 1574001"/>
                <a:gd name="connsiteX58" fmla="*/ 968805 w 1487741"/>
                <a:gd name="connsiteY58" fmla="*/ 1104107 h 1574001"/>
                <a:gd name="connsiteX59" fmla="*/ 920026 w 1487741"/>
                <a:gd name="connsiteY59" fmla="*/ 1128552 h 1574001"/>
                <a:gd name="connsiteX60" fmla="*/ 966095 w 1487741"/>
                <a:gd name="connsiteY60" fmla="*/ 1192393 h 1574001"/>
                <a:gd name="connsiteX61" fmla="*/ 970149 w 1487741"/>
                <a:gd name="connsiteY61" fmla="*/ 1227703 h 1574001"/>
                <a:gd name="connsiteX62" fmla="*/ 955255 w 1487741"/>
                <a:gd name="connsiteY62" fmla="*/ 1264360 h 1574001"/>
                <a:gd name="connsiteX63" fmla="*/ 964729 w 1487741"/>
                <a:gd name="connsiteY63" fmla="*/ 1326831 h 1574001"/>
                <a:gd name="connsiteX64" fmla="*/ 998614 w 1487741"/>
                <a:gd name="connsiteY64" fmla="*/ 1325484 h 1574001"/>
                <a:gd name="connsiteX65" fmla="*/ 1018927 w 1487741"/>
                <a:gd name="connsiteY65" fmla="*/ 1268445 h 1574001"/>
                <a:gd name="connsiteX66" fmla="*/ 1083965 w 1487741"/>
                <a:gd name="connsiteY66" fmla="*/ 1362141 h 157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87741" h="1574001">
                  <a:moveTo>
                    <a:pt x="1083965" y="1362141"/>
                  </a:moveTo>
                  <a:lnTo>
                    <a:pt x="1127323" y="1488454"/>
                  </a:lnTo>
                  <a:lnTo>
                    <a:pt x="1165262" y="1476220"/>
                  </a:lnTo>
                  <a:lnTo>
                    <a:pt x="1191017" y="1492517"/>
                  </a:lnTo>
                  <a:lnTo>
                    <a:pt x="1203201" y="1564506"/>
                  </a:lnTo>
                  <a:lnTo>
                    <a:pt x="1157133" y="1574002"/>
                  </a:lnTo>
                  <a:lnTo>
                    <a:pt x="1111064" y="1560421"/>
                  </a:lnTo>
                  <a:lnTo>
                    <a:pt x="993194" y="1523764"/>
                  </a:lnTo>
                  <a:lnTo>
                    <a:pt x="937630" y="1502034"/>
                  </a:lnTo>
                  <a:lnTo>
                    <a:pt x="566372" y="1124489"/>
                  </a:lnTo>
                  <a:lnTo>
                    <a:pt x="483730" y="1123120"/>
                  </a:lnTo>
                  <a:lnTo>
                    <a:pt x="174800" y="877318"/>
                  </a:lnTo>
                  <a:lnTo>
                    <a:pt x="29809" y="822995"/>
                  </a:lnTo>
                  <a:lnTo>
                    <a:pt x="0" y="691251"/>
                  </a:lnTo>
                  <a:lnTo>
                    <a:pt x="98923" y="577172"/>
                  </a:lnTo>
                  <a:lnTo>
                    <a:pt x="243892" y="294692"/>
                  </a:lnTo>
                  <a:lnTo>
                    <a:pt x="285907" y="243085"/>
                  </a:lnTo>
                  <a:lnTo>
                    <a:pt x="391593" y="150736"/>
                  </a:lnTo>
                  <a:lnTo>
                    <a:pt x="410563" y="0"/>
                  </a:lnTo>
                  <a:lnTo>
                    <a:pt x="547402" y="104561"/>
                  </a:lnTo>
                  <a:lnTo>
                    <a:pt x="704577" y="203712"/>
                  </a:lnTo>
                  <a:lnTo>
                    <a:pt x="918660" y="434585"/>
                  </a:lnTo>
                  <a:lnTo>
                    <a:pt x="1107010" y="498404"/>
                  </a:lnTo>
                  <a:lnTo>
                    <a:pt x="1333277" y="632864"/>
                  </a:lnTo>
                  <a:lnTo>
                    <a:pt x="1375291" y="774105"/>
                  </a:lnTo>
                  <a:lnTo>
                    <a:pt x="1367162" y="843356"/>
                  </a:lnTo>
                  <a:lnTo>
                    <a:pt x="1487742" y="969668"/>
                  </a:lnTo>
                  <a:lnTo>
                    <a:pt x="1414574" y="1135353"/>
                  </a:lnTo>
                  <a:lnTo>
                    <a:pt x="1322437" y="1112255"/>
                  </a:lnTo>
                  <a:lnTo>
                    <a:pt x="1275025" y="1163862"/>
                  </a:lnTo>
                  <a:lnTo>
                    <a:pt x="1256055" y="1230419"/>
                  </a:lnTo>
                  <a:lnTo>
                    <a:pt x="1299414" y="1328200"/>
                  </a:lnTo>
                  <a:lnTo>
                    <a:pt x="1246560" y="1464008"/>
                  </a:lnTo>
                  <a:lnTo>
                    <a:pt x="1224880" y="1438194"/>
                  </a:lnTo>
                  <a:lnTo>
                    <a:pt x="1231666" y="1394735"/>
                  </a:lnTo>
                  <a:lnTo>
                    <a:pt x="1199147" y="1374375"/>
                  </a:lnTo>
                  <a:lnTo>
                    <a:pt x="1146293" y="1375722"/>
                  </a:lnTo>
                  <a:lnTo>
                    <a:pt x="1037896" y="1242631"/>
                  </a:lnTo>
                  <a:lnTo>
                    <a:pt x="1055522" y="1188307"/>
                  </a:lnTo>
                  <a:lnTo>
                    <a:pt x="1035186" y="1124489"/>
                  </a:lnTo>
                  <a:lnTo>
                    <a:pt x="1094805" y="1112255"/>
                  </a:lnTo>
                  <a:lnTo>
                    <a:pt x="1109720" y="1089179"/>
                  </a:lnTo>
                  <a:lnTo>
                    <a:pt x="1085331" y="1060648"/>
                  </a:lnTo>
                  <a:lnTo>
                    <a:pt x="1048736" y="1078314"/>
                  </a:lnTo>
                  <a:lnTo>
                    <a:pt x="1009453" y="1040288"/>
                  </a:lnTo>
                  <a:lnTo>
                    <a:pt x="985064" y="980532"/>
                  </a:lnTo>
                  <a:lnTo>
                    <a:pt x="920026" y="947938"/>
                  </a:lnTo>
                  <a:lnTo>
                    <a:pt x="875302" y="897679"/>
                  </a:lnTo>
                  <a:lnTo>
                    <a:pt x="825179" y="847441"/>
                  </a:lnTo>
                  <a:lnTo>
                    <a:pt x="780455" y="793118"/>
                  </a:lnTo>
                  <a:lnTo>
                    <a:pt x="685608" y="746943"/>
                  </a:lnTo>
                  <a:lnTo>
                    <a:pt x="674768" y="775452"/>
                  </a:lnTo>
                  <a:lnTo>
                    <a:pt x="780455" y="839292"/>
                  </a:lnTo>
                  <a:lnTo>
                    <a:pt x="834653" y="911259"/>
                  </a:lnTo>
                  <a:lnTo>
                    <a:pt x="840073" y="957434"/>
                  </a:lnTo>
                  <a:lnTo>
                    <a:pt x="905111" y="985965"/>
                  </a:lnTo>
                  <a:lnTo>
                    <a:pt x="956599" y="1043004"/>
                  </a:lnTo>
                  <a:lnTo>
                    <a:pt x="1004033" y="1089179"/>
                  </a:lnTo>
                  <a:lnTo>
                    <a:pt x="968805" y="1104107"/>
                  </a:lnTo>
                  <a:lnTo>
                    <a:pt x="920026" y="1128552"/>
                  </a:lnTo>
                  <a:lnTo>
                    <a:pt x="966095" y="1192393"/>
                  </a:lnTo>
                  <a:lnTo>
                    <a:pt x="970149" y="1227703"/>
                  </a:lnTo>
                  <a:lnTo>
                    <a:pt x="955255" y="1264360"/>
                  </a:lnTo>
                  <a:lnTo>
                    <a:pt x="964729" y="1326831"/>
                  </a:lnTo>
                  <a:lnTo>
                    <a:pt x="998614" y="1325484"/>
                  </a:lnTo>
                  <a:lnTo>
                    <a:pt x="1018927" y="1268445"/>
                  </a:lnTo>
                  <a:lnTo>
                    <a:pt x="1083965" y="1362141"/>
                  </a:lnTo>
                  <a:close/>
                </a:path>
              </a:pathLst>
            </a:custGeom>
            <a:grpFill/>
            <a:ln w="3175" cap="rnd" cmpd="sng">
              <a:solidFill>
                <a:srgbClr val="103140"/>
              </a:solidFill>
              <a:prstDash val="solid"/>
              <a:round/>
            </a:ln>
          </p:spPr>
          <p:txBody>
            <a:bodyPr rtlCol="0" anchor="ctr"/>
            <a:lstStyle/>
            <a:p>
              <a:endParaRPr lang="sv-SE"/>
            </a:p>
          </p:txBody>
        </p:sp>
        <p:sp>
          <p:nvSpPr>
            <p:cNvPr id="286" name="Frihandsfigur 285">
              <a:extLst>
                <a:ext uri="{FF2B5EF4-FFF2-40B4-BE49-F238E27FC236}">
                  <a16:creationId xmlns:a16="http://schemas.microsoft.com/office/drawing/2014/main" id="{C69F9477-C802-EE4A-5C8C-66D9FB9F4BE3}"/>
                </a:ext>
              </a:extLst>
            </p:cNvPr>
            <p:cNvSpPr/>
            <p:nvPr/>
          </p:nvSpPr>
          <p:spPr>
            <a:xfrm>
              <a:off x="5529848" y="6833312"/>
              <a:ext cx="428166" cy="793117"/>
            </a:xfrm>
            <a:custGeom>
              <a:avLst/>
              <a:gdLst>
                <a:gd name="connsiteX0" fmla="*/ 86717 w 428166"/>
                <a:gd name="connsiteY0" fmla="*/ 258035 h 793117"/>
                <a:gd name="connsiteX1" fmla="*/ 97557 w 428166"/>
                <a:gd name="connsiteY1" fmla="*/ 111362 h 793117"/>
                <a:gd name="connsiteX2" fmla="*/ 140915 w 428166"/>
                <a:gd name="connsiteY2" fmla="*/ 0 h 793117"/>
                <a:gd name="connsiteX3" fmla="*/ 174778 w 428166"/>
                <a:gd name="connsiteY3" fmla="*/ 92349 h 793117"/>
                <a:gd name="connsiteX4" fmla="*/ 378022 w 428166"/>
                <a:gd name="connsiteY4" fmla="*/ 385694 h 793117"/>
                <a:gd name="connsiteX5" fmla="*/ 390227 w 428166"/>
                <a:gd name="connsiteY5" fmla="*/ 478043 h 793117"/>
                <a:gd name="connsiteX6" fmla="*/ 428166 w 428166"/>
                <a:gd name="connsiteY6" fmla="*/ 550032 h 793117"/>
                <a:gd name="connsiteX7" fmla="*/ 394281 w 428166"/>
                <a:gd name="connsiteY7" fmla="*/ 570393 h 793117"/>
                <a:gd name="connsiteX8" fmla="*/ 386152 w 428166"/>
                <a:gd name="connsiteY8" fmla="*/ 634233 h 793117"/>
                <a:gd name="connsiteX9" fmla="*/ 356343 w 428166"/>
                <a:gd name="connsiteY9" fmla="*/ 732015 h 793117"/>
                <a:gd name="connsiteX10" fmla="*/ 331953 w 428166"/>
                <a:gd name="connsiteY10" fmla="*/ 713002 h 793117"/>
                <a:gd name="connsiteX11" fmla="*/ 280465 w 428166"/>
                <a:gd name="connsiteY11" fmla="*/ 748312 h 793117"/>
                <a:gd name="connsiteX12" fmla="*/ 220847 w 428166"/>
                <a:gd name="connsiteY12" fmla="*/ 756460 h 793117"/>
                <a:gd name="connsiteX13" fmla="*/ 165305 w 428166"/>
                <a:gd name="connsiteY13" fmla="*/ 793118 h 793117"/>
                <a:gd name="connsiteX14" fmla="*/ 84007 w 428166"/>
                <a:gd name="connsiteY14" fmla="*/ 764609 h 793117"/>
                <a:gd name="connsiteX15" fmla="*/ 115160 w 428166"/>
                <a:gd name="connsiteY15" fmla="*/ 729299 h 793117"/>
                <a:gd name="connsiteX16" fmla="*/ 74512 w 428166"/>
                <a:gd name="connsiteY16" fmla="*/ 700768 h 793117"/>
                <a:gd name="connsiteX17" fmla="*/ 47413 w 428166"/>
                <a:gd name="connsiteY17" fmla="*/ 725214 h 793117"/>
                <a:gd name="connsiteX18" fmla="*/ 0 w 428166"/>
                <a:gd name="connsiteY18" fmla="*/ 646445 h 793117"/>
                <a:gd name="connsiteX19" fmla="*/ 20313 w 428166"/>
                <a:gd name="connsiteY19" fmla="*/ 582626 h 793117"/>
                <a:gd name="connsiteX20" fmla="*/ 74512 w 428166"/>
                <a:gd name="connsiteY20" fmla="*/ 551380 h 793117"/>
                <a:gd name="connsiteX21" fmla="*/ 88061 w 428166"/>
                <a:gd name="connsiteY21" fmla="*/ 525587 h 793117"/>
                <a:gd name="connsiteX22" fmla="*/ 89427 w 428166"/>
                <a:gd name="connsiteY22" fmla="*/ 463115 h 793117"/>
                <a:gd name="connsiteX23" fmla="*/ 63672 w 428166"/>
                <a:gd name="connsiteY23" fmla="*/ 408792 h 793117"/>
                <a:gd name="connsiteX24" fmla="*/ 86717 w 428166"/>
                <a:gd name="connsiteY24" fmla="*/ 258035 h 79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8166" h="793117">
                  <a:moveTo>
                    <a:pt x="86717" y="258035"/>
                  </a:moveTo>
                  <a:lnTo>
                    <a:pt x="97557" y="111362"/>
                  </a:lnTo>
                  <a:lnTo>
                    <a:pt x="140915" y="0"/>
                  </a:lnTo>
                  <a:lnTo>
                    <a:pt x="174778" y="92349"/>
                  </a:lnTo>
                  <a:lnTo>
                    <a:pt x="378022" y="385694"/>
                  </a:lnTo>
                  <a:lnTo>
                    <a:pt x="390227" y="478043"/>
                  </a:lnTo>
                  <a:lnTo>
                    <a:pt x="428166" y="550032"/>
                  </a:lnTo>
                  <a:lnTo>
                    <a:pt x="394281" y="570393"/>
                  </a:lnTo>
                  <a:lnTo>
                    <a:pt x="386152" y="634233"/>
                  </a:lnTo>
                  <a:lnTo>
                    <a:pt x="356343" y="732015"/>
                  </a:lnTo>
                  <a:lnTo>
                    <a:pt x="331953" y="713002"/>
                  </a:lnTo>
                  <a:lnTo>
                    <a:pt x="280465" y="748312"/>
                  </a:lnTo>
                  <a:lnTo>
                    <a:pt x="220847" y="756460"/>
                  </a:lnTo>
                  <a:lnTo>
                    <a:pt x="165305" y="793118"/>
                  </a:lnTo>
                  <a:lnTo>
                    <a:pt x="84007" y="764609"/>
                  </a:lnTo>
                  <a:lnTo>
                    <a:pt x="115160" y="729299"/>
                  </a:lnTo>
                  <a:lnTo>
                    <a:pt x="74512" y="700768"/>
                  </a:lnTo>
                  <a:lnTo>
                    <a:pt x="47413" y="725214"/>
                  </a:lnTo>
                  <a:lnTo>
                    <a:pt x="0" y="646445"/>
                  </a:lnTo>
                  <a:lnTo>
                    <a:pt x="20313" y="582626"/>
                  </a:lnTo>
                  <a:lnTo>
                    <a:pt x="74512" y="551380"/>
                  </a:lnTo>
                  <a:lnTo>
                    <a:pt x="88061" y="525587"/>
                  </a:lnTo>
                  <a:lnTo>
                    <a:pt x="89427" y="463115"/>
                  </a:lnTo>
                  <a:lnTo>
                    <a:pt x="63672" y="408792"/>
                  </a:lnTo>
                  <a:lnTo>
                    <a:pt x="86717" y="258035"/>
                  </a:lnTo>
                  <a:close/>
                </a:path>
              </a:pathLst>
            </a:custGeom>
            <a:grpFill/>
            <a:ln w="3175" cap="rnd" cmpd="sng">
              <a:solidFill>
                <a:srgbClr val="103140"/>
              </a:solidFill>
              <a:prstDash val="solid"/>
              <a:round/>
            </a:ln>
          </p:spPr>
          <p:txBody>
            <a:bodyPr rtlCol="0" anchor="ctr"/>
            <a:lstStyle/>
            <a:p>
              <a:endParaRPr lang="sv-SE"/>
            </a:p>
          </p:txBody>
        </p:sp>
        <p:sp>
          <p:nvSpPr>
            <p:cNvPr id="287" name="Frihandsfigur 286">
              <a:extLst>
                <a:ext uri="{FF2B5EF4-FFF2-40B4-BE49-F238E27FC236}">
                  <a16:creationId xmlns:a16="http://schemas.microsoft.com/office/drawing/2014/main" id="{747D1D53-9FF2-5DA1-D1D2-497DA6B6C7EE}"/>
                </a:ext>
              </a:extLst>
            </p:cNvPr>
            <p:cNvSpPr/>
            <p:nvPr/>
          </p:nvSpPr>
          <p:spPr>
            <a:xfrm>
              <a:off x="5712756" y="7383344"/>
              <a:ext cx="560951" cy="608418"/>
            </a:xfrm>
            <a:custGeom>
              <a:avLst/>
              <a:gdLst>
                <a:gd name="connsiteX0" fmla="*/ 513539 w 560951"/>
                <a:gd name="connsiteY0" fmla="*/ 349015 h 608418"/>
                <a:gd name="connsiteX1" fmla="*/ 548768 w 560951"/>
                <a:gd name="connsiteY1" fmla="*/ 321854 h 608418"/>
                <a:gd name="connsiteX2" fmla="*/ 560952 w 560951"/>
                <a:gd name="connsiteY2" fmla="*/ 272963 h 608418"/>
                <a:gd name="connsiteX3" fmla="*/ 481020 w 560951"/>
                <a:gd name="connsiteY3" fmla="*/ 183330 h 608418"/>
                <a:gd name="connsiteX4" fmla="*/ 432242 w 560951"/>
                <a:gd name="connsiteY4" fmla="*/ 59755 h 608418"/>
                <a:gd name="connsiteX5" fmla="*/ 330609 w 560951"/>
                <a:gd name="connsiteY5" fmla="*/ 48891 h 608418"/>
                <a:gd name="connsiteX6" fmla="*/ 245258 w 560951"/>
                <a:gd name="connsiteY6" fmla="*/ 0 h 608418"/>
                <a:gd name="connsiteX7" fmla="*/ 211373 w 560951"/>
                <a:gd name="connsiteY7" fmla="*/ 20361 h 608418"/>
                <a:gd name="connsiteX8" fmla="*/ 203243 w 560951"/>
                <a:gd name="connsiteY8" fmla="*/ 84201 h 608418"/>
                <a:gd name="connsiteX9" fmla="*/ 173434 w 560951"/>
                <a:gd name="connsiteY9" fmla="*/ 181982 h 608418"/>
                <a:gd name="connsiteX10" fmla="*/ 192404 w 560951"/>
                <a:gd name="connsiteY10" fmla="*/ 209144 h 608418"/>
                <a:gd name="connsiteX11" fmla="*/ 111106 w 560951"/>
                <a:gd name="connsiteY11" fmla="*/ 260751 h 608418"/>
                <a:gd name="connsiteX12" fmla="*/ 51488 w 560951"/>
                <a:gd name="connsiteY12" fmla="*/ 270247 h 608418"/>
                <a:gd name="connsiteX13" fmla="*/ 40649 w 560951"/>
                <a:gd name="connsiteY13" fmla="*/ 293345 h 608418"/>
                <a:gd name="connsiteX14" fmla="*/ 0 w 560951"/>
                <a:gd name="connsiteY14" fmla="*/ 319138 h 608418"/>
                <a:gd name="connsiteX15" fmla="*/ 24389 w 560951"/>
                <a:gd name="connsiteY15" fmla="*/ 369397 h 608418"/>
                <a:gd name="connsiteX16" fmla="*/ 55564 w 560951"/>
                <a:gd name="connsiteY16" fmla="*/ 349015 h 608418"/>
                <a:gd name="connsiteX17" fmla="*/ 75878 w 560951"/>
                <a:gd name="connsiteY17" fmla="*/ 387042 h 608418"/>
                <a:gd name="connsiteX18" fmla="*/ 23045 w 560951"/>
                <a:gd name="connsiteY18" fmla="*/ 435932 h 608418"/>
                <a:gd name="connsiteX19" fmla="*/ 46069 w 560951"/>
                <a:gd name="connsiteY19" fmla="*/ 476675 h 608418"/>
                <a:gd name="connsiteX20" fmla="*/ 131442 w 560951"/>
                <a:gd name="connsiteY20" fmla="*/ 537799 h 608418"/>
                <a:gd name="connsiteX21" fmla="*/ 150411 w 560951"/>
                <a:gd name="connsiteY21" fmla="*/ 518786 h 608418"/>
                <a:gd name="connsiteX22" fmla="*/ 181564 w 560951"/>
                <a:gd name="connsiteY22" fmla="*/ 539146 h 608418"/>
                <a:gd name="connsiteX23" fmla="*/ 211373 w 560951"/>
                <a:gd name="connsiteY23" fmla="*/ 608419 h 608418"/>
                <a:gd name="connsiteX24" fmla="*/ 258808 w 560951"/>
                <a:gd name="connsiteY24" fmla="*/ 601618 h 608418"/>
                <a:gd name="connsiteX25" fmla="*/ 352289 w 560951"/>
                <a:gd name="connsiteY25" fmla="*/ 482107 h 608418"/>
                <a:gd name="connsiteX26" fmla="*/ 436296 w 560951"/>
                <a:gd name="connsiteY26" fmla="*/ 459030 h 608418"/>
                <a:gd name="connsiteX27" fmla="*/ 483730 w 560951"/>
                <a:gd name="connsiteY27" fmla="*/ 444081 h 608418"/>
                <a:gd name="connsiteX28" fmla="*/ 523013 w 560951"/>
                <a:gd name="connsiteY28" fmla="*/ 382978 h 608418"/>
                <a:gd name="connsiteX29" fmla="*/ 513539 w 560951"/>
                <a:gd name="connsiteY29" fmla="*/ 349015 h 60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0951" h="608418">
                  <a:moveTo>
                    <a:pt x="513539" y="349015"/>
                  </a:moveTo>
                  <a:lnTo>
                    <a:pt x="548768" y="321854"/>
                  </a:lnTo>
                  <a:lnTo>
                    <a:pt x="560952" y="272963"/>
                  </a:lnTo>
                  <a:lnTo>
                    <a:pt x="481020" y="183330"/>
                  </a:lnTo>
                  <a:lnTo>
                    <a:pt x="432242" y="59755"/>
                  </a:lnTo>
                  <a:lnTo>
                    <a:pt x="330609" y="48891"/>
                  </a:lnTo>
                  <a:lnTo>
                    <a:pt x="245258" y="0"/>
                  </a:lnTo>
                  <a:lnTo>
                    <a:pt x="211373" y="20361"/>
                  </a:lnTo>
                  <a:lnTo>
                    <a:pt x="203243" y="84201"/>
                  </a:lnTo>
                  <a:lnTo>
                    <a:pt x="173434" y="181982"/>
                  </a:lnTo>
                  <a:lnTo>
                    <a:pt x="192404" y="209144"/>
                  </a:lnTo>
                  <a:lnTo>
                    <a:pt x="111106" y="260751"/>
                  </a:lnTo>
                  <a:lnTo>
                    <a:pt x="51488" y="270247"/>
                  </a:lnTo>
                  <a:lnTo>
                    <a:pt x="40649" y="293345"/>
                  </a:lnTo>
                  <a:lnTo>
                    <a:pt x="0" y="319138"/>
                  </a:lnTo>
                  <a:lnTo>
                    <a:pt x="24389" y="369397"/>
                  </a:lnTo>
                  <a:lnTo>
                    <a:pt x="55564" y="349015"/>
                  </a:lnTo>
                  <a:lnTo>
                    <a:pt x="75878" y="387042"/>
                  </a:lnTo>
                  <a:lnTo>
                    <a:pt x="23045" y="435932"/>
                  </a:lnTo>
                  <a:lnTo>
                    <a:pt x="46069" y="476675"/>
                  </a:lnTo>
                  <a:lnTo>
                    <a:pt x="131442" y="537799"/>
                  </a:lnTo>
                  <a:lnTo>
                    <a:pt x="150411" y="518786"/>
                  </a:lnTo>
                  <a:lnTo>
                    <a:pt x="181564" y="539146"/>
                  </a:lnTo>
                  <a:lnTo>
                    <a:pt x="211373" y="608419"/>
                  </a:lnTo>
                  <a:lnTo>
                    <a:pt x="258808" y="601618"/>
                  </a:lnTo>
                  <a:lnTo>
                    <a:pt x="352289" y="482107"/>
                  </a:lnTo>
                  <a:lnTo>
                    <a:pt x="436296" y="459030"/>
                  </a:lnTo>
                  <a:lnTo>
                    <a:pt x="483730" y="444081"/>
                  </a:lnTo>
                  <a:lnTo>
                    <a:pt x="523013" y="382978"/>
                  </a:lnTo>
                  <a:lnTo>
                    <a:pt x="513539" y="349015"/>
                  </a:lnTo>
                  <a:close/>
                </a:path>
              </a:pathLst>
            </a:custGeom>
            <a:grpFill/>
            <a:ln w="3175" cap="rnd" cmpd="sng">
              <a:solidFill>
                <a:srgbClr val="103140"/>
              </a:solidFill>
              <a:prstDash val="solid"/>
              <a:round/>
            </a:ln>
          </p:spPr>
          <p:txBody>
            <a:bodyPr rtlCol="0" anchor="ctr"/>
            <a:lstStyle/>
            <a:p>
              <a:endParaRPr lang="sv-SE"/>
            </a:p>
          </p:txBody>
        </p:sp>
        <p:sp>
          <p:nvSpPr>
            <p:cNvPr id="288" name="Frihandsfigur 287">
              <a:extLst>
                <a:ext uri="{FF2B5EF4-FFF2-40B4-BE49-F238E27FC236}">
                  <a16:creationId xmlns:a16="http://schemas.microsoft.com/office/drawing/2014/main" id="{E254C410-572B-DBD4-D7CB-100F104F57C4}"/>
                </a:ext>
              </a:extLst>
            </p:cNvPr>
            <p:cNvSpPr/>
            <p:nvPr/>
          </p:nvSpPr>
          <p:spPr>
            <a:xfrm>
              <a:off x="5621985" y="7819277"/>
              <a:ext cx="302144" cy="321875"/>
            </a:xfrm>
            <a:custGeom>
              <a:avLst/>
              <a:gdLst>
                <a:gd name="connsiteX0" fmla="*/ 56908 w 302144"/>
                <a:gd name="connsiteY0" fmla="*/ 321875 h 321875"/>
                <a:gd name="connsiteX1" fmla="*/ 121946 w 302144"/>
                <a:gd name="connsiteY1" fmla="*/ 315074 h 321875"/>
                <a:gd name="connsiteX2" fmla="*/ 151755 w 302144"/>
                <a:gd name="connsiteY2" fmla="*/ 289281 h 321875"/>
                <a:gd name="connsiteX3" fmla="*/ 203243 w 302144"/>
                <a:gd name="connsiteY3" fmla="*/ 245823 h 321875"/>
                <a:gd name="connsiteX4" fmla="*/ 233052 w 302144"/>
                <a:gd name="connsiteY4" fmla="*/ 241738 h 321875"/>
                <a:gd name="connsiteX5" fmla="*/ 231687 w 302144"/>
                <a:gd name="connsiteY5" fmla="*/ 191500 h 321875"/>
                <a:gd name="connsiteX6" fmla="*/ 302144 w 302144"/>
                <a:gd name="connsiteY6" fmla="*/ 172487 h 321875"/>
                <a:gd name="connsiteX7" fmla="*/ 272335 w 302144"/>
                <a:gd name="connsiteY7" fmla="*/ 103214 h 321875"/>
                <a:gd name="connsiteX8" fmla="*/ 241182 w 302144"/>
                <a:gd name="connsiteY8" fmla="*/ 82853 h 321875"/>
                <a:gd name="connsiteX9" fmla="*/ 222213 w 302144"/>
                <a:gd name="connsiteY9" fmla="*/ 101866 h 321875"/>
                <a:gd name="connsiteX10" fmla="*/ 136840 w 302144"/>
                <a:gd name="connsiteY10" fmla="*/ 40742 h 321875"/>
                <a:gd name="connsiteX11" fmla="*/ 113816 w 302144"/>
                <a:gd name="connsiteY11" fmla="*/ 0 h 321875"/>
                <a:gd name="connsiteX12" fmla="*/ 77222 w 302144"/>
                <a:gd name="connsiteY12" fmla="*/ 63840 h 321875"/>
                <a:gd name="connsiteX13" fmla="*/ 86717 w 302144"/>
                <a:gd name="connsiteY13" fmla="*/ 92349 h 321875"/>
                <a:gd name="connsiteX14" fmla="*/ 37939 w 302144"/>
                <a:gd name="connsiteY14" fmla="*/ 152105 h 321875"/>
                <a:gd name="connsiteX15" fmla="*/ 0 w 302144"/>
                <a:gd name="connsiteY15" fmla="*/ 175203 h 321875"/>
                <a:gd name="connsiteX16" fmla="*/ 2710 w 302144"/>
                <a:gd name="connsiteY16" fmla="*/ 217292 h 321875"/>
                <a:gd name="connsiteX17" fmla="*/ 31153 w 302144"/>
                <a:gd name="connsiteY17" fmla="*/ 298777 h 321875"/>
                <a:gd name="connsiteX18" fmla="*/ 56908 w 302144"/>
                <a:gd name="connsiteY18" fmla="*/ 321875 h 32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144" h="321875">
                  <a:moveTo>
                    <a:pt x="56908" y="321875"/>
                  </a:moveTo>
                  <a:lnTo>
                    <a:pt x="121946" y="315074"/>
                  </a:lnTo>
                  <a:lnTo>
                    <a:pt x="151755" y="289281"/>
                  </a:lnTo>
                  <a:lnTo>
                    <a:pt x="203243" y="245823"/>
                  </a:lnTo>
                  <a:lnTo>
                    <a:pt x="233052" y="241738"/>
                  </a:lnTo>
                  <a:lnTo>
                    <a:pt x="231687" y="191500"/>
                  </a:lnTo>
                  <a:lnTo>
                    <a:pt x="302144" y="172487"/>
                  </a:lnTo>
                  <a:lnTo>
                    <a:pt x="272335" y="103214"/>
                  </a:lnTo>
                  <a:lnTo>
                    <a:pt x="241182" y="82853"/>
                  </a:lnTo>
                  <a:lnTo>
                    <a:pt x="222213" y="101866"/>
                  </a:lnTo>
                  <a:lnTo>
                    <a:pt x="136840" y="40742"/>
                  </a:lnTo>
                  <a:lnTo>
                    <a:pt x="113816" y="0"/>
                  </a:lnTo>
                  <a:lnTo>
                    <a:pt x="77222" y="63840"/>
                  </a:lnTo>
                  <a:lnTo>
                    <a:pt x="86717" y="92349"/>
                  </a:lnTo>
                  <a:lnTo>
                    <a:pt x="37939" y="152105"/>
                  </a:lnTo>
                  <a:lnTo>
                    <a:pt x="0" y="175203"/>
                  </a:lnTo>
                  <a:lnTo>
                    <a:pt x="2710" y="217292"/>
                  </a:lnTo>
                  <a:lnTo>
                    <a:pt x="31153" y="298777"/>
                  </a:lnTo>
                  <a:lnTo>
                    <a:pt x="56908" y="321875"/>
                  </a:lnTo>
                  <a:close/>
                </a:path>
              </a:pathLst>
            </a:custGeom>
            <a:grpFill/>
            <a:ln w="3175" cap="rnd" cmpd="sng">
              <a:solidFill>
                <a:srgbClr val="103140"/>
              </a:solidFill>
              <a:prstDash val="solid"/>
              <a:round/>
            </a:ln>
          </p:spPr>
          <p:txBody>
            <a:bodyPr rtlCol="0" anchor="ctr"/>
            <a:lstStyle/>
            <a:p>
              <a:endParaRPr lang="sv-SE"/>
            </a:p>
          </p:txBody>
        </p:sp>
        <p:sp>
          <p:nvSpPr>
            <p:cNvPr id="289" name="Frihandsfigur 288">
              <a:extLst>
                <a:ext uri="{FF2B5EF4-FFF2-40B4-BE49-F238E27FC236}">
                  <a16:creationId xmlns:a16="http://schemas.microsoft.com/office/drawing/2014/main" id="{EAFE00F3-5A2F-8EB6-0926-DA864FDB0A6A}"/>
                </a:ext>
              </a:extLst>
            </p:cNvPr>
            <p:cNvSpPr/>
            <p:nvPr/>
          </p:nvSpPr>
          <p:spPr>
            <a:xfrm>
              <a:off x="5678893" y="7842375"/>
              <a:ext cx="470158" cy="387041"/>
            </a:xfrm>
            <a:custGeom>
              <a:avLst/>
              <a:gdLst>
                <a:gd name="connsiteX0" fmla="*/ 0 w 470158"/>
                <a:gd name="connsiteY0" fmla="*/ 298777 h 387041"/>
                <a:gd name="connsiteX1" fmla="*/ 18969 w 470158"/>
                <a:gd name="connsiteY1" fmla="*/ 323223 h 387041"/>
                <a:gd name="connsiteX2" fmla="*/ 131420 w 470158"/>
                <a:gd name="connsiteY2" fmla="*/ 336803 h 387041"/>
                <a:gd name="connsiteX3" fmla="*/ 155809 w 470158"/>
                <a:gd name="connsiteY3" fmla="*/ 357164 h 387041"/>
                <a:gd name="connsiteX4" fmla="*/ 222213 w 470158"/>
                <a:gd name="connsiteY4" fmla="*/ 387042 h 387041"/>
                <a:gd name="connsiteX5" fmla="*/ 272335 w 470158"/>
                <a:gd name="connsiteY5" fmla="*/ 358533 h 387041"/>
                <a:gd name="connsiteX6" fmla="*/ 283175 w 470158"/>
                <a:gd name="connsiteY6" fmla="*/ 323223 h 387041"/>
                <a:gd name="connsiteX7" fmla="*/ 315694 w 470158"/>
                <a:gd name="connsiteY7" fmla="*/ 251234 h 387041"/>
                <a:gd name="connsiteX8" fmla="*/ 376678 w 470158"/>
                <a:gd name="connsiteY8" fmla="*/ 207775 h 387041"/>
                <a:gd name="connsiteX9" fmla="*/ 354998 w 470158"/>
                <a:gd name="connsiteY9" fmla="*/ 181982 h 387041"/>
                <a:gd name="connsiteX10" fmla="*/ 382098 w 470158"/>
                <a:gd name="connsiteY10" fmla="*/ 93697 h 387041"/>
                <a:gd name="connsiteX11" fmla="*/ 470159 w 470158"/>
                <a:gd name="connsiteY11" fmla="*/ 0 h 387041"/>
                <a:gd name="connsiteX12" fmla="*/ 386152 w 470158"/>
                <a:gd name="connsiteY12" fmla="*/ 23077 h 387041"/>
                <a:gd name="connsiteX13" fmla="*/ 292671 w 470158"/>
                <a:gd name="connsiteY13" fmla="*/ 142588 h 387041"/>
                <a:gd name="connsiteX14" fmla="*/ 245236 w 470158"/>
                <a:gd name="connsiteY14" fmla="*/ 149389 h 387041"/>
                <a:gd name="connsiteX15" fmla="*/ 174778 w 470158"/>
                <a:gd name="connsiteY15" fmla="*/ 168402 h 387041"/>
                <a:gd name="connsiteX16" fmla="*/ 176144 w 470158"/>
                <a:gd name="connsiteY16" fmla="*/ 218640 h 387041"/>
                <a:gd name="connsiteX17" fmla="*/ 146335 w 470158"/>
                <a:gd name="connsiteY17" fmla="*/ 222725 h 387041"/>
                <a:gd name="connsiteX18" fmla="*/ 94847 w 470158"/>
                <a:gd name="connsiteY18" fmla="*/ 266183 h 387041"/>
                <a:gd name="connsiteX19" fmla="*/ 65038 w 470158"/>
                <a:gd name="connsiteY19" fmla="*/ 291976 h 387041"/>
                <a:gd name="connsiteX20" fmla="*/ 0 w 470158"/>
                <a:gd name="connsiteY20" fmla="*/ 298777 h 38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158" h="387041">
                  <a:moveTo>
                    <a:pt x="0" y="298777"/>
                  </a:moveTo>
                  <a:lnTo>
                    <a:pt x="18969" y="323223"/>
                  </a:lnTo>
                  <a:lnTo>
                    <a:pt x="131420" y="336803"/>
                  </a:lnTo>
                  <a:lnTo>
                    <a:pt x="155809" y="357164"/>
                  </a:lnTo>
                  <a:lnTo>
                    <a:pt x="222213" y="387042"/>
                  </a:lnTo>
                  <a:lnTo>
                    <a:pt x="272335" y="358533"/>
                  </a:lnTo>
                  <a:lnTo>
                    <a:pt x="283175" y="323223"/>
                  </a:lnTo>
                  <a:lnTo>
                    <a:pt x="315694" y="251234"/>
                  </a:lnTo>
                  <a:lnTo>
                    <a:pt x="376678" y="207775"/>
                  </a:lnTo>
                  <a:lnTo>
                    <a:pt x="354998" y="181982"/>
                  </a:lnTo>
                  <a:lnTo>
                    <a:pt x="382098" y="93697"/>
                  </a:lnTo>
                  <a:lnTo>
                    <a:pt x="470159" y="0"/>
                  </a:lnTo>
                  <a:lnTo>
                    <a:pt x="386152" y="23077"/>
                  </a:lnTo>
                  <a:lnTo>
                    <a:pt x="292671" y="142588"/>
                  </a:lnTo>
                  <a:lnTo>
                    <a:pt x="245236" y="149389"/>
                  </a:lnTo>
                  <a:lnTo>
                    <a:pt x="174778" y="168402"/>
                  </a:lnTo>
                  <a:lnTo>
                    <a:pt x="176144" y="218640"/>
                  </a:lnTo>
                  <a:lnTo>
                    <a:pt x="146335" y="222725"/>
                  </a:lnTo>
                  <a:lnTo>
                    <a:pt x="94847" y="266183"/>
                  </a:lnTo>
                  <a:lnTo>
                    <a:pt x="65038" y="291976"/>
                  </a:lnTo>
                  <a:lnTo>
                    <a:pt x="0" y="298777"/>
                  </a:lnTo>
                  <a:close/>
                </a:path>
              </a:pathLst>
            </a:custGeom>
            <a:grpFill/>
            <a:ln w="3175" cap="rnd" cmpd="sng">
              <a:solidFill>
                <a:srgbClr val="103140"/>
              </a:solidFill>
              <a:prstDash val="solid"/>
              <a:round/>
            </a:ln>
          </p:spPr>
          <p:txBody>
            <a:bodyPr rtlCol="0" anchor="ctr"/>
            <a:lstStyle/>
            <a:p>
              <a:endParaRPr lang="sv-SE"/>
            </a:p>
          </p:txBody>
        </p:sp>
        <p:sp>
          <p:nvSpPr>
            <p:cNvPr id="290" name="Frihandsfigur 289">
              <a:extLst>
                <a:ext uri="{FF2B5EF4-FFF2-40B4-BE49-F238E27FC236}">
                  <a16:creationId xmlns:a16="http://schemas.microsoft.com/office/drawing/2014/main" id="{BD1DB998-326A-9482-DE10-76D5EC8B19AB}"/>
                </a:ext>
              </a:extLst>
            </p:cNvPr>
            <p:cNvSpPr/>
            <p:nvPr/>
          </p:nvSpPr>
          <p:spPr>
            <a:xfrm>
              <a:off x="5901106" y="7842375"/>
              <a:ext cx="376677" cy="440017"/>
            </a:xfrm>
            <a:custGeom>
              <a:avLst/>
              <a:gdLst>
                <a:gd name="connsiteX0" fmla="*/ 325189 w 376677"/>
                <a:gd name="connsiteY0" fmla="*/ 122227 h 440017"/>
                <a:gd name="connsiteX1" fmla="*/ 376678 w 376677"/>
                <a:gd name="connsiteY1" fmla="*/ 224072 h 440017"/>
                <a:gd name="connsiteX2" fmla="*/ 345503 w 376677"/>
                <a:gd name="connsiteY2" fmla="*/ 244454 h 440017"/>
                <a:gd name="connsiteX3" fmla="*/ 329243 w 376677"/>
                <a:gd name="connsiteY3" fmla="*/ 290629 h 440017"/>
                <a:gd name="connsiteX4" fmla="*/ 344159 w 376677"/>
                <a:gd name="connsiteY4" fmla="*/ 317790 h 440017"/>
                <a:gd name="connsiteX5" fmla="*/ 306220 w 376677"/>
                <a:gd name="connsiteY5" fmla="*/ 351732 h 440017"/>
                <a:gd name="connsiteX6" fmla="*/ 276411 w 376677"/>
                <a:gd name="connsiteY6" fmla="*/ 366681 h 440017"/>
                <a:gd name="connsiteX7" fmla="*/ 250656 w 376677"/>
                <a:gd name="connsiteY7" fmla="*/ 355816 h 440017"/>
                <a:gd name="connsiteX8" fmla="*/ 219503 w 376677"/>
                <a:gd name="connsiteY8" fmla="*/ 354448 h 440017"/>
                <a:gd name="connsiteX9" fmla="*/ 211373 w 376677"/>
                <a:gd name="connsiteY9" fmla="*/ 391126 h 440017"/>
                <a:gd name="connsiteX10" fmla="*/ 186984 w 376677"/>
                <a:gd name="connsiteY10" fmla="*/ 416919 h 440017"/>
                <a:gd name="connsiteX11" fmla="*/ 159885 w 376677"/>
                <a:gd name="connsiteY11" fmla="*/ 408771 h 440017"/>
                <a:gd name="connsiteX12" fmla="*/ 123290 w 376677"/>
                <a:gd name="connsiteY12" fmla="*/ 440017 h 440017"/>
                <a:gd name="connsiteX13" fmla="*/ 66382 w 376677"/>
                <a:gd name="connsiteY13" fmla="*/ 426437 h 440017"/>
                <a:gd name="connsiteX14" fmla="*/ 0 w 376677"/>
                <a:gd name="connsiteY14" fmla="*/ 387042 h 440017"/>
                <a:gd name="connsiteX15" fmla="*/ 50122 w 376677"/>
                <a:gd name="connsiteY15" fmla="*/ 358533 h 440017"/>
                <a:gd name="connsiteX16" fmla="*/ 60962 w 376677"/>
                <a:gd name="connsiteY16" fmla="*/ 323223 h 440017"/>
                <a:gd name="connsiteX17" fmla="*/ 93481 w 376677"/>
                <a:gd name="connsiteY17" fmla="*/ 251234 h 440017"/>
                <a:gd name="connsiteX18" fmla="*/ 154465 w 376677"/>
                <a:gd name="connsiteY18" fmla="*/ 207775 h 440017"/>
                <a:gd name="connsiteX19" fmla="*/ 132786 w 376677"/>
                <a:gd name="connsiteY19" fmla="*/ 181982 h 440017"/>
                <a:gd name="connsiteX20" fmla="*/ 159885 w 376677"/>
                <a:gd name="connsiteY20" fmla="*/ 93697 h 440017"/>
                <a:gd name="connsiteX21" fmla="*/ 247946 w 376677"/>
                <a:gd name="connsiteY21" fmla="*/ 0 h 440017"/>
                <a:gd name="connsiteX22" fmla="*/ 291305 w 376677"/>
                <a:gd name="connsiteY22" fmla="*/ 85548 h 440017"/>
                <a:gd name="connsiteX23" fmla="*/ 312984 w 376677"/>
                <a:gd name="connsiteY23" fmla="*/ 92349 h 440017"/>
                <a:gd name="connsiteX24" fmla="*/ 325189 w 376677"/>
                <a:gd name="connsiteY24" fmla="*/ 122227 h 4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6677" h="440017">
                  <a:moveTo>
                    <a:pt x="325189" y="122227"/>
                  </a:moveTo>
                  <a:lnTo>
                    <a:pt x="376678" y="224072"/>
                  </a:lnTo>
                  <a:lnTo>
                    <a:pt x="345503" y="244454"/>
                  </a:lnTo>
                  <a:lnTo>
                    <a:pt x="329243" y="290629"/>
                  </a:lnTo>
                  <a:lnTo>
                    <a:pt x="344159" y="317790"/>
                  </a:lnTo>
                  <a:lnTo>
                    <a:pt x="306220" y="351732"/>
                  </a:lnTo>
                  <a:lnTo>
                    <a:pt x="276411" y="366681"/>
                  </a:lnTo>
                  <a:lnTo>
                    <a:pt x="250656" y="355816"/>
                  </a:lnTo>
                  <a:lnTo>
                    <a:pt x="219503" y="354448"/>
                  </a:lnTo>
                  <a:lnTo>
                    <a:pt x="211373" y="391126"/>
                  </a:lnTo>
                  <a:lnTo>
                    <a:pt x="186984" y="416919"/>
                  </a:lnTo>
                  <a:lnTo>
                    <a:pt x="159885" y="408771"/>
                  </a:lnTo>
                  <a:lnTo>
                    <a:pt x="123290" y="440017"/>
                  </a:lnTo>
                  <a:lnTo>
                    <a:pt x="66382" y="426437"/>
                  </a:lnTo>
                  <a:lnTo>
                    <a:pt x="0" y="387042"/>
                  </a:lnTo>
                  <a:lnTo>
                    <a:pt x="50122" y="358533"/>
                  </a:lnTo>
                  <a:lnTo>
                    <a:pt x="60962" y="323223"/>
                  </a:lnTo>
                  <a:lnTo>
                    <a:pt x="93481" y="251234"/>
                  </a:lnTo>
                  <a:lnTo>
                    <a:pt x="154465" y="207775"/>
                  </a:lnTo>
                  <a:lnTo>
                    <a:pt x="132786" y="181982"/>
                  </a:lnTo>
                  <a:lnTo>
                    <a:pt x="159885" y="93697"/>
                  </a:lnTo>
                  <a:lnTo>
                    <a:pt x="247946" y="0"/>
                  </a:lnTo>
                  <a:lnTo>
                    <a:pt x="291305" y="85548"/>
                  </a:lnTo>
                  <a:lnTo>
                    <a:pt x="312984" y="92349"/>
                  </a:lnTo>
                  <a:lnTo>
                    <a:pt x="325189" y="122227"/>
                  </a:lnTo>
                  <a:close/>
                </a:path>
              </a:pathLst>
            </a:custGeom>
            <a:grpFill/>
            <a:ln w="3175" cap="rnd" cmpd="sng">
              <a:solidFill>
                <a:srgbClr val="103140"/>
              </a:solidFill>
              <a:prstDash val="solid"/>
              <a:round/>
            </a:ln>
          </p:spPr>
          <p:txBody>
            <a:bodyPr rtlCol="0" anchor="ctr"/>
            <a:lstStyle/>
            <a:p>
              <a:endParaRPr lang="sv-SE"/>
            </a:p>
          </p:txBody>
        </p:sp>
        <p:sp>
          <p:nvSpPr>
            <p:cNvPr id="291" name="Frihandsfigur 290">
              <a:extLst>
                <a:ext uri="{FF2B5EF4-FFF2-40B4-BE49-F238E27FC236}">
                  <a16:creationId xmlns:a16="http://schemas.microsoft.com/office/drawing/2014/main" id="{1D17240B-69EB-8D6E-107E-085DD55D691E}"/>
                </a:ext>
              </a:extLst>
            </p:cNvPr>
            <p:cNvSpPr/>
            <p:nvPr/>
          </p:nvSpPr>
          <p:spPr>
            <a:xfrm>
              <a:off x="6144998" y="7350750"/>
              <a:ext cx="392937" cy="330002"/>
            </a:xfrm>
            <a:custGeom>
              <a:avLst/>
              <a:gdLst>
                <a:gd name="connsiteX0" fmla="*/ 359052 w 392937"/>
                <a:gd name="connsiteY0" fmla="*/ 161601 h 330002"/>
                <a:gd name="connsiteX1" fmla="*/ 369892 w 392937"/>
                <a:gd name="connsiteY1" fmla="*/ 44806 h 330002"/>
                <a:gd name="connsiteX2" fmla="*/ 321114 w 392937"/>
                <a:gd name="connsiteY2" fmla="*/ 50238 h 330002"/>
                <a:gd name="connsiteX3" fmla="*/ 303510 w 392937"/>
                <a:gd name="connsiteY3" fmla="*/ 21729 h 330002"/>
                <a:gd name="connsiteX4" fmla="*/ 201878 w 392937"/>
                <a:gd name="connsiteY4" fmla="*/ 0 h 330002"/>
                <a:gd name="connsiteX5" fmla="*/ 174778 w 392937"/>
                <a:gd name="connsiteY5" fmla="*/ 40742 h 330002"/>
                <a:gd name="connsiteX6" fmla="*/ 82641 w 392937"/>
                <a:gd name="connsiteY6" fmla="*/ 42090 h 330002"/>
                <a:gd name="connsiteX7" fmla="*/ 0 w 392937"/>
                <a:gd name="connsiteY7" fmla="*/ 92349 h 330002"/>
                <a:gd name="connsiteX8" fmla="*/ 48778 w 392937"/>
                <a:gd name="connsiteY8" fmla="*/ 215924 h 330002"/>
                <a:gd name="connsiteX9" fmla="*/ 128710 w 392937"/>
                <a:gd name="connsiteY9" fmla="*/ 305557 h 330002"/>
                <a:gd name="connsiteX10" fmla="*/ 207297 w 392937"/>
                <a:gd name="connsiteY10" fmla="*/ 301493 h 330002"/>
                <a:gd name="connsiteX11" fmla="*/ 246602 w 392937"/>
                <a:gd name="connsiteY11" fmla="*/ 309642 h 330002"/>
                <a:gd name="connsiteX12" fmla="*/ 288595 w 392937"/>
                <a:gd name="connsiteY12" fmla="*/ 330002 h 330002"/>
                <a:gd name="connsiteX13" fmla="*/ 353633 w 392937"/>
                <a:gd name="connsiteY13" fmla="*/ 315074 h 330002"/>
                <a:gd name="connsiteX14" fmla="*/ 391571 w 392937"/>
                <a:gd name="connsiteY14" fmla="*/ 305557 h 330002"/>
                <a:gd name="connsiteX15" fmla="*/ 392937 w 392937"/>
                <a:gd name="connsiteY15" fmla="*/ 256666 h 330002"/>
                <a:gd name="connsiteX16" fmla="*/ 378022 w 392937"/>
                <a:gd name="connsiteY16" fmla="*/ 218640 h 330002"/>
                <a:gd name="connsiteX17" fmla="*/ 359052 w 392937"/>
                <a:gd name="connsiteY17" fmla="*/ 161601 h 33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37" h="330002">
                  <a:moveTo>
                    <a:pt x="359052" y="161601"/>
                  </a:moveTo>
                  <a:lnTo>
                    <a:pt x="369892" y="44806"/>
                  </a:lnTo>
                  <a:lnTo>
                    <a:pt x="321114" y="50238"/>
                  </a:lnTo>
                  <a:lnTo>
                    <a:pt x="303510" y="21729"/>
                  </a:lnTo>
                  <a:lnTo>
                    <a:pt x="201878" y="0"/>
                  </a:lnTo>
                  <a:lnTo>
                    <a:pt x="174778" y="40742"/>
                  </a:lnTo>
                  <a:lnTo>
                    <a:pt x="82641" y="42090"/>
                  </a:lnTo>
                  <a:lnTo>
                    <a:pt x="0" y="92349"/>
                  </a:lnTo>
                  <a:lnTo>
                    <a:pt x="48778" y="215924"/>
                  </a:lnTo>
                  <a:lnTo>
                    <a:pt x="128710" y="305557"/>
                  </a:lnTo>
                  <a:lnTo>
                    <a:pt x="207297" y="301493"/>
                  </a:lnTo>
                  <a:lnTo>
                    <a:pt x="246602" y="309642"/>
                  </a:lnTo>
                  <a:lnTo>
                    <a:pt x="288595" y="330002"/>
                  </a:lnTo>
                  <a:lnTo>
                    <a:pt x="353633" y="315074"/>
                  </a:lnTo>
                  <a:lnTo>
                    <a:pt x="391571" y="305557"/>
                  </a:lnTo>
                  <a:lnTo>
                    <a:pt x="392937" y="256666"/>
                  </a:lnTo>
                  <a:lnTo>
                    <a:pt x="378022" y="218640"/>
                  </a:lnTo>
                  <a:lnTo>
                    <a:pt x="359052" y="161601"/>
                  </a:lnTo>
                  <a:close/>
                </a:path>
              </a:pathLst>
            </a:custGeom>
            <a:grpFill/>
            <a:ln w="3175" cap="rnd" cmpd="sng">
              <a:solidFill>
                <a:srgbClr val="103140"/>
              </a:solidFill>
              <a:prstDash val="solid"/>
              <a:round/>
            </a:ln>
          </p:spPr>
          <p:txBody>
            <a:bodyPr rtlCol="0" anchor="ctr"/>
            <a:lstStyle/>
            <a:p>
              <a:endParaRPr lang="sv-SE"/>
            </a:p>
          </p:txBody>
        </p:sp>
        <p:sp>
          <p:nvSpPr>
            <p:cNvPr id="292" name="Frihandsfigur 291">
              <a:extLst>
                <a:ext uri="{FF2B5EF4-FFF2-40B4-BE49-F238E27FC236}">
                  <a16:creationId xmlns:a16="http://schemas.microsoft.com/office/drawing/2014/main" id="{B2147B69-092B-554E-8FE5-8F67374E3BF6}"/>
                </a:ext>
              </a:extLst>
            </p:cNvPr>
            <p:cNvSpPr/>
            <p:nvPr/>
          </p:nvSpPr>
          <p:spPr>
            <a:xfrm>
              <a:off x="6149052" y="7827425"/>
              <a:ext cx="256097" cy="255318"/>
            </a:xfrm>
            <a:custGeom>
              <a:avLst/>
              <a:gdLst>
                <a:gd name="connsiteX0" fmla="*/ 77243 w 256097"/>
                <a:gd name="connsiteY0" fmla="*/ 137176 h 255318"/>
                <a:gd name="connsiteX1" fmla="*/ 128732 w 256097"/>
                <a:gd name="connsiteY1" fmla="*/ 239022 h 255318"/>
                <a:gd name="connsiteX2" fmla="*/ 188350 w 256097"/>
                <a:gd name="connsiteY2" fmla="*/ 255319 h 255318"/>
                <a:gd name="connsiteX3" fmla="*/ 235762 w 256097"/>
                <a:gd name="connsiteY3" fmla="*/ 217292 h 255318"/>
                <a:gd name="connsiteX4" fmla="*/ 256098 w 256097"/>
                <a:gd name="connsiteY4" fmla="*/ 167054 h 255318"/>
                <a:gd name="connsiteX5" fmla="*/ 219503 w 256097"/>
                <a:gd name="connsiteY5" fmla="*/ 95065 h 255318"/>
                <a:gd name="connsiteX6" fmla="*/ 135496 w 256097"/>
                <a:gd name="connsiteY6" fmla="*/ 19013 h 255318"/>
                <a:gd name="connsiteX7" fmla="*/ 47434 w 256097"/>
                <a:gd name="connsiteY7" fmla="*/ 0 h 255318"/>
                <a:gd name="connsiteX8" fmla="*/ 0 w 256097"/>
                <a:gd name="connsiteY8" fmla="*/ 14949 h 255318"/>
                <a:gd name="connsiteX9" fmla="*/ 43359 w 256097"/>
                <a:gd name="connsiteY9" fmla="*/ 100498 h 255318"/>
                <a:gd name="connsiteX10" fmla="*/ 65038 w 256097"/>
                <a:gd name="connsiteY10" fmla="*/ 107299 h 255318"/>
                <a:gd name="connsiteX11" fmla="*/ 77243 w 256097"/>
                <a:gd name="connsiteY11" fmla="*/ 137176 h 25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097" h="255318">
                  <a:moveTo>
                    <a:pt x="77243" y="137176"/>
                  </a:moveTo>
                  <a:lnTo>
                    <a:pt x="128732" y="239022"/>
                  </a:lnTo>
                  <a:lnTo>
                    <a:pt x="188350" y="255319"/>
                  </a:lnTo>
                  <a:lnTo>
                    <a:pt x="235762" y="217292"/>
                  </a:lnTo>
                  <a:lnTo>
                    <a:pt x="256098" y="167054"/>
                  </a:lnTo>
                  <a:lnTo>
                    <a:pt x="219503" y="95065"/>
                  </a:lnTo>
                  <a:lnTo>
                    <a:pt x="135496" y="19013"/>
                  </a:lnTo>
                  <a:lnTo>
                    <a:pt x="47434" y="0"/>
                  </a:lnTo>
                  <a:lnTo>
                    <a:pt x="0" y="14949"/>
                  </a:lnTo>
                  <a:lnTo>
                    <a:pt x="43359" y="100498"/>
                  </a:lnTo>
                  <a:lnTo>
                    <a:pt x="65038" y="107299"/>
                  </a:lnTo>
                  <a:lnTo>
                    <a:pt x="77243" y="137176"/>
                  </a:lnTo>
                  <a:close/>
                </a:path>
              </a:pathLst>
            </a:custGeom>
            <a:grpFill/>
            <a:ln w="3175" cap="rnd" cmpd="sng">
              <a:solidFill>
                <a:srgbClr val="103140"/>
              </a:solidFill>
              <a:prstDash val="solid"/>
              <a:round/>
            </a:ln>
          </p:spPr>
          <p:txBody>
            <a:bodyPr rtlCol="0" anchor="ctr"/>
            <a:lstStyle/>
            <a:p>
              <a:endParaRPr lang="sv-SE"/>
            </a:p>
          </p:txBody>
        </p:sp>
        <p:sp>
          <p:nvSpPr>
            <p:cNvPr id="293" name="Frihandsfigur 292">
              <a:extLst>
                <a:ext uri="{FF2B5EF4-FFF2-40B4-BE49-F238E27FC236}">
                  <a16:creationId xmlns:a16="http://schemas.microsoft.com/office/drawing/2014/main" id="{5D61850E-6EEC-CE10-1640-06C3BF327A5B}"/>
                </a:ext>
              </a:extLst>
            </p:cNvPr>
            <p:cNvSpPr/>
            <p:nvPr/>
          </p:nvSpPr>
          <p:spPr>
            <a:xfrm>
              <a:off x="6468822" y="7379259"/>
              <a:ext cx="275066" cy="795833"/>
            </a:xfrm>
            <a:custGeom>
              <a:avLst/>
              <a:gdLst>
                <a:gd name="connsiteX0" fmla="*/ 35229 w 275066"/>
                <a:gd name="connsiteY0" fmla="*/ 133092 h 795833"/>
                <a:gd name="connsiteX1" fmla="*/ 46069 w 275066"/>
                <a:gd name="connsiteY1" fmla="*/ 16297 h 795833"/>
                <a:gd name="connsiteX2" fmla="*/ 170724 w 275066"/>
                <a:gd name="connsiteY2" fmla="*/ 0 h 795833"/>
                <a:gd name="connsiteX3" fmla="*/ 165305 w 275066"/>
                <a:gd name="connsiteY3" fmla="*/ 25814 h 795833"/>
                <a:gd name="connsiteX4" fmla="*/ 203243 w 275066"/>
                <a:gd name="connsiteY4" fmla="*/ 55692 h 795833"/>
                <a:gd name="connsiteX5" fmla="*/ 174800 w 275066"/>
                <a:gd name="connsiteY5" fmla="*/ 105930 h 795833"/>
                <a:gd name="connsiteX6" fmla="*/ 230343 w 275066"/>
                <a:gd name="connsiteY6" fmla="*/ 205080 h 795833"/>
                <a:gd name="connsiteX7" fmla="*/ 215449 w 275066"/>
                <a:gd name="connsiteY7" fmla="*/ 256687 h 795833"/>
                <a:gd name="connsiteX8" fmla="*/ 269647 w 275066"/>
                <a:gd name="connsiteY8" fmla="*/ 309642 h 795833"/>
                <a:gd name="connsiteX9" fmla="*/ 207319 w 275066"/>
                <a:gd name="connsiteY9" fmla="*/ 369397 h 795833"/>
                <a:gd name="connsiteX10" fmla="*/ 275067 w 275066"/>
                <a:gd name="connsiteY10" fmla="*/ 406076 h 795833"/>
                <a:gd name="connsiteX11" fmla="*/ 254732 w 275066"/>
                <a:gd name="connsiteY11" fmla="*/ 589406 h 795833"/>
                <a:gd name="connsiteX12" fmla="*/ 207319 w 275066"/>
                <a:gd name="connsiteY12" fmla="*/ 632864 h 795833"/>
                <a:gd name="connsiteX13" fmla="*/ 207319 w 275066"/>
                <a:gd name="connsiteY13" fmla="*/ 753744 h 795833"/>
                <a:gd name="connsiteX14" fmla="*/ 158541 w 275066"/>
                <a:gd name="connsiteY14" fmla="*/ 795834 h 795833"/>
                <a:gd name="connsiteX15" fmla="*/ 60984 w 275066"/>
                <a:gd name="connsiteY15" fmla="*/ 779537 h 795833"/>
                <a:gd name="connsiteX16" fmla="*/ 59618 w 275066"/>
                <a:gd name="connsiteY16" fmla="*/ 714349 h 795833"/>
                <a:gd name="connsiteX17" fmla="*/ 6786 w 275066"/>
                <a:gd name="connsiteY17" fmla="*/ 684471 h 795833"/>
                <a:gd name="connsiteX18" fmla="*/ 0 w 275066"/>
                <a:gd name="connsiteY18" fmla="*/ 628801 h 795833"/>
                <a:gd name="connsiteX19" fmla="*/ 46069 w 275066"/>
                <a:gd name="connsiteY19" fmla="*/ 626085 h 795833"/>
                <a:gd name="connsiteX20" fmla="*/ 75878 w 275066"/>
                <a:gd name="connsiteY20" fmla="*/ 547316 h 795833"/>
                <a:gd name="connsiteX21" fmla="*/ 42015 w 275066"/>
                <a:gd name="connsiteY21" fmla="*/ 502489 h 795833"/>
                <a:gd name="connsiteX22" fmla="*/ 33885 w 275066"/>
                <a:gd name="connsiteY22" fmla="*/ 441386 h 795833"/>
                <a:gd name="connsiteX23" fmla="*/ 29809 w 275066"/>
                <a:gd name="connsiteY23" fmla="*/ 286565 h 795833"/>
                <a:gd name="connsiteX24" fmla="*/ 67748 w 275066"/>
                <a:gd name="connsiteY24" fmla="*/ 277048 h 795833"/>
                <a:gd name="connsiteX25" fmla="*/ 69114 w 275066"/>
                <a:gd name="connsiteY25" fmla="*/ 228157 h 795833"/>
                <a:gd name="connsiteX26" fmla="*/ 54198 w 275066"/>
                <a:gd name="connsiteY26" fmla="*/ 190131 h 795833"/>
                <a:gd name="connsiteX27" fmla="*/ 35229 w 275066"/>
                <a:gd name="connsiteY27" fmla="*/ 133092 h 79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66" h="795833">
                  <a:moveTo>
                    <a:pt x="35229" y="133092"/>
                  </a:moveTo>
                  <a:lnTo>
                    <a:pt x="46069" y="16297"/>
                  </a:lnTo>
                  <a:lnTo>
                    <a:pt x="170724" y="0"/>
                  </a:lnTo>
                  <a:lnTo>
                    <a:pt x="165305" y="25814"/>
                  </a:lnTo>
                  <a:lnTo>
                    <a:pt x="203243" y="55692"/>
                  </a:lnTo>
                  <a:lnTo>
                    <a:pt x="174800" y="105930"/>
                  </a:lnTo>
                  <a:lnTo>
                    <a:pt x="230343" y="205080"/>
                  </a:lnTo>
                  <a:lnTo>
                    <a:pt x="215449" y="256687"/>
                  </a:lnTo>
                  <a:lnTo>
                    <a:pt x="269647" y="309642"/>
                  </a:lnTo>
                  <a:lnTo>
                    <a:pt x="207319" y="369397"/>
                  </a:lnTo>
                  <a:lnTo>
                    <a:pt x="275067" y="406076"/>
                  </a:lnTo>
                  <a:lnTo>
                    <a:pt x="254732" y="589406"/>
                  </a:lnTo>
                  <a:lnTo>
                    <a:pt x="207319" y="632864"/>
                  </a:lnTo>
                  <a:lnTo>
                    <a:pt x="207319" y="753744"/>
                  </a:lnTo>
                  <a:lnTo>
                    <a:pt x="158541" y="795834"/>
                  </a:lnTo>
                  <a:lnTo>
                    <a:pt x="60984" y="779537"/>
                  </a:lnTo>
                  <a:lnTo>
                    <a:pt x="59618" y="714349"/>
                  </a:lnTo>
                  <a:lnTo>
                    <a:pt x="6786" y="684471"/>
                  </a:lnTo>
                  <a:lnTo>
                    <a:pt x="0" y="628801"/>
                  </a:lnTo>
                  <a:lnTo>
                    <a:pt x="46069" y="626085"/>
                  </a:lnTo>
                  <a:lnTo>
                    <a:pt x="75878" y="547316"/>
                  </a:lnTo>
                  <a:lnTo>
                    <a:pt x="42015" y="502489"/>
                  </a:lnTo>
                  <a:lnTo>
                    <a:pt x="33885" y="441386"/>
                  </a:lnTo>
                  <a:lnTo>
                    <a:pt x="29809" y="286565"/>
                  </a:lnTo>
                  <a:lnTo>
                    <a:pt x="67748" y="277048"/>
                  </a:lnTo>
                  <a:lnTo>
                    <a:pt x="69114" y="228157"/>
                  </a:lnTo>
                  <a:lnTo>
                    <a:pt x="54198" y="190131"/>
                  </a:lnTo>
                  <a:lnTo>
                    <a:pt x="35229" y="133092"/>
                  </a:lnTo>
                  <a:close/>
                </a:path>
              </a:pathLst>
            </a:custGeom>
            <a:grpFill/>
            <a:ln w="3175" cap="rnd" cmpd="sng">
              <a:solidFill>
                <a:srgbClr val="103140"/>
              </a:solidFill>
              <a:prstDash val="solid"/>
              <a:round/>
            </a:ln>
          </p:spPr>
          <p:txBody>
            <a:bodyPr rtlCol="0" anchor="ctr"/>
            <a:lstStyle/>
            <a:p>
              <a:endParaRPr lang="sv-SE"/>
            </a:p>
          </p:txBody>
        </p:sp>
        <p:sp>
          <p:nvSpPr>
            <p:cNvPr id="294" name="Frihandsfigur 293">
              <a:extLst>
                <a:ext uri="{FF2B5EF4-FFF2-40B4-BE49-F238E27FC236}">
                  <a16:creationId xmlns:a16="http://schemas.microsoft.com/office/drawing/2014/main" id="{A9419300-B228-F285-178D-BCBDA312F2BC}"/>
                </a:ext>
              </a:extLst>
            </p:cNvPr>
            <p:cNvSpPr/>
            <p:nvPr/>
          </p:nvSpPr>
          <p:spPr>
            <a:xfrm>
              <a:off x="6196487" y="7652244"/>
              <a:ext cx="348212" cy="594838"/>
            </a:xfrm>
            <a:custGeom>
              <a:avLst/>
              <a:gdLst>
                <a:gd name="connsiteX0" fmla="*/ 29809 w 348212"/>
                <a:gd name="connsiteY0" fmla="*/ 80116 h 594838"/>
                <a:gd name="connsiteX1" fmla="*/ 65038 w 348212"/>
                <a:gd name="connsiteY1" fmla="*/ 52954 h 594838"/>
                <a:gd name="connsiteX2" fmla="*/ 77222 w 348212"/>
                <a:gd name="connsiteY2" fmla="*/ 4064 h 594838"/>
                <a:gd name="connsiteX3" fmla="*/ 155809 w 348212"/>
                <a:gd name="connsiteY3" fmla="*/ 0 h 594838"/>
                <a:gd name="connsiteX4" fmla="*/ 195114 w 348212"/>
                <a:gd name="connsiteY4" fmla="*/ 8148 h 594838"/>
                <a:gd name="connsiteX5" fmla="*/ 237106 w 348212"/>
                <a:gd name="connsiteY5" fmla="*/ 28509 h 594838"/>
                <a:gd name="connsiteX6" fmla="*/ 302144 w 348212"/>
                <a:gd name="connsiteY6" fmla="*/ 13581 h 594838"/>
                <a:gd name="connsiteX7" fmla="*/ 306220 w 348212"/>
                <a:gd name="connsiteY7" fmla="*/ 168402 h 594838"/>
                <a:gd name="connsiteX8" fmla="*/ 314350 w 348212"/>
                <a:gd name="connsiteY8" fmla="*/ 229505 h 594838"/>
                <a:gd name="connsiteX9" fmla="*/ 348213 w 348212"/>
                <a:gd name="connsiteY9" fmla="*/ 274332 h 594838"/>
                <a:gd name="connsiteX10" fmla="*/ 318404 w 348212"/>
                <a:gd name="connsiteY10" fmla="*/ 353100 h 594838"/>
                <a:gd name="connsiteX11" fmla="*/ 272335 w 348212"/>
                <a:gd name="connsiteY11" fmla="*/ 355816 h 594838"/>
                <a:gd name="connsiteX12" fmla="*/ 279121 w 348212"/>
                <a:gd name="connsiteY12" fmla="*/ 411487 h 594838"/>
                <a:gd name="connsiteX13" fmla="*/ 331953 w 348212"/>
                <a:gd name="connsiteY13" fmla="*/ 441365 h 594838"/>
                <a:gd name="connsiteX14" fmla="*/ 333319 w 348212"/>
                <a:gd name="connsiteY14" fmla="*/ 506553 h 594838"/>
                <a:gd name="connsiteX15" fmla="*/ 312984 w 348212"/>
                <a:gd name="connsiteY15" fmla="*/ 530998 h 594838"/>
                <a:gd name="connsiteX16" fmla="*/ 322480 w 348212"/>
                <a:gd name="connsiteY16" fmla="*/ 552727 h 594838"/>
                <a:gd name="connsiteX17" fmla="*/ 280465 w 348212"/>
                <a:gd name="connsiteY17" fmla="*/ 593470 h 594838"/>
                <a:gd name="connsiteX18" fmla="*/ 242526 w 348212"/>
                <a:gd name="connsiteY18" fmla="*/ 594838 h 594838"/>
                <a:gd name="connsiteX19" fmla="*/ 200534 w 348212"/>
                <a:gd name="connsiteY19" fmla="*/ 558159 h 594838"/>
                <a:gd name="connsiteX20" fmla="*/ 195114 w 348212"/>
                <a:gd name="connsiteY20" fmla="*/ 502489 h 594838"/>
                <a:gd name="connsiteX21" fmla="*/ 174778 w 348212"/>
                <a:gd name="connsiteY21" fmla="*/ 491624 h 594838"/>
                <a:gd name="connsiteX22" fmla="*/ 169359 w 348212"/>
                <a:gd name="connsiteY22" fmla="*/ 453598 h 594838"/>
                <a:gd name="connsiteX23" fmla="*/ 140915 w 348212"/>
                <a:gd name="connsiteY23" fmla="*/ 430500 h 594838"/>
                <a:gd name="connsiteX24" fmla="*/ 188328 w 348212"/>
                <a:gd name="connsiteY24" fmla="*/ 392474 h 594838"/>
                <a:gd name="connsiteX25" fmla="*/ 208663 w 348212"/>
                <a:gd name="connsiteY25" fmla="*/ 342236 h 594838"/>
                <a:gd name="connsiteX26" fmla="*/ 172069 w 348212"/>
                <a:gd name="connsiteY26" fmla="*/ 270247 h 594838"/>
                <a:gd name="connsiteX27" fmla="*/ 88061 w 348212"/>
                <a:gd name="connsiteY27" fmla="*/ 194195 h 594838"/>
                <a:gd name="connsiteX28" fmla="*/ 0 w 348212"/>
                <a:gd name="connsiteY28" fmla="*/ 175181 h 594838"/>
                <a:gd name="connsiteX29" fmla="*/ 39283 w 348212"/>
                <a:gd name="connsiteY29" fmla="*/ 114079 h 594838"/>
                <a:gd name="connsiteX30" fmla="*/ 29809 w 348212"/>
                <a:gd name="connsiteY30" fmla="*/ 80116 h 5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8212" h="594838">
                  <a:moveTo>
                    <a:pt x="29809" y="80116"/>
                  </a:moveTo>
                  <a:lnTo>
                    <a:pt x="65038" y="52954"/>
                  </a:lnTo>
                  <a:lnTo>
                    <a:pt x="77222" y="4064"/>
                  </a:lnTo>
                  <a:lnTo>
                    <a:pt x="155809" y="0"/>
                  </a:lnTo>
                  <a:lnTo>
                    <a:pt x="195114" y="8148"/>
                  </a:lnTo>
                  <a:lnTo>
                    <a:pt x="237106" y="28509"/>
                  </a:lnTo>
                  <a:lnTo>
                    <a:pt x="302144" y="13581"/>
                  </a:lnTo>
                  <a:lnTo>
                    <a:pt x="306220" y="168402"/>
                  </a:lnTo>
                  <a:lnTo>
                    <a:pt x="314350" y="229505"/>
                  </a:lnTo>
                  <a:lnTo>
                    <a:pt x="348213" y="274332"/>
                  </a:lnTo>
                  <a:lnTo>
                    <a:pt x="318404" y="353100"/>
                  </a:lnTo>
                  <a:lnTo>
                    <a:pt x="272335" y="355816"/>
                  </a:lnTo>
                  <a:lnTo>
                    <a:pt x="279121" y="411487"/>
                  </a:lnTo>
                  <a:lnTo>
                    <a:pt x="331953" y="441365"/>
                  </a:lnTo>
                  <a:lnTo>
                    <a:pt x="333319" y="506553"/>
                  </a:lnTo>
                  <a:lnTo>
                    <a:pt x="312984" y="530998"/>
                  </a:lnTo>
                  <a:lnTo>
                    <a:pt x="322480" y="552727"/>
                  </a:lnTo>
                  <a:lnTo>
                    <a:pt x="280465" y="593470"/>
                  </a:lnTo>
                  <a:lnTo>
                    <a:pt x="242526" y="594838"/>
                  </a:lnTo>
                  <a:lnTo>
                    <a:pt x="200534" y="558159"/>
                  </a:lnTo>
                  <a:lnTo>
                    <a:pt x="195114" y="502489"/>
                  </a:lnTo>
                  <a:lnTo>
                    <a:pt x="174778" y="491624"/>
                  </a:lnTo>
                  <a:lnTo>
                    <a:pt x="169359" y="453598"/>
                  </a:lnTo>
                  <a:lnTo>
                    <a:pt x="140915" y="430500"/>
                  </a:lnTo>
                  <a:lnTo>
                    <a:pt x="188328" y="392474"/>
                  </a:lnTo>
                  <a:lnTo>
                    <a:pt x="208663" y="342236"/>
                  </a:lnTo>
                  <a:lnTo>
                    <a:pt x="172069" y="270247"/>
                  </a:lnTo>
                  <a:lnTo>
                    <a:pt x="88061" y="194195"/>
                  </a:lnTo>
                  <a:lnTo>
                    <a:pt x="0" y="175181"/>
                  </a:lnTo>
                  <a:lnTo>
                    <a:pt x="39283" y="114079"/>
                  </a:lnTo>
                  <a:lnTo>
                    <a:pt x="29809" y="80116"/>
                  </a:lnTo>
                  <a:close/>
                </a:path>
              </a:pathLst>
            </a:custGeom>
            <a:grpFill/>
            <a:ln w="3175" cap="rnd" cmpd="sng">
              <a:solidFill>
                <a:srgbClr val="103140"/>
              </a:solidFill>
              <a:prstDash val="solid"/>
              <a:round/>
            </a:ln>
          </p:spPr>
          <p:txBody>
            <a:bodyPr rtlCol="0" anchor="ctr"/>
            <a:lstStyle/>
            <a:p>
              <a:endParaRPr lang="sv-SE"/>
            </a:p>
          </p:txBody>
        </p:sp>
        <p:sp>
          <p:nvSpPr>
            <p:cNvPr id="295" name="Frihandsfigur 294">
              <a:extLst>
                <a:ext uri="{FF2B5EF4-FFF2-40B4-BE49-F238E27FC236}">
                  <a16:creationId xmlns:a16="http://schemas.microsoft.com/office/drawing/2014/main" id="{E9FD6153-9D4C-F897-9224-C6B618B5F8F2}"/>
                </a:ext>
              </a:extLst>
            </p:cNvPr>
            <p:cNvSpPr/>
            <p:nvPr/>
          </p:nvSpPr>
          <p:spPr>
            <a:xfrm>
              <a:off x="6346876" y="6901216"/>
              <a:ext cx="327899" cy="499772"/>
            </a:xfrm>
            <a:custGeom>
              <a:avLst/>
              <a:gdLst>
                <a:gd name="connsiteX0" fmla="*/ 58274 w 327899"/>
                <a:gd name="connsiteY0" fmla="*/ 43458 h 499772"/>
                <a:gd name="connsiteX1" fmla="*/ 81297 w 327899"/>
                <a:gd name="connsiteY1" fmla="*/ 0 h 499772"/>
                <a:gd name="connsiteX2" fmla="*/ 161251 w 327899"/>
                <a:gd name="connsiteY2" fmla="*/ 74705 h 499772"/>
                <a:gd name="connsiteX3" fmla="*/ 228998 w 327899"/>
                <a:gd name="connsiteY3" fmla="*/ 78769 h 499772"/>
                <a:gd name="connsiteX4" fmla="*/ 260152 w 327899"/>
                <a:gd name="connsiteY4" fmla="*/ 114079 h 499772"/>
                <a:gd name="connsiteX5" fmla="*/ 268281 w 327899"/>
                <a:gd name="connsiteY5" fmla="*/ 165686 h 499772"/>
                <a:gd name="connsiteX6" fmla="*/ 327899 w 327899"/>
                <a:gd name="connsiteY6" fmla="*/ 234958 h 499772"/>
                <a:gd name="connsiteX7" fmla="*/ 311640 w 327899"/>
                <a:gd name="connsiteY7" fmla="*/ 298777 h 499772"/>
                <a:gd name="connsiteX8" fmla="*/ 277777 w 327899"/>
                <a:gd name="connsiteY8" fmla="*/ 332740 h 499772"/>
                <a:gd name="connsiteX9" fmla="*/ 292671 w 327899"/>
                <a:gd name="connsiteY9" fmla="*/ 478043 h 499772"/>
                <a:gd name="connsiteX10" fmla="*/ 168015 w 327899"/>
                <a:gd name="connsiteY10" fmla="*/ 494340 h 499772"/>
                <a:gd name="connsiteX11" fmla="*/ 119236 w 327899"/>
                <a:gd name="connsiteY11" fmla="*/ 499773 h 499772"/>
                <a:gd name="connsiteX12" fmla="*/ 101633 w 327899"/>
                <a:gd name="connsiteY12" fmla="*/ 471264 h 499772"/>
                <a:gd name="connsiteX13" fmla="*/ 0 w 327899"/>
                <a:gd name="connsiteY13" fmla="*/ 449534 h 499772"/>
                <a:gd name="connsiteX14" fmla="*/ 73168 w 327899"/>
                <a:gd name="connsiteY14" fmla="*/ 368050 h 499772"/>
                <a:gd name="connsiteX15" fmla="*/ 85373 w 327899"/>
                <a:gd name="connsiteY15" fmla="*/ 283849 h 499772"/>
                <a:gd name="connsiteX16" fmla="*/ 43359 w 327899"/>
                <a:gd name="connsiteY16" fmla="*/ 218661 h 499772"/>
                <a:gd name="connsiteX17" fmla="*/ 69114 w 327899"/>
                <a:gd name="connsiteY17" fmla="*/ 206428 h 499772"/>
                <a:gd name="connsiteX18" fmla="*/ 82663 w 327899"/>
                <a:gd name="connsiteY18" fmla="*/ 138524 h 499772"/>
                <a:gd name="connsiteX19" fmla="*/ 58274 w 327899"/>
                <a:gd name="connsiteY19" fmla="*/ 43458 h 49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899" h="499772">
                  <a:moveTo>
                    <a:pt x="58274" y="43458"/>
                  </a:moveTo>
                  <a:lnTo>
                    <a:pt x="81297" y="0"/>
                  </a:lnTo>
                  <a:lnTo>
                    <a:pt x="161251" y="74705"/>
                  </a:lnTo>
                  <a:lnTo>
                    <a:pt x="228998" y="78769"/>
                  </a:lnTo>
                  <a:lnTo>
                    <a:pt x="260152" y="114079"/>
                  </a:lnTo>
                  <a:lnTo>
                    <a:pt x="268281" y="165686"/>
                  </a:lnTo>
                  <a:lnTo>
                    <a:pt x="327899" y="234958"/>
                  </a:lnTo>
                  <a:lnTo>
                    <a:pt x="311640" y="298777"/>
                  </a:lnTo>
                  <a:lnTo>
                    <a:pt x="277777" y="332740"/>
                  </a:lnTo>
                  <a:lnTo>
                    <a:pt x="292671" y="478043"/>
                  </a:lnTo>
                  <a:lnTo>
                    <a:pt x="168015" y="494340"/>
                  </a:lnTo>
                  <a:lnTo>
                    <a:pt x="119236" y="499773"/>
                  </a:lnTo>
                  <a:lnTo>
                    <a:pt x="101633" y="471264"/>
                  </a:lnTo>
                  <a:lnTo>
                    <a:pt x="0" y="449534"/>
                  </a:lnTo>
                  <a:lnTo>
                    <a:pt x="73168" y="368050"/>
                  </a:lnTo>
                  <a:lnTo>
                    <a:pt x="85373" y="283849"/>
                  </a:lnTo>
                  <a:lnTo>
                    <a:pt x="43359" y="218661"/>
                  </a:lnTo>
                  <a:lnTo>
                    <a:pt x="69114" y="206428"/>
                  </a:lnTo>
                  <a:lnTo>
                    <a:pt x="82663" y="138524"/>
                  </a:lnTo>
                  <a:lnTo>
                    <a:pt x="58274" y="43458"/>
                  </a:lnTo>
                  <a:close/>
                </a:path>
              </a:pathLst>
            </a:custGeom>
            <a:grpFill/>
            <a:ln w="3175" cap="rnd" cmpd="sng">
              <a:solidFill>
                <a:srgbClr val="103140"/>
              </a:solidFill>
              <a:prstDash val="solid"/>
              <a:round/>
            </a:ln>
          </p:spPr>
          <p:txBody>
            <a:bodyPr rtlCol="0" anchor="ctr"/>
            <a:lstStyle/>
            <a:p>
              <a:endParaRPr lang="sv-SE"/>
            </a:p>
          </p:txBody>
        </p:sp>
        <p:sp>
          <p:nvSpPr>
            <p:cNvPr id="296" name="Frihandsfigur 295">
              <a:extLst>
                <a:ext uri="{FF2B5EF4-FFF2-40B4-BE49-F238E27FC236}">
                  <a16:creationId xmlns:a16="http://schemas.microsoft.com/office/drawing/2014/main" id="{91F67211-CE66-A08B-8CC6-CA7C58CF7F7E}"/>
                </a:ext>
              </a:extLst>
            </p:cNvPr>
            <p:cNvSpPr/>
            <p:nvPr/>
          </p:nvSpPr>
          <p:spPr>
            <a:xfrm>
              <a:off x="5704627" y="6802087"/>
              <a:ext cx="505409" cy="630148"/>
            </a:xfrm>
            <a:custGeom>
              <a:avLst/>
              <a:gdLst>
                <a:gd name="connsiteX0" fmla="*/ 113816 w 505409"/>
                <a:gd name="connsiteY0" fmla="*/ 21729 h 630148"/>
                <a:gd name="connsiteX1" fmla="*/ 212739 w 505409"/>
                <a:gd name="connsiteY1" fmla="*/ 0 h 630148"/>
                <a:gd name="connsiteX2" fmla="*/ 260152 w 505409"/>
                <a:gd name="connsiteY2" fmla="*/ 52954 h 630148"/>
                <a:gd name="connsiteX3" fmla="*/ 384808 w 505409"/>
                <a:gd name="connsiteY3" fmla="*/ 89633 h 630148"/>
                <a:gd name="connsiteX4" fmla="*/ 467471 w 505409"/>
                <a:gd name="connsiteY4" fmla="*/ 160253 h 630148"/>
                <a:gd name="connsiteX5" fmla="*/ 466105 w 505409"/>
                <a:gd name="connsiteY5" fmla="*/ 196911 h 630148"/>
                <a:gd name="connsiteX6" fmla="*/ 505410 w 505409"/>
                <a:gd name="connsiteY6" fmla="*/ 247170 h 630148"/>
                <a:gd name="connsiteX7" fmla="*/ 437662 w 505409"/>
                <a:gd name="connsiteY7" fmla="*/ 374830 h 630148"/>
                <a:gd name="connsiteX8" fmla="*/ 338739 w 505409"/>
                <a:gd name="connsiteY8" fmla="*/ 630148 h 630148"/>
                <a:gd name="connsiteX9" fmla="*/ 253388 w 505409"/>
                <a:gd name="connsiteY9" fmla="*/ 581257 h 630148"/>
                <a:gd name="connsiteX10" fmla="*/ 215449 w 505409"/>
                <a:gd name="connsiteY10" fmla="*/ 509269 h 630148"/>
                <a:gd name="connsiteX11" fmla="*/ 203243 w 505409"/>
                <a:gd name="connsiteY11" fmla="*/ 416919 h 630148"/>
                <a:gd name="connsiteX12" fmla="*/ 0 w 505409"/>
                <a:gd name="connsiteY12" fmla="*/ 123574 h 630148"/>
                <a:gd name="connsiteX13" fmla="*/ 43359 w 505409"/>
                <a:gd name="connsiteY13" fmla="*/ 57039 h 630148"/>
                <a:gd name="connsiteX14" fmla="*/ 94847 w 505409"/>
                <a:gd name="connsiteY14" fmla="*/ 57039 h 630148"/>
                <a:gd name="connsiteX15" fmla="*/ 113816 w 505409"/>
                <a:gd name="connsiteY15" fmla="*/ 21729 h 63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409" h="630148">
                  <a:moveTo>
                    <a:pt x="113816" y="21729"/>
                  </a:moveTo>
                  <a:lnTo>
                    <a:pt x="212739" y="0"/>
                  </a:lnTo>
                  <a:lnTo>
                    <a:pt x="260152" y="52954"/>
                  </a:lnTo>
                  <a:lnTo>
                    <a:pt x="384808" y="89633"/>
                  </a:lnTo>
                  <a:lnTo>
                    <a:pt x="467471" y="160253"/>
                  </a:lnTo>
                  <a:lnTo>
                    <a:pt x="466105" y="196911"/>
                  </a:lnTo>
                  <a:lnTo>
                    <a:pt x="505410" y="247170"/>
                  </a:lnTo>
                  <a:lnTo>
                    <a:pt x="437662" y="374830"/>
                  </a:lnTo>
                  <a:lnTo>
                    <a:pt x="338739" y="630148"/>
                  </a:lnTo>
                  <a:lnTo>
                    <a:pt x="253388" y="581257"/>
                  </a:lnTo>
                  <a:lnTo>
                    <a:pt x="215449" y="509269"/>
                  </a:lnTo>
                  <a:lnTo>
                    <a:pt x="203243" y="416919"/>
                  </a:lnTo>
                  <a:lnTo>
                    <a:pt x="0" y="123574"/>
                  </a:lnTo>
                  <a:lnTo>
                    <a:pt x="43359" y="57039"/>
                  </a:lnTo>
                  <a:lnTo>
                    <a:pt x="94847" y="57039"/>
                  </a:lnTo>
                  <a:lnTo>
                    <a:pt x="113816" y="21729"/>
                  </a:lnTo>
                  <a:close/>
                </a:path>
              </a:pathLst>
            </a:custGeom>
            <a:grpFill/>
            <a:ln w="3175" cap="rnd" cmpd="sng">
              <a:solidFill>
                <a:srgbClr val="103140"/>
              </a:solidFill>
              <a:prstDash val="solid"/>
              <a:round/>
            </a:ln>
          </p:spPr>
          <p:txBody>
            <a:bodyPr rtlCol="0" anchor="ctr"/>
            <a:lstStyle/>
            <a:p>
              <a:endParaRPr lang="sv-SE"/>
            </a:p>
          </p:txBody>
        </p:sp>
        <p:sp>
          <p:nvSpPr>
            <p:cNvPr id="297" name="Frihandsfigur 296">
              <a:extLst>
                <a:ext uri="{FF2B5EF4-FFF2-40B4-BE49-F238E27FC236}">
                  <a16:creationId xmlns:a16="http://schemas.microsoft.com/office/drawing/2014/main" id="{488F5D16-84B1-514C-A344-CCAB078E334C}"/>
                </a:ext>
              </a:extLst>
            </p:cNvPr>
            <p:cNvSpPr/>
            <p:nvPr/>
          </p:nvSpPr>
          <p:spPr>
            <a:xfrm>
              <a:off x="6100274" y="6178718"/>
              <a:ext cx="668004" cy="407423"/>
            </a:xfrm>
            <a:custGeom>
              <a:avLst/>
              <a:gdLst>
                <a:gd name="connsiteX0" fmla="*/ 459341 w 668004"/>
                <a:gd name="connsiteY0" fmla="*/ 407423 h 407423"/>
                <a:gd name="connsiteX1" fmla="*/ 551478 w 668004"/>
                <a:gd name="connsiteY1" fmla="*/ 366681 h 407423"/>
                <a:gd name="connsiteX2" fmla="*/ 598891 w 668004"/>
                <a:gd name="connsiteY2" fmla="*/ 385694 h 407423"/>
                <a:gd name="connsiteX3" fmla="*/ 616516 w 668004"/>
                <a:gd name="connsiteY3" fmla="*/ 296061 h 407423"/>
                <a:gd name="connsiteX4" fmla="*/ 651745 w 668004"/>
                <a:gd name="connsiteY4" fmla="*/ 234958 h 407423"/>
                <a:gd name="connsiteX5" fmla="*/ 668004 w 668004"/>
                <a:gd name="connsiteY5" fmla="*/ 97782 h 407423"/>
                <a:gd name="connsiteX6" fmla="*/ 596181 w 668004"/>
                <a:gd name="connsiteY6" fmla="*/ 78769 h 407423"/>
                <a:gd name="connsiteX7" fmla="*/ 554188 w 668004"/>
                <a:gd name="connsiteY7" fmla="*/ 85570 h 407423"/>
                <a:gd name="connsiteX8" fmla="*/ 509463 w 668004"/>
                <a:gd name="connsiteY8" fmla="*/ 65188 h 407423"/>
                <a:gd name="connsiteX9" fmla="*/ 486440 w 668004"/>
                <a:gd name="connsiteY9" fmla="*/ 78769 h 407423"/>
                <a:gd name="connsiteX10" fmla="*/ 428166 w 668004"/>
                <a:gd name="connsiteY10" fmla="*/ 62472 h 407423"/>
                <a:gd name="connsiteX11" fmla="*/ 398357 w 668004"/>
                <a:gd name="connsiteY11" fmla="*/ 67904 h 407423"/>
                <a:gd name="connsiteX12" fmla="*/ 345525 w 668004"/>
                <a:gd name="connsiteY12" fmla="*/ 36679 h 407423"/>
                <a:gd name="connsiteX13" fmla="*/ 212739 w 668004"/>
                <a:gd name="connsiteY13" fmla="*/ 4085 h 407423"/>
                <a:gd name="connsiteX14" fmla="*/ 84007 w 668004"/>
                <a:gd name="connsiteY14" fmla="*/ 0 h 407423"/>
                <a:gd name="connsiteX15" fmla="*/ 0 w 668004"/>
                <a:gd name="connsiteY15" fmla="*/ 4085 h 407423"/>
                <a:gd name="connsiteX16" fmla="*/ 308930 w 668004"/>
                <a:gd name="connsiteY16" fmla="*/ 188783 h 407423"/>
                <a:gd name="connsiteX17" fmla="*/ 344159 w 668004"/>
                <a:gd name="connsiteY17" fmla="*/ 275700 h 407423"/>
                <a:gd name="connsiteX18" fmla="*/ 425456 w 668004"/>
                <a:gd name="connsiteY18" fmla="*/ 399275 h 407423"/>
                <a:gd name="connsiteX19" fmla="*/ 459341 w 668004"/>
                <a:gd name="connsiteY19" fmla="*/ 407423 h 40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004" h="407423">
                  <a:moveTo>
                    <a:pt x="459341" y="407423"/>
                  </a:moveTo>
                  <a:lnTo>
                    <a:pt x="551478" y="366681"/>
                  </a:lnTo>
                  <a:lnTo>
                    <a:pt x="598891" y="385694"/>
                  </a:lnTo>
                  <a:lnTo>
                    <a:pt x="616516" y="296061"/>
                  </a:lnTo>
                  <a:lnTo>
                    <a:pt x="651745" y="234958"/>
                  </a:lnTo>
                  <a:lnTo>
                    <a:pt x="668004" y="97782"/>
                  </a:lnTo>
                  <a:lnTo>
                    <a:pt x="596181" y="78769"/>
                  </a:lnTo>
                  <a:lnTo>
                    <a:pt x="554188" y="85570"/>
                  </a:lnTo>
                  <a:lnTo>
                    <a:pt x="509463" y="65188"/>
                  </a:lnTo>
                  <a:lnTo>
                    <a:pt x="486440" y="78769"/>
                  </a:lnTo>
                  <a:lnTo>
                    <a:pt x="428166" y="62472"/>
                  </a:lnTo>
                  <a:lnTo>
                    <a:pt x="398357" y="67904"/>
                  </a:lnTo>
                  <a:lnTo>
                    <a:pt x="345525" y="36679"/>
                  </a:lnTo>
                  <a:lnTo>
                    <a:pt x="212739" y="4085"/>
                  </a:lnTo>
                  <a:lnTo>
                    <a:pt x="84007" y="0"/>
                  </a:lnTo>
                  <a:lnTo>
                    <a:pt x="0" y="4085"/>
                  </a:lnTo>
                  <a:lnTo>
                    <a:pt x="308930" y="188783"/>
                  </a:lnTo>
                  <a:lnTo>
                    <a:pt x="344159" y="275700"/>
                  </a:lnTo>
                  <a:lnTo>
                    <a:pt x="425456" y="399275"/>
                  </a:lnTo>
                  <a:lnTo>
                    <a:pt x="459341" y="407423"/>
                  </a:lnTo>
                  <a:close/>
                </a:path>
              </a:pathLst>
            </a:custGeom>
            <a:grpFill/>
            <a:ln w="3175" cap="rnd" cmpd="sng">
              <a:solidFill>
                <a:srgbClr val="103140"/>
              </a:solidFill>
              <a:prstDash val="solid"/>
              <a:round/>
            </a:ln>
          </p:spPr>
          <p:txBody>
            <a:bodyPr rtlCol="0" anchor="ctr"/>
            <a:lstStyle/>
            <a:p>
              <a:endParaRPr lang="sv-SE"/>
            </a:p>
          </p:txBody>
        </p:sp>
        <p:sp>
          <p:nvSpPr>
            <p:cNvPr id="298" name="Frihandsfigur 297">
              <a:extLst>
                <a:ext uri="{FF2B5EF4-FFF2-40B4-BE49-F238E27FC236}">
                  <a16:creationId xmlns:a16="http://schemas.microsoft.com/office/drawing/2014/main" id="{3788266A-8D5F-A47E-7255-2BF34CCC162D}"/>
                </a:ext>
              </a:extLst>
            </p:cNvPr>
            <p:cNvSpPr/>
            <p:nvPr/>
          </p:nvSpPr>
          <p:spPr>
            <a:xfrm>
              <a:off x="5356414" y="6074157"/>
              <a:ext cx="1012141" cy="870517"/>
            </a:xfrm>
            <a:custGeom>
              <a:avLst/>
              <a:gdLst>
                <a:gd name="connsiteX0" fmla="*/ 462029 w 1012141"/>
                <a:gd name="connsiteY0" fmla="*/ 749659 h 870517"/>
                <a:gd name="connsiteX1" fmla="*/ 560952 w 1012141"/>
                <a:gd name="connsiteY1" fmla="*/ 727930 h 870517"/>
                <a:gd name="connsiteX2" fmla="*/ 608364 w 1012141"/>
                <a:gd name="connsiteY2" fmla="*/ 780884 h 870517"/>
                <a:gd name="connsiteX3" fmla="*/ 733020 w 1012141"/>
                <a:gd name="connsiteY3" fmla="*/ 817563 h 870517"/>
                <a:gd name="connsiteX4" fmla="*/ 860386 w 1012141"/>
                <a:gd name="connsiteY4" fmla="*/ 706201 h 870517"/>
                <a:gd name="connsiteX5" fmla="*/ 1012141 w 1012141"/>
                <a:gd name="connsiteY5" fmla="*/ 722498 h 870517"/>
                <a:gd name="connsiteX6" fmla="*/ 854966 w 1012141"/>
                <a:gd name="connsiteY6" fmla="*/ 560876 h 870517"/>
                <a:gd name="connsiteX7" fmla="*/ 875302 w 1012141"/>
                <a:gd name="connsiteY7" fmla="*/ 483476 h 870517"/>
                <a:gd name="connsiteX8" fmla="*/ 840073 w 1012141"/>
                <a:gd name="connsiteY8" fmla="*/ 453598 h 870517"/>
                <a:gd name="connsiteX9" fmla="*/ 791294 w 1012141"/>
                <a:gd name="connsiteY9" fmla="*/ 267531 h 870517"/>
                <a:gd name="connsiteX10" fmla="*/ 798058 w 1012141"/>
                <a:gd name="connsiteY10" fmla="*/ 241738 h 870517"/>
                <a:gd name="connsiteX11" fmla="*/ 726256 w 1012141"/>
                <a:gd name="connsiteY11" fmla="*/ 88264 h 870517"/>
                <a:gd name="connsiteX12" fmla="*/ 537907 w 1012141"/>
                <a:gd name="connsiteY12" fmla="*/ 0 h 870517"/>
                <a:gd name="connsiteX13" fmla="*/ 471525 w 1012141"/>
                <a:gd name="connsiteY13" fmla="*/ 5432 h 870517"/>
                <a:gd name="connsiteX14" fmla="*/ 398357 w 1012141"/>
                <a:gd name="connsiteY14" fmla="*/ 69251 h 870517"/>
                <a:gd name="connsiteX15" fmla="*/ 403777 w 1012141"/>
                <a:gd name="connsiteY15" fmla="*/ 135808 h 870517"/>
                <a:gd name="connsiteX16" fmla="*/ 432220 w 1012141"/>
                <a:gd name="connsiteY16" fmla="*/ 156168 h 870517"/>
                <a:gd name="connsiteX17" fmla="*/ 439006 w 1012141"/>
                <a:gd name="connsiteY17" fmla="*/ 232221 h 870517"/>
                <a:gd name="connsiteX18" fmla="*/ 283175 w 1012141"/>
                <a:gd name="connsiteY18" fmla="*/ 351732 h 870517"/>
                <a:gd name="connsiteX19" fmla="*/ 295380 w 1012141"/>
                <a:gd name="connsiteY19" fmla="*/ 397906 h 870517"/>
                <a:gd name="connsiteX20" fmla="*/ 291305 w 1012141"/>
                <a:gd name="connsiteY20" fmla="*/ 452229 h 870517"/>
                <a:gd name="connsiteX21" fmla="*/ 291305 w 1012141"/>
                <a:gd name="connsiteY21" fmla="*/ 499773 h 870517"/>
                <a:gd name="connsiteX22" fmla="*/ 261496 w 1012141"/>
                <a:gd name="connsiteY22" fmla="*/ 475327 h 870517"/>
                <a:gd name="connsiteX23" fmla="*/ 192404 w 1012141"/>
                <a:gd name="connsiteY23" fmla="*/ 469895 h 870517"/>
                <a:gd name="connsiteX24" fmla="*/ 180198 w 1012141"/>
                <a:gd name="connsiteY24" fmla="*/ 521502 h 870517"/>
                <a:gd name="connsiteX25" fmla="*/ 146335 w 1012141"/>
                <a:gd name="connsiteY25" fmla="*/ 459030 h 870517"/>
                <a:gd name="connsiteX26" fmla="*/ 112450 w 1012141"/>
                <a:gd name="connsiteY26" fmla="*/ 478043 h 870517"/>
                <a:gd name="connsiteX27" fmla="*/ 94847 w 1012141"/>
                <a:gd name="connsiteY27" fmla="*/ 445450 h 870517"/>
                <a:gd name="connsiteX28" fmla="*/ 14894 w 1012141"/>
                <a:gd name="connsiteY28" fmla="*/ 566308 h 870517"/>
                <a:gd name="connsiteX29" fmla="*/ 0 w 1012141"/>
                <a:gd name="connsiteY29" fmla="*/ 727930 h 870517"/>
                <a:gd name="connsiteX30" fmla="*/ 74512 w 1012141"/>
                <a:gd name="connsiteY30" fmla="*/ 759155 h 870517"/>
                <a:gd name="connsiteX31" fmla="*/ 86717 w 1012141"/>
                <a:gd name="connsiteY31" fmla="*/ 813478 h 870517"/>
                <a:gd name="connsiteX32" fmla="*/ 67748 w 1012141"/>
                <a:gd name="connsiteY32" fmla="*/ 859653 h 870517"/>
                <a:gd name="connsiteX33" fmla="*/ 116526 w 1012141"/>
                <a:gd name="connsiteY33" fmla="*/ 850157 h 870517"/>
                <a:gd name="connsiteX34" fmla="*/ 142259 w 1012141"/>
                <a:gd name="connsiteY34" fmla="*/ 861022 h 870517"/>
                <a:gd name="connsiteX35" fmla="*/ 197824 w 1012141"/>
                <a:gd name="connsiteY35" fmla="*/ 856937 h 870517"/>
                <a:gd name="connsiteX36" fmla="*/ 270991 w 1012141"/>
                <a:gd name="connsiteY36" fmla="*/ 870517 h 870517"/>
                <a:gd name="connsiteX37" fmla="*/ 314350 w 1012141"/>
                <a:gd name="connsiteY37" fmla="*/ 759155 h 870517"/>
                <a:gd name="connsiteX38" fmla="*/ 348213 w 1012141"/>
                <a:gd name="connsiteY38" fmla="*/ 851504 h 870517"/>
                <a:gd name="connsiteX39" fmla="*/ 391571 w 1012141"/>
                <a:gd name="connsiteY39" fmla="*/ 784969 h 870517"/>
                <a:gd name="connsiteX40" fmla="*/ 443060 w 1012141"/>
                <a:gd name="connsiteY40" fmla="*/ 784969 h 870517"/>
                <a:gd name="connsiteX41" fmla="*/ 462029 w 1012141"/>
                <a:gd name="connsiteY41" fmla="*/ 749659 h 87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12141" h="870517">
                  <a:moveTo>
                    <a:pt x="462029" y="749659"/>
                  </a:moveTo>
                  <a:lnTo>
                    <a:pt x="560952" y="727930"/>
                  </a:lnTo>
                  <a:lnTo>
                    <a:pt x="608364" y="780884"/>
                  </a:lnTo>
                  <a:lnTo>
                    <a:pt x="733020" y="817563"/>
                  </a:lnTo>
                  <a:lnTo>
                    <a:pt x="860386" y="706201"/>
                  </a:lnTo>
                  <a:lnTo>
                    <a:pt x="1012141" y="722498"/>
                  </a:lnTo>
                  <a:lnTo>
                    <a:pt x="854966" y="560876"/>
                  </a:lnTo>
                  <a:lnTo>
                    <a:pt x="875302" y="483476"/>
                  </a:lnTo>
                  <a:lnTo>
                    <a:pt x="840073" y="453598"/>
                  </a:lnTo>
                  <a:lnTo>
                    <a:pt x="791294" y="267531"/>
                  </a:lnTo>
                  <a:lnTo>
                    <a:pt x="798058" y="241738"/>
                  </a:lnTo>
                  <a:lnTo>
                    <a:pt x="726256" y="88264"/>
                  </a:lnTo>
                  <a:lnTo>
                    <a:pt x="537907" y="0"/>
                  </a:lnTo>
                  <a:lnTo>
                    <a:pt x="471525" y="5432"/>
                  </a:lnTo>
                  <a:lnTo>
                    <a:pt x="398357" y="69251"/>
                  </a:lnTo>
                  <a:lnTo>
                    <a:pt x="403777" y="135808"/>
                  </a:lnTo>
                  <a:lnTo>
                    <a:pt x="432220" y="156168"/>
                  </a:lnTo>
                  <a:lnTo>
                    <a:pt x="439006" y="232221"/>
                  </a:lnTo>
                  <a:lnTo>
                    <a:pt x="283175" y="351732"/>
                  </a:lnTo>
                  <a:lnTo>
                    <a:pt x="295380" y="397906"/>
                  </a:lnTo>
                  <a:lnTo>
                    <a:pt x="291305" y="452229"/>
                  </a:lnTo>
                  <a:lnTo>
                    <a:pt x="291305" y="499773"/>
                  </a:lnTo>
                  <a:lnTo>
                    <a:pt x="261496" y="475327"/>
                  </a:lnTo>
                  <a:lnTo>
                    <a:pt x="192404" y="469895"/>
                  </a:lnTo>
                  <a:lnTo>
                    <a:pt x="180198" y="521502"/>
                  </a:lnTo>
                  <a:lnTo>
                    <a:pt x="146335" y="459030"/>
                  </a:lnTo>
                  <a:lnTo>
                    <a:pt x="112450" y="478043"/>
                  </a:lnTo>
                  <a:lnTo>
                    <a:pt x="94847" y="445450"/>
                  </a:lnTo>
                  <a:lnTo>
                    <a:pt x="14894" y="566308"/>
                  </a:lnTo>
                  <a:lnTo>
                    <a:pt x="0" y="727930"/>
                  </a:lnTo>
                  <a:lnTo>
                    <a:pt x="74512" y="759155"/>
                  </a:lnTo>
                  <a:lnTo>
                    <a:pt x="86717" y="813478"/>
                  </a:lnTo>
                  <a:lnTo>
                    <a:pt x="67748" y="859653"/>
                  </a:lnTo>
                  <a:lnTo>
                    <a:pt x="116526" y="850157"/>
                  </a:lnTo>
                  <a:lnTo>
                    <a:pt x="142259" y="861022"/>
                  </a:lnTo>
                  <a:lnTo>
                    <a:pt x="197824" y="856937"/>
                  </a:lnTo>
                  <a:lnTo>
                    <a:pt x="270991" y="870517"/>
                  </a:lnTo>
                  <a:lnTo>
                    <a:pt x="314350" y="759155"/>
                  </a:lnTo>
                  <a:lnTo>
                    <a:pt x="348213" y="851504"/>
                  </a:lnTo>
                  <a:lnTo>
                    <a:pt x="391571" y="784969"/>
                  </a:lnTo>
                  <a:lnTo>
                    <a:pt x="443060" y="784969"/>
                  </a:lnTo>
                  <a:lnTo>
                    <a:pt x="462029" y="749659"/>
                  </a:lnTo>
                  <a:close/>
                </a:path>
              </a:pathLst>
            </a:custGeom>
            <a:grpFill/>
            <a:ln w="3175" cap="rnd" cmpd="sng">
              <a:solidFill>
                <a:srgbClr val="103140"/>
              </a:solidFill>
              <a:prstDash val="solid"/>
              <a:round/>
            </a:ln>
          </p:spPr>
          <p:txBody>
            <a:bodyPr rtlCol="0" anchor="ctr"/>
            <a:lstStyle/>
            <a:p>
              <a:endParaRPr lang="sv-SE"/>
            </a:p>
          </p:txBody>
        </p:sp>
        <p:sp>
          <p:nvSpPr>
            <p:cNvPr id="300" name="Frihandsfigur 299">
              <a:extLst>
                <a:ext uri="{FF2B5EF4-FFF2-40B4-BE49-F238E27FC236}">
                  <a16:creationId xmlns:a16="http://schemas.microsoft.com/office/drawing/2014/main" id="{C08A887C-E5F4-D3A6-093E-175CF8C8C917}"/>
                </a:ext>
              </a:extLst>
            </p:cNvPr>
            <p:cNvSpPr/>
            <p:nvPr/>
          </p:nvSpPr>
          <p:spPr>
            <a:xfrm>
              <a:off x="6043366" y="6780358"/>
              <a:ext cx="388883" cy="662742"/>
            </a:xfrm>
            <a:custGeom>
              <a:avLst/>
              <a:gdLst>
                <a:gd name="connsiteX0" fmla="*/ 361784 w 388883"/>
                <a:gd name="connsiteY0" fmla="*/ 164317 h 662742"/>
                <a:gd name="connsiteX1" fmla="*/ 386173 w 388883"/>
                <a:gd name="connsiteY1" fmla="*/ 259382 h 662742"/>
                <a:gd name="connsiteX2" fmla="*/ 372624 w 388883"/>
                <a:gd name="connsiteY2" fmla="*/ 327286 h 662742"/>
                <a:gd name="connsiteX3" fmla="*/ 346869 w 388883"/>
                <a:gd name="connsiteY3" fmla="*/ 339520 h 662742"/>
                <a:gd name="connsiteX4" fmla="*/ 388883 w 388883"/>
                <a:gd name="connsiteY4" fmla="*/ 404707 h 662742"/>
                <a:gd name="connsiteX5" fmla="*/ 376678 w 388883"/>
                <a:gd name="connsiteY5" fmla="*/ 488908 h 662742"/>
                <a:gd name="connsiteX6" fmla="*/ 303510 w 388883"/>
                <a:gd name="connsiteY6" fmla="*/ 570393 h 662742"/>
                <a:gd name="connsiteX7" fmla="*/ 276411 w 388883"/>
                <a:gd name="connsiteY7" fmla="*/ 611135 h 662742"/>
                <a:gd name="connsiteX8" fmla="*/ 184274 w 388883"/>
                <a:gd name="connsiteY8" fmla="*/ 612483 h 662742"/>
                <a:gd name="connsiteX9" fmla="*/ 101633 w 388883"/>
                <a:gd name="connsiteY9" fmla="*/ 662742 h 662742"/>
                <a:gd name="connsiteX10" fmla="*/ 0 w 388883"/>
                <a:gd name="connsiteY10" fmla="*/ 651877 h 662742"/>
                <a:gd name="connsiteX11" fmla="*/ 98923 w 388883"/>
                <a:gd name="connsiteY11" fmla="*/ 396559 h 662742"/>
                <a:gd name="connsiteX12" fmla="*/ 166671 w 388883"/>
                <a:gd name="connsiteY12" fmla="*/ 268899 h 662742"/>
                <a:gd name="connsiteX13" fmla="*/ 127366 w 388883"/>
                <a:gd name="connsiteY13" fmla="*/ 218640 h 662742"/>
                <a:gd name="connsiteX14" fmla="*/ 128732 w 388883"/>
                <a:gd name="connsiteY14" fmla="*/ 181982 h 662742"/>
                <a:gd name="connsiteX15" fmla="*/ 46069 w 388883"/>
                <a:gd name="connsiteY15" fmla="*/ 111362 h 662742"/>
                <a:gd name="connsiteX16" fmla="*/ 173434 w 388883"/>
                <a:gd name="connsiteY16" fmla="*/ 0 h 662742"/>
                <a:gd name="connsiteX17" fmla="*/ 325189 w 388883"/>
                <a:gd name="connsiteY17" fmla="*/ 16297 h 662742"/>
                <a:gd name="connsiteX18" fmla="*/ 322480 w 388883"/>
                <a:gd name="connsiteY18" fmla="*/ 139871 h 662742"/>
                <a:gd name="connsiteX19" fmla="*/ 361784 w 388883"/>
                <a:gd name="connsiteY19" fmla="*/ 164317 h 6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883" h="662742">
                  <a:moveTo>
                    <a:pt x="361784" y="164317"/>
                  </a:moveTo>
                  <a:lnTo>
                    <a:pt x="386173" y="259382"/>
                  </a:lnTo>
                  <a:lnTo>
                    <a:pt x="372624" y="327286"/>
                  </a:lnTo>
                  <a:lnTo>
                    <a:pt x="346869" y="339520"/>
                  </a:lnTo>
                  <a:lnTo>
                    <a:pt x="388883" y="404707"/>
                  </a:lnTo>
                  <a:lnTo>
                    <a:pt x="376678" y="488908"/>
                  </a:lnTo>
                  <a:lnTo>
                    <a:pt x="303510" y="570393"/>
                  </a:lnTo>
                  <a:lnTo>
                    <a:pt x="276411" y="611135"/>
                  </a:lnTo>
                  <a:lnTo>
                    <a:pt x="184274" y="612483"/>
                  </a:lnTo>
                  <a:lnTo>
                    <a:pt x="101633" y="662742"/>
                  </a:lnTo>
                  <a:lnTo>
                    <a:pt x="0" y="651877"/>
                  </a:lnTo>
                  <a:lnTo>
                    <a:pt x="98923" y="396559"/>
                  </a:lnTo>
                  <a:lnTo>
                    <a:pt x="166671" y="268899"/>
                  </a:lnTo>
                  <a:lnTo>
                    <a:pt x="127366" y="218640"/>
                  </a:lnTo>
                  <a:lnTo>
                    <a:pt x="128732" y="181982"/>
                  </a:lnTo>
                  <a:lnTo>
                    <a:pt x="46069" y="111362"/>
                  </a:lnTo>
                  <a:lnTo>
                    <a:pt x="173434" y="0"/>
                  </a:lnTo>
                  <a:lnTo>
                    <a:pt x="325189" y="16297"/>
                  </a:lnTo>
                  <a:lnTo>
                    <a:pt x="322480" y="139871"/>
                  </a:lnTo>
                  <a:lnTo>
                    <a:pt x="361784" y="164317"/>
                  </a:lnTo>
                  <a:close/>
                </a:path>
              </a:pathLst>
            </a:custGeom>
            <a:grpFill/>
            <a:ln w="3175" cap="rnd" cmpd="sng">
              <a:solidFill>
                <a:srgbClr val="103140"/>
              </a:solidFill>
              <a:prstDash val="solid"/>
              <a:round/>
            </a:ln>
          </p:spPr>
          <p:txBody>
            <a:bodyPr rtlCol="0" anchor="ctr"/>
            <a:lstStyle/>
            <a:p>
              <a:endParaRPr lang="sv-SE"/>
            </a:p>
          </p:txBody>
        </p:sp>
        <p:sp>
          <p:nvSpPr>
            <p:cNvPr id="301" name="Frihandsfigur 300">
              <a:extLst>
                <a:ext uri="{FF2B5EF4-FFF2-40B4-BE49-F238E27FC236}">
                  <a16:creationId xmlns:a16="http://schemas.microsoft.com/office/drawing/2014/main" id="{990ADF09-FFAC-AB0B-C9F8-8447ACF584D3}"/>
                </a:ext>
              </a:extLst>
            </p:cNvPr>
            <p:cNvSpPr/>
            <p:nvPr/>
          </p:nvSpPr>
          <p:spPr>
            <a:xfrm>
              <a:off x="6082670" y="6162421"/>
              <a:ext cx="709996" cy="852873"/>
            </a:xfrm>
            <a:custGeom>
              <a:avLst/>
              <a:gdLst>
                <a:gd name="connsiteX0" fmla="*/ 322480 w 709996"/>
                <a:gd name="connsiteY0" fmla="*/ 782253 h 852873"/>
                <a:gd name="connsiteX1" fmla="*/ 345503 w 709996"/>
                <a:gd name="connsiteY1" fmla="*/ 738794 h 852873"/>
                <a:gd name="connsiteX2" fmla="*/ 425456 w 709996"/>
                <a:gd name="connsiteY2" fmla="*/ 813499 h 852873"/>
                <a:gd name="connsiteX3" fmla="*/ 493204 w 709996"/>
                <a:gd name="connsiteY3" fmla="*/ 817563 h 852873"/>
                <a:gd name="connsiteX4" fmla="*/ 524357 w 709996"/>
                <a:gd name="connsiteY4" fmla="*/ 852873 h 852873"/>
                <a:gd name="connsiteX5" fmla="*/ 558242 w 709996"/>
                <a:gd name="connsiteY5" fmla="*/ 793118 h 852873"/>
                <a:gd name="connsiteX6" fmla="*/ 525723 w 709996"/>
                <a:gd name="connsiteY6" fmla="*/ 719781 h 852873"/>
                <a:gd name="connsiteX7" fmla="*/ 554166 w 709996"/>
                <a:gd name="connsiteY7" fmla="*/ 666827 h 852873"/>
                <a:gd name="connsiteX8" fmla="*/ 577211 w 709996"/>
                <a:gd name="connsiteY8" fmla="*/ 611135 h 852873"/>
                <a:gd name="connsiteX9" fmla="*/ 597525 w 709996"/>
                <a:gd name="connsiteY9" fmla="*/ 562244 h 852873"/>
                <a:gd name="connsiteX10" fmla="*/ 647669 w 709996"/>
                <a:gd name="connsiteY10" fmla="*/ 582626 h 852873"/>
                <a:gd name="connsiteX11" fmla="*/ 665273 w 709996"/>
                <a:gd name="connsiteY11" fmla="*/ 619284 h 852873"/>
                <a:gd name="connsiteX12" fmla="*/ 695082 w 709996"/>
                <a:gd name="connsiteY12" fmla="*/ 630148 h 852873"/>
                <a:gd name="connsiteX13" fmla="*/ 709997 w 709996"/>
                <a:gd name="connsiteY13" fmla="*/ 544600 h 852873"/>
                <a:gd name="connsiteX14" fmla="*/ 665273 w 709996"/>
                <a:gd name="connsiteY14" fmla="*/ 525587 h 852873"/>
                <a:gd name="connsiteX15" fmla="*/ 649013 w 709996"/>
                <a:gd name="connsiteY15" fmla="*/ 498425 h 852873"/>
                <a:gd name="connsiteX16" fmla="*/ 650379 w 709996"/>
                <a:gd name="connsiteY16" fmla="*/ 438670 h 852873"/>
                <a:gd name="connsiteX17" fmla="*/ 616494 w 709996"/>
                <a:gd name="connsiteY17" fmla="*/ 401991 h 852873"/>
                <a:gd name="connsiteX18" fmla="*/ 569082 w 709996"/>
                <a:gd name="connsiteY18" fmla="*/ 382978 h 852873"/>
                <a:gd name="connsiteX19" fmla="*/ 476945 w 709996"/>
                <a:gd name="connsiteY19" fmla="*/ 423720 h 852873"/>
                <a:gd name="connsiteX20" fmla="*/ 443060 w 709996"/>
                <a:gd name="connsiteY20" fmla="*/ 415572 h 852873"/>
                <a:gd name="connsiteX21" fmla="*/ 361762 w 709996"/>
                <a:gd name="connsiteY21" fmla="*/ 291997 h 852873"/>
                <a:gd name="connsiteX22" fmla="*/ 326534 w 709996"/>
                <a:gd name="connsiteY22" fmla="*/ 205080 h 852873"/>
                <a:gd name="connsiteX23" fmla="*/ 17604 w 709996"/>
                <a:gd name="connsiteY23" fmla="*/ 20382 h 852873"/>
                <a:gd name="connsiteX24" fmla="*/ 0 w 709996"/>
                <a:gd name="connsiteY24" fmla="*/ 0 h 852873"/>
                <a:gd name="connsiteX25" fmla="*/ 71802 w 709996"/>
                <a:gd name="connsiteY25" fmla="*/ 153473 h 852873"/>
                <a:gd name="connsiteX26" fmla="*/ 65038 w 709996"/>
                <a:gd name="connsiteY26" fmla="*/ 179266 h 852873"/>
                <a:gd name="connsiteX27" fmla="*/ 113816 w 709996"/>
                <a:gd name="connsiteY27" fmla="*/ 365334 h 852873"/>
                <a:gd name="connsiteX28" fmla="*/ 149045 w 709996"/>
                <a:gd name="connsiteY28" fmla="*/ 395211 h 852873"/>
                <a:gd name="connsiteX29" fmla="*/ 128710 w 709996"/>
                <a:gd name="connsiteY29" fmla="*/ 472611 h 852873"/>
                <a:gd name="connsiteX30" fmla="*/ 285885 w 709996"/>
                <a:gd name="connsiteY30" fmla="*/ 634233 h 852873"/>
                <a:gd name="connsiteX31" fmla="*/ 283175 w 709996"/>
                <a:gd name="connsiteY31" fmla="*/ 757808 h 852873"/>
                <a:gd name="connsiteX32" fmla="*/ 322480 w 709996"/>
                <a:gd name="connsiteY32" fmla="*/ 782253 h 8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9996" h="852873">
                  <a:moveTo>
                    <a:pt x="322480" y="782253"/>
                  </a:moveTo>
                  <a:lnTo>
                    <a:pt x="345503" y="738794"/>
                  </a:lnTo>
                  <a:lnTo>
                    <a:pt x="425456" y="813499"/>
                  </a:lnTo>
                  <a:lnTo>
                    <a:pt x="493204" y="817563"/>
                  </a:lnTo>
                  <a:lnTo>
                    <a:pt x="524357" y="852873"/>
                  </a:lnTo>
                  <a:lnTo>
                    <a:pt x="558242" y="793118"/>
                  </a:lnTo>
                  <a:lnTo>
                    <a:pt x="525723" y="719781"/>
                  </a:lnTo>
                  <a:lnTo>
                    <a:pt x="554166" y="666827"/>
                  </a:lnTo>
                  <a:lnTo>
                    <a:pt x="577211" y="611135"/>
                  </a:lnTo>
                  <a:lnTo>
                    <a:pt x="597525" y="562244"/>
                  </a:lnTo>
                  <a:lnTo>
                    <a:pt x="647669" y="582626"/>
                  </a:lnTo>
                  <a:lnTo>
                    <a:pt x="665273" y="619284"/>
                  </a:lnTo>
                  <a:lnTo>
                    <a:pt x="695082" y="630148"/>
                  </a:lnTo>
                  <a:lnTo>
                    <a:pt x="709997" y="544600"/>
                  </a:lnTo>
                  <a:lnTo>
                    <a:pt x="665273" y="525587"/>
                  </a:lnTo>
                  <a:lnTo>
                    <a:pt x="649013" y="498425"/>
                  </a:lnTo>
                  <a:lnTo>
                    <a:pt x="650379" y="438670"/>
                  </a:lnTo>
                  <a:lnTo>
                    <a:pt x="616494" y="401991"/>
                  </a:lnTo>
                  <a:lnTo>
                    <a:pt x="569082" y="382978"/>
                  </a:lnTo>
                  <a:lnTo>
                    <a:pt x="476945" y="423720"/>
                  </a:lnTo>
                  <a:lnTo>
                    <a:pt x="443060" y="415572"/>
                  </a:lnTo>
                  <a:lnTo>
                    <a:pt x="361762" y="291997"/>
                  </a:lnTo>
                  <a:lnTo>
                    <a:pt x="326534" y="205080"/>
                  </a:lnTo>
                  <a:lnTo>
                    <a:pt x="17604" y="20382"/>
                  </a:lnTo>
                  <a:lnTo>
                    <a:pt x="0" y="0"/>
                  </a:lnTo>
                  <a:lnTo>
                    <a:pt x="71802" y="153473"/>
                  </a:lnTo>
                  <a:lnTo>
                    <a:pt x="65038" y="179266"/>
                  </a:lnTo>
                  <a:lnTo>
                    <a:pt x="113816" y="365334"/>
                  </a:lnTo>
                  <a:lnTo>
                    <a:pt x="149045" y="395211"/>
                  </a:lnTo>
                  <a:lnTo>
                    <a:pt x="128710" y="472611"/>
                  </a:lnTo>
                  <a:lnTo>
                    <a:pt x="285885" y="634233"/>
                  </a:lnTo>
                  <a:lnTo>
                    <a:pt x="283175" y="757808"/>
                  </a:lnTo>
                  <a:lnTo>
                    <a:pt x="322480" y="782253"/>
                  </a:lnTo>
                  <a:close/>
                </a:path>
              </a:pathLst>
            </a:custGeom>
            <a:grpFill/>
            <a:ln w="3175" cap="rnd" cmpd="sng">
              <a:solidFill>
                <a:srgbClr val="103140"/>
              </a:solidFill>
              <a:prstDash val="solid"/>
              <a:round/>
            </a:ln>
          </p:spPr>
          <p:txBody>
            <a:bodyPr rtlCol="0" anchor="ctr"/>
            <a:lstStyle/>
            <a:p>
              <a:endParaRPr lang="sv-SE"/>
            </a:p>
          </p:txBody>
        </p:sp>
        <p:sp>
          <p:nvSpPr>
            <p:cNvPr id="302" name="Frihandsfigur 301">
              <a:extLst>
                <a:ext uri="{FF2B5EF4-FFF2-40B4-BE49-F238E27FC236}">
                  <a16:creationId xmlns:a16="http://schemas.microsoft.com/office/drawing/2014/main" id="{2DCA5B46-018F-27BA-03C8-5CAD6185CB96}"/>
                </a:ext>
              </a:extLst>
            </p:cNvPr>
            <p:cNvSpPr/>
            <p:nvPr/>
          </p:nvSpPr>
          <p:spPr>
            <a:xfrm>
              <a:off x="5502749" y="5704760"/>
              <a:ext cx="826523" cy="478043"/>
            </a:xfrm>
            <a:custGeom>
              <a:avLst/>
              <a:gdLst>
                <a:gd name="connsiteX0" fmla="*/ 627334 w 826523"/>
                <a:gd name="connsiteY0" fmla="*/ 24445 h 478043"/>
                <a:gd name="connsiteX1" fmla="*/ 684242 w 826523"/>
                <a:gd name="connsiteY1" fmla="*/ 0 h 478043"/>
                <a:gd name="connsiteX2" fmla="*/ 738440 w 826523"/>
                <a:gd name="connsiteY2" fmla="*/ 16297 h 478043"/>
                <a:gd name="connsiteX3" fmla="*/ 749280 w 826523"/>
                <a:gd name="connsiteY3" fmla="*/ 58387 h 478043"/>
                <a:gd name="connsiteX4" fmla="*/ 826523 w 826523"/>
                <a:gd name="connsiteY4" fmla="*/ 120858 h 478043"/>
                <a:gd name="connsiteX5" fmla="*/ 776379 w 826523"/>
                <a:gd name="connsiteY5" fmla="*/ 210491 h 478043"/>
                <a:gd name="connsiteX6" fmla="*/ 765539 w 826523"/>
                <a:gd name="connsiteY6" fmla="*/ 272963 h 478043"/>
                <a:gd name="connsiteX7" fmla="*/ 785875 w 826523"/>
                <a:gd name="connsiteY7" fmla="*/ 298777 h 478043"/>
                <a:gd name="connsiteX8" fmla="*/ 760119 w 826523"/>
                <a:gd name="connsiteY8" fmla="*/ 344952 h 478043"/>
                <a:gd name="connsiteX9" fmla="*/ 761485 w 826523"/>
                <a:gd name="connsiteY9" fmla="*/ 380262 h 478043"/>
                <a:gd name="connsiteX10" fmla="*/ 681532 w 826523"/>
                <a:gd name="connsiteY10" fmla="*/ 473959 h 478043"/>
                <a:gd name="connsiteX11" fmla="*/ 597525 w 826523"/>
                <a:gd name="connsiteY11" fmla="*/ 478043 h 478043"/>
                <a:gd name="connsiteX12" fmla="*/ 579921 w 826523"/>
                <a:gd name="connsiteY12" fmla="*/ 457662 h 478043"/>
                <a:gd name="connsiteX13" fmla="*/ 391571 w 826523"/>
                <a:gd name="connsiteY13" fmla="*/ 369397 h 478043"/>
                <a:gd name="connsiteX14" fmla="*/ 325189 w 826523"/>
                <a:gd name="connsiteY14" fmla="*/ 374830 h 478043"/>
                <a:gd name="connsiteX15" fmla="*/ 252022 w 826523"/>
                <a:gd name="connsiteY15" fmla="*/ 438649 h 478043"/>
                <a:gd name="connsiteX16" fmla="*/ 228977 w 826523"/>
                <a:gd name="connsiteY16" fmla="*/ 419636 h 478043"/>
                <a:gd name="connsiteX17" fmla="*/ 174778 w 826523"/>
                <a:gd name="connsiteY17" fmla="*/ 459030 h 478043"/>
                <a:gd name="connsiteX18" fmla="*/ 75878 w 826523"/>
                <a:gd name="connsiteY18" fmla="*/ 400622 h 478043"/>
                <a:gd name="connsiteX19" fmla="*/ 40649 w 826523"/>
                <a:gd name="connsiteY19" fmla="*/ 316422 h 478043"/>
                <a:gd name="connsiteX20" fmla="*/ 10840 w 826523"/>
                <a:gd name="connsiteY20" fmla="*/ 308273 h 478043"/>
                <a:gd name="connsiteX21" fmla="*/ 0 w 826523"/>
                <a:gd name="connsiteY21" fmla="*/ 256666 h 478043"/>
                <a:gd name="connsiteX22" fmla="*/ 25733 w 826523"/>
                <a:gd name="connsiteY22" fmla="*/ 256666 h 478043"/>
                <a:gd name="connsiteX23" fmla="*/ 10840 w 826523"/>
                <a:gd name="connsiteY23" fmla="*/ 180614 h 478043"/>
                <a:gd name="connsiteX24" fmla="*/ 9474 w 826523"/>
                <a:gd name="connsiteY24" fmla="*/ 120858 h 478043"/>
                <a:gd name="connsiteX25" fmla="*/ 66382 w 826523"/>
                <a:gd name="connsiteY25" fmla="*/ 109994 h 478043"/>
                <a:gd name="connsiteX26" fmla="*/ 140915 w 826523"/>
                <a:gd name="connsiteY26" fmla="*/ 119511 h 478043"/>
                <a:gd name="connsiteX27" fmla="*/ 169359 w 826523"/>
                <a:gd name="connsiteY27" fmla="*/ 150736 h 478043"/>
                <a:gd name="connsiteX28" fmla="*/ 223557 w 826523"/>
                <a:gd name="connsiteY28" fmla="*/ 112710 h 478043"/>
                <a:gd name="connsiteX29" fmla="*/ 380732 w 826523"/>
                <a:gd name="connsiteY29" fmla="*/ 90981 h 478043"/>
                <a:gd name="connsiteX30" fmla="*/ 551456 w 826523"/>
                <a:gd name="connsiteY30" fmla="*/ 6780 h 478043"/>
                <a:gd name="connsiteX31" fmla="*/ 627334 w 826523"/>
                <a:gd name="connsiteY31" fmla="*/ 24445 h 47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6523" h="478043">
                  <a:moveTo>
                    <a:pt x="627334" y="24445"/>
                  </a:moveTo>
                  <a:lnTo>
                    <a:pt x="684242" y="0"/>
                  </a:lnTo>
                  <a:lnTo>
                    <a:pt x="738440" y="16297"/>
                  </a:lnTo>
                  <a:lnTo>
                    <a:pt x="749280" y="58387"/>
                  </a:lnTo>
                  <a:lnTo>
                    <a:pt x="826523" y="120858"/>
                  </a:lnTo>
                  <a:lnTo>
                    <a:pt x="776379" y="210491"/>
                  </a:lnTo>
                  <a:lnTo>
                    <a:pt x="765539" y="272963"/>
                  </a:lnTo>
                  <a:lnTo>
                    <a:pt x="785875" y="298777"/>
                  </a:lnTo>
                  <a:lnTo>
                    <a:pt x="760119" y="344952"/>
                  </a:lnTo>
                  <a:lnTo>
                    <a:pt x="761485" y="380262"/>
                  </a:lnTo>
                  <a:lnTo>
                    <a:pt x="681532" y="473959"/>
                  </a:lnTo>
                  <a:lnTo>
                    <a:pt x="597525" y="478043"/>
                  </a:lnTo>
                  <a:lnTo>
                    <a:pt x="579921" y="457662"/>
                  </a:lnTo>
                  <a:lnTo>
                    <a:pt x="391571" y="369397"/>
                  </a:lnTo>
                  <a:lnTo>
                    <a:pt x="325189" y="374830"/>
                  </a:lnTo>
                  <a:lnTo>
                    <a:pt x="252022" y="438649"/>
                  </a:lnTo>
                  <a:lnTo>
                    <a:pt x="228977" y="419636"/>
                  </a:lnTo>
                  <a:lnTo>
                    <a:pt x="174778" y="459030"/>
                  </a:lnTo>
                  <a:lnTo>
                    <a:pt x="75878" y="400622"/>
                  </a:lnTo>
                  <a:lnTo>
                    <a:pt x="40649" y="316422"/>
                  </a:lnTo>
                  <a:lnTo>
                    <a:pt x="10840" y="308273"/>
                  </a:lnTo>
                  <a:lnTo>
                    <a:pt x="0" y="256666"/>
                  </a:lnTo>
                  <a:lnTo>
                    <a:pt x="25733" y="256666"/>
                  </a:lnTo>
                  <a:lnTo>
                    <a:pt x="10840" y="180614"/>
                  </a:lnTo>
                  <a:lnTo>
                    <a:pt x="9474" y="120858"/>
                  </a:lnTo>
                  <a:lnTo>
                    <a:pt x="66382" y="109994"/>
                  </a:lnTo>
                  <a:lnTo>
                    <a:pt x="140915" y="119511"/>
                  </a:lnTo>
                  <a:lnTo>
                    <a:pt x="169359" y="150736"/>
                  </a:lnTo>
                  <a:lnTo>
                    <a:pt x="223557" y="112710"/>
                  </a:lnTo>
                  <a:lnTo>
                    <a:pt x="380732" y="90981"/>
                  </a:lnTo>
                  <a:lnTo>
                    <a:pt x="551456" y="6780"/>
                  </a:lnTo>
                  <a:lnTo>
                    <a:pt x="627334" y="24445"/>
                  </a:lnTo>
                  <a:close/>
                </a:path>
              </a:pathLst>
            </a:custGeom>
            <a:grpFill/>
            <a:ln w="3175" cap="rnd" cmpd="sng">
              <a:solidFill>
                <a:srgbClr val="103140"/>
              </a:solidFill>
              <a:prstDash val="solid"/>
              <a:round/>
            </a:ln>
          </p:spPr>
          <p:txBody>
            <a:bodyPr rtlCol="0" anchor="ctr"/>
            <a:lstStyle/>
            <a:p>
              <a:endParaRPr lang="sv-SE"/>
            </a:p>
          </p:txBody>
        </p:sp>
        <p:sp>
          <p:nvSpPr>
            <p:cNvPr id="303" name="Frihandsfigur 302">
              <a:extLst>
                <a:ext uri="{FF2B5EF4-FFF2-40B4-BE49-F238E27FC236}">
                  <a16:creationId xmlns:a16="http://schemas.microsoft.com/office/drawing/2014/main" id="{0AD093D1-D799-15AC-DF9F-CABDDF6E6316}"/>
                </a:ext>
              </a:extLst>
            </p:cNvPr>
            <p:cNvSpPr/>
            <p:nvPr/>
          </p:nvSpPr>
          <p:spPr>
            <a:xfrm>
              <a:off x="5909236" y="8251146"/>
              <a:ext cx="266915" cy="252602"/>
            </a:xfrm>
            <a:custGeom>
              <a:avLst/>
              <a:gdLst>
                <a:gd name="connsiteX0" fmla="*/ 25733 w 266915"/>
                <a:gd name="connsiteY0" fmla="*/ 63840 h 252602"/>
                <a:gd name="connsiteX1" fmla="*/ 27099 w 266915"/>
                <a:gd name="connsiteY1" fmla="*/ 97782 h 252602"/>
                <a:gd name="connsiteX2" fmla="*/ 0 w 266915"/>
                <a:gd name="connsiteY2" fmla="*/ 150757 h 252602"/>
                <a:gd name="connsiteX3" fmla="*/ 23023 w 266915"/>
                <a:gd name="connsiteY3" fmla="*/ 183351 h 252602"/>
                <a:gd name="connsiteX4" fmla="*/ 79931 w 266915"/>
                <a:gd name="connsiteY4" fmla="*/ 164338 h 252602"/>
                <a:gd name="connsiteX5" fmla="*/ 100267 w 266915"/>
                <a:gd name="connsiteY5" fmla="*/ 152105 h 252602"/>
                <a:gd name="connsiteX6" fmla="*/ 115160 w 266915"/>
                <a:gd name="connsiteY6" fmla="*/ 187415 h 252602"/>
                <a:gd name="connsiteX7" fmla="*/ 174778 w 266915"/>
                <a:gd name="connsiteY7" fmla="*/ 211860 h 252602"/>
                <a:gd name="connsiteX8" fmla="*/ 199168 w 266915"/>
                <a:gd name="connsiteY8" fmla="*/ 205080 h 252602"/>
                <a:gd name="connsiteX9" fmla="*/ 216793 w 266915"/>
                <a:gd name="connsiteY9" fmla="*/ 252603 h 252602"/>
                <a:gd name="connsiteX10" fmla="*/ 239816 w 266915"/>
                <a:gd name="connsiteY10" fmla="*/ 202364 h 252602"/>
                <a:gd name="connsiteX11" fmla="*/ 266915 w 266915"/>
                <a:gd name="connsiteY11" fmla="*/ 199648 h 252602"/>
                <a:gd name="connsiteX12" fmla="*/ 265571 w 266915"/>
                <a:gd name="connsiteY12" fmla="*/ 123596 h 252602"/>
                <a:gd name="connsiteX13" fmla="*/ 246602 w 266915"/>
                <a:gd name="connsiteY13" fmla="*/ 114079 h 252602"/>
                <a:gd name="connsiteX14" fmla="*/ 254732 w 266915"/>
                <a:gd name="connsiteY14" fmla="*/ 73336 h 252602"/>
                <a:gd name="connsiteX15" fmla="*/ 222213 w 266915"/>
                <a:gd name="connsiteY15" fmla="*/ 52976 h 252602"/>
                <a:gd name="connsiteX16" fmla="*/ 195114 w 266915"/>
                <a:gd name="connsiteY16" fmla="*/ 48891 h 252602"/>
                <a:gd name="connsiteX17" fmla="*/ 178854 w 266915"/>
                <a:gd name="connsiteY17" fmla="*/ 8148 h 252602"/>
                <a:gd name="connsiteX18" fmla="*/ 151755 w 266915"/>
                <a:gd name="connsiteY18" fmla="*/ 0 h 252602"/>
                <a:gd name="connsiteX19" fmla="*/ 115160 w 266915"/>
                <a:gd name="connsiteY19" fmla="*/ 31246 h 252602"/>
                <a:gd name="connsiteX20" fmla="*/ 58252 w 266915"/>
                <a:gd name="connsiteY20" fmla="*/ 17666 h 252602"/>
                <a:gd name="connsiteX21" fmla="*/ 46069 w 266915"/>
                <a:gd name="connsiteY21" fmla="*/ 50259 h 252602"/>
                <a:gd name="connsiteX22" fmla="*/ 25733 w 266915"/>
                <a:gd name="connsiteY22" fmla="*/ 6384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915" h="252602">
                  <a:moveTo>
                    <a:pt x="25733" y="63840"/>
                  </a:moveTo>
                  <a:lnTo>
                    <a:pt x="27099" y="97782"/>
                  </a:lnTo>
                  <a:lnTo>
                    <a:pt x="0" y="150757"/>
                  </a:lnTo>
                  <a:lnTo>
                    <a:pt x="23023" y="183351"/>
                  </a:lnTo>
                  <a:lnTo>
                    <a:pt x="79931" y="164338"/>
                  </a:lnTo>
                  <a:lnTo>
                    <a:pt x="100267" y="152105"/>
                  </a:lnTo>
                  <a:lnTo>
                    <a:pt x="115160" y="187415"/>
                  </a:lnTo>
                  <a:lnTo>
                    <a:pt x="174778" y="211860"/>
                  </a:lnTo>
                  <a:lnTo>
                    <a:pt x="199168" y="205080"/>
                  </a:lnTo>
                  <a:lnTo>
                    <a:pt x="216793" y="252603"/>
                  </a:lnTo>
                  <a:lnTo>
                    <a:pt x="239816" y="202364"/>
                  </a:lnTo>
                  <a:lnTo>
                    <a:pt x="266915" y="199648"/>
                  </a:lnTo>
                  <a:lnTo>
                    <a:pt x="265571" y="123596"/>
                  </a:lnTo>
                  <a:lnTo>
                    <a:pt x="246602" y="114079"/>
                  </a:lnTo>
                  <a:lnTo>
                    <a:pt x="254732" y="73336"/>
                  </a:lnTo>
                  <a:lnTo>
                    <a:pt x="222213" y="52976"/>
                  </a:lnTo>
                  <a:lnTo>
                    <a:pt x="195114" y="48891"/>
                  </a:lnTo>
                  <a:lnTo>
                    <a:pt x="178854" y="8148"/>
                  </a:lnTo>
                  <a:lnTo>
                    <a:pt x="151755" y="0"/>
                  </a:lnTo>
                  <a:lnTo>
                    <a:pt x="115160" y="31246"/>
                  </a:lnTo>
                  <a:lnTo>
                    <a:pt x="58252" y="17666"/>
                  </a:lnTo>
                  <a:lnTo>
                    <a:pt x="46069" y="50259"/>
                  </a:lnTo>
                  <a:lnTo>
                    <a:pt x="25733" y="63840"/>
                  </a:lnTo>
                  <a:close/>
                </a:path>
              </a:pathLst>
            </a:custGeom>
            <a:grpFill/>
            <a:ln w="3175" cap="rnd" cmpd="sng">
              <a:solidFill>
                <a:srgbClr val="103140"/>
              </a:solidFill>
              <a:prstDash val="solid"/>
              <a:round/>
            </a:ln>
          </p:spPr>
          <p:txBody>
            <a:bodyPr rtlCol="0" anchor="ctr"/>
            <a:lstStyle/>
            <a:p>
              <a:endParaRPr lang="sv-SE"/>
            </a:p>
          </p:txBody>
        </p:sp>
        <p:sp>
          <p:nvSpPr>
            <p:cNvPr id="304" name="Frihandsfigur 303">
              <a:extLst>
                <a:ext uri="{FF2B5EF4-FFF2-40B4-BE49-F238E27FC236}">
                  <a16:creationId xmlns:a16="http://schemas.microsoft.com/office/drawing/2014/main" id="{51A40FFE-2607-16B4-A5ED-434423FF2FC1}"/>
                </a:ext>
              </a:extLst>
            </p:cNvPr>
            <p:cNvSpPr/>
            <p:nvPr/>
          </p:nvSpPr>
          <p:spPr>
            <a:xfrm>
              <a:off x="5525772" y="8460290"/>
              <a:ext cx="405142" cy="571761"/>
            </a:xfrm>
            <a:custGeom>
              <a:avLst/>
              <a:gdLst>
                <a:gd name="connsiteX0" fmla="*/ 356364 w 405142"/>
                <a:gd name="connsiteY0" fmla="*/ 469895 h 571761"/>
                <a:gd name="connsiteX1" fmla="*/ 405143 w 405142"/>
                <a:gd name="connsiteY1" fmla="*/ 465831 h 571761"/>
                <a:gd name="connsiteX2" fmla="*/ 387517 w 405142"/>
                <a:gd name="connsiteY2" fmla="*/ 502489 h 571761"/>
                <a:gd name="connsiteX3" fmla="*/ 403777 w 405142"/>
                <a:gd name="connsiteY3" fmla="*/ 517438 h 571761"/>
                <a:gd name="connsiteX4" fmla="*/ 405143 w 405142"/>
                <a:gd name="connsiteY4" fmla="*/ 571761 h 571761"/>
                <a:gd name="connsiteX5" fmla="*/ 338739 w 405142"/>
                <a:gd name="connsiteY5" fmla="*/ 567677 h 571761"/>
                <a:gd name="connsiteX6" fmla="*/ 254732 w 405142"/>
                <a:gd name="connsiteY6" fmla="*/ 562244 h 571761"/>
                <a:gd name="connsiteX7" fmla="*/ 185640 w 405142"/>
                <a:gd name="connsiteY7" fmla="*/ 541884 h 571761"/>
                <a:gd name="connsiteX8" fmla="*/ 178854 w 405142"/>
                <a:gd name="connsiteY8" fmla="*/ 478043 h 571761"/>
                <a:gd name="connsiteX9" fmla="*/ 123312 w 405142"/>
                <a:gd name="connsiteY9" fmla="*/ 480760 h 571761"/>
                <a:gd name="connsiteX10" fmla="*/ 126022 w 405142"/>
                <a:gd name="connsiteY10" fmla="*/ 437301 h 571761"/>
                <a:gd name="connsiteX11" fmla="*/ 94847 w 405142"/>
                <a:gd name="connsiteY11" fmla="*/ 393843 h 571761"/>
                <a:gd name="connsiteX12" fmla="*/ 36595 w 405142"/>
                <a:gd name="connsiteY12" fmla="*/ 396559 h 571761"/>
                <a:gd name="connsiteX13" fmla="*/ 40649 w 405142"/>
                <a:gd name="connsiteY13" fmla="*/ 353100 h 571761"/>
                <a:gd name="connsiteX14" fmla="*/ 23045 w 405142"/>
                <a:gd name="connsiteY14" fmla="*/ 340888 h 571761"/>
                <a:gd name="connsiteX15" fmla="*/ 16259 w 405142"/>
                <a:gd name="connsiteY15" fmla="*/ 262120 h 571761"/>
                <a:gd name="connsiteX16" fmla="*/ 0 w 405142"/>
                <a:gd name="connsiteY16" fmla="*/ 213229 h 571761"/>
                <a:gd name="connsiteX17" fmla="*/ 90793 w 405142"/>
                <a:gd name="connsiteY17" fmla="*/ 194216 h 571761"/>
                <a:gd name="connsiteX18" fmla="*/ 92137 w 405142"/>
                <a:gd name="connsiteY18" fmla="*/ 167054 h 571761"/>
                <a:gd name="connsiteX19" fmla="*/ 113816 w 405142"/>
                <a:gd name="connsiteY19" fmla="*/ 149389 h 571761"/>
                <a:gd name="connsiteX20" fmla="*/ 158541 w 405142"/>
                <a:gd name="connsiteY20" fmla="*/ 0 h 571761"/>
                <a:gd name="connsiteX21" fmla="*/ 212739 w 405142"/>
                <a:gd name="connsiteY21" fmla="*/ 62472 h 571761"/>
                <a:gd name="connsiteX22" fmla="*/ 250678 w 405142"/>
                <a:gd name="connsiteY22" fmla="*/ 131744 h 571761"/>
                <a:gd name="connsiteX23" fmla="*/ 253388 w 405142"/>
                <a:gd name="connsiteY23" fmla="*/ 176550 h 571761"/>
                <a:gd name="connsiteX24" fmla="*/ 291326 w 405142"/>
                <a:gd name="connsiteY24" fmla="*/ 196932 h 571761"/>
                <a:gd name="connsiteX25" fmla="*/ 317060 w 405142"/>
                <a:gd name="connsiteY25" fmla="*/ 285196 h 571761"/>
                <a:gd name="connsiteX26" fmla="*/ 294036 w 405142"/>
                <a:gd name="connsiteY26" fmla="*/ 336803 h 571761"/>
                <a:gd name="connsiteX27" fmla="*/ 317060 w 405142"/>
                <a:gd name="connsiteY27" fmla="*/ 365334 h 571761"/>
                <a:gd name="connsiteX28" fmla="*/ 349579 w 405142"/>
                <a:gd name="connsiteY28" fmla="*/ 361249 h 571761"/>
                <a:gd name="connsiteX29" fmla="*/ 354998 w 405142"/>
                <a:gd name="connsiteY29" fmla="*/ 403360 h 571761"/>
                <a:gd name="connsiteX30" fmla="*/ 356364 w 405142"/>
                <a:gd name="connsiteY30" fmla="*/ 469895 h 57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5142" h="571761">
                  <a:moveTo>
                    <a:pt x="356364" y="469895"/>
                  </a:moveTo>
                  <a:lnTo>
                    <a:pt x="405143" y="465831"/>
                  </a:lnTo>
                  <a:lnTo>
                    <a:pt x="387517" y="502489"/>
                  </a:lnTo>
                  <a:lnTo>
                    <a:pt x="403777" y="517438"/>
                  </a:lnTo>
                  <a:lnTo>
                    <a:pt x="405143" y="571761"/>
                  </a:lnTo>
                  <a:lnTo>
                    <a:pt x="338739" y="567677"/>
                  </a:lnTo>
                  <a:lnTo>
                    <a:pt x="254732" y="562244"/>
                  </a:lnTo>
                  <a:lnTo>
                    <a:pt x="185640" y="541884"/>
                  </a:lnTo>
                  <a:lnTo>
                    <a:pt x="178854" y="478043"/>
                  </a:lnTo>
                  <a:lnTo>
                    <a:pt x="123312" y="480760"/>
                  </a:lnTo>
                  <a:lnTo>
                    <a:pt x="126022" y="437301"/>
                  </a:lnTo>
                  <a:lnTo>
                    <a:pt x="94847" y="393843"/>
                  </a:lnTo>
                  <a:lnTo>
                    <a:pt x="36595" y="396559"/>
                  </a:lnTo>
                  <a:lnTo>
                    <a:pt x="40649" y="353100"/>
                  </a:lnTo>
                  <a:lnTo>
                    <a:pt x="23045" y="340888"/>
                  </a:lnTo>
                  <a:lnTo>
                    <a:pt x="16259" y="262120"/>
                  </a:lnTo>
                  <a:lnTo>
                    <a:pt x="0" y="213229"/>
                  </a:lnTo>
                  <a:lnTo>
                    <a:pt x="90793" y="194216"/>
                  </a:lnTo>
                  <a:lnTo>
                    <a:pt x="92137" y="167054"/>
                  </a:lnTo>
                  <a:lnTo>
                    <a:pt x="113816" y="149389"/>
                  </a:lnTo>
                  <a:lnTo>
                    <a:pt x="158541" y="0"/>
                  </a:lnTo>
                  <a:lnTo>
                    <a:pt x="212739" y="62472"/>
                  </a:lnTo>
                  <a:lnTo>
                    <a:pt x="250678" y="131744"/>
                  </a:lnTo>
                  <a:lnTo>
                    <a:pt x="253388" y="176550"/>
                  </a:lnTo>
                  <a:lnTo>
                    <a:pt x="291326" y="196932"/>
                  </a:lnTo>
                  <a:lnTo>
                    <a:pt x="317060" y="285196"/>
                  </a:lnTo>
                  <a:lnTo>
                    <a:pt x="294036" y="336803"/>
                  </a:lnTo>
                  <a:lnTo>
                    <a:pt x="317060" y="365334"/>
                  </a:lnTo>
                  <a:lnTo>
                    <a:pt x="349579" y="361249"/>
                  </a:lnTo>
                  <a:lnTo>
                    <a:pt x="354998" y="403360"/>
                  </a:lnTo>
                  <a:lnTo>
                    <a:pt x="356364" y="469895"/>
                  </a:lnTo>
                  <a:close/>
                </a:path>
              </a:pathLst>
            </a:custGeom>
            <a:grpFill/>
            <a:ln w="3175" cap="rnd" cmpd="sng">
              <a:solidFill>
                <a:srgbClr val="103140"/>
              </a:solidFill>
              <a:prstDash val="solid"/>
              <a:round/>
            </a:ln>
          </p:spPr>
          <p:txBody>
            <a:bodyPr rtlCol="0" anchor="ctr"/>
            <a:lstStyle/>
            <a:p>
              <a:endParaRPr lang="sv-SE"/>
            </a:p>
          </p:txBody>
        </p:sp>
        <p:sp>
          <p:nvSpPr>
            <p:cNvPr id="305" name="Frihandsfigur 304">
              <a:extLst>
                <a:ext uri="{FF2B5EF4-FFF2-40B4-BE49-F238E27FC236}">
                  <a16:creationId xmlns:a16="http://schemas.microsoft.com/office/drawing/2014/main" id="{8DC182DE-44B2-27AD-B1BB-57928A7FEE01}"/>
                </a:ext>
              </a:extLst>
            </p:cNvPr>
            <p:cNvSpPr/>
            <p:nvPr/>
          </p:nvSpPr>
          <p:spPr>
            <a:xfrm>
              <a:off x="5776450" y="8491536"/>
              <a:ext cx="298090" cy="321853"/>
            </a:xfrm>
            <a:custGeom>
              <a:avLst/>
              <a:gdLst>
                <a:gd name="connsiteX0" fmla="*/ 214083 w 298090"/>
                <a:gd name="connsiteY0" fmla="*/ 321854 h 321853"/>
                <a:gd name="connsiteX1" fmla="*/ 235762 w 298090"/>
                <a:gd name="connsiteY1" fmla="*/ 296061 h 321853"/>
                <a:gd name="connsiteX2" fmla="*/ 279121 w 298090"/>
                <a:gd name="connsiteY2" fmla="*/ 286544 h 321853"/>
                <a:gd name="connsiteX3" fmla="*/ 298090 w 298090"/>
                <a:gd name="connsiteY3" fmla="*/ 243085 h 321853"/>
                <a:gd name="connsiteX4" fmla="*/ 295380 w 298090"/>
                <a:gd name="connsiteY4" fmla="*/ 158885 h 321853"/>
                <a:gd name="connsiteX5" fmla="*/ 265571 w 298090"/>
                <a:gd name="connsiteY5" fmla="*/ 105930 h 321853"/>
                <a:gd name="connsiteX6" fmla="*/ 245236 w 298090"/>
                <a:gd name="connsiteY6" fmla="*/ 58387 h 321853"/>
                <a:gd name="connsiteX7" fmla="*/ 188328 w 298090"/>
                <a:gd name="connsiteY7" fmla="*/ 66535 h 321853"/>
                <a:gd name="connsiteX8" fmla="*/ 139550 w 298090"/>
                <a:gd name="connsiteY8" fmla="*/ 16297 h 321853"/>
                <a:gd name="connsiteX9" fmla="*/ 105687 w 298090"/>
                <a:gd name="connsiteY9" fmla="*/ 2716 h 321853"/>
                <a:gd name="connsiteX10" fmla="*/ 65038 w 298090"/>
                <a:gd name="connsiteY10" fmla="*/ 0 h 321853"/>
                <a:gd name="connsiteX11" fmla="*/ 40649 w 298090"/>
                <a:gd name="connsiteY11" fmla="*/ 54323 h 321853"/>
                <a:gd name="connsiteX12" fmla="*/ 0 w 298090"/>
                <a:gd name="connsiteY12" fmla="*/ 100498 h 321853"/>
                <a:gd name="connsiteX13" fmla="*/ 2710 w 298090"/>
                <a:gd name="connsiteY13" fmla="*/ 145304 h 321853"/>
                <a:gd name="connsiteX14" fmla="*/ 40649 w 298090"/>
                <a:gd name="connsiteY14" fmla="*/ 165686 h 321853"/>
                <a:gd name="connsiteX15" fmla="*/ 66382 w 298090"/>
                <a:gd name="connsiteY15" fmla="*/ 253950 h 321853"/>
                <a:gd name="connsiteX16" fmla="*/ 117870 w 298090"/>
                <a:gd name="connsiteY16" fmla="*/ 271616 h 321853"/>
                <a:gd name="connsiteX17" fmla="*/ 144969 w 298090"/>
                <a:gd name="connsiteY17" fmla="*/ 266183 h 321853"/>
                <a:gd name="connsiteX18" fmla="*/ 173434 w 298090"/>
                <a:gd name="connsiteY18" fmla="*/ 268899 h 321853"/>
                <a:gd name="connsiteX19" fmla="*/ 180198 w 298090"/>
                <a:gd name="connsiteY19" fmla="*/ 308273 h 321853"/>
                <a:gd name="connsiteX20" fmla="*/ 214083 w 298090"/>
                <a:gd name="connsiteY20" fmla="*/ 321854 h 32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090" h="321853">
                  <a:moveTo>
                    <a:pt x="214083" y="321854"/>
                  </a:moveTo>
                  <a:lnTo>
                    <a:pt x="235762" y="296061"/>
                  </a:lnTo>
                  <a:lnTo>
                    <a:pt x="279121" y="286544"/>
                  </a:lnTo>
                  <a:lnTo>
                    <a:pt x="298090" y="243085"/>
                  </a:lnTo>
                  <a:lnTo>
                    <a:pt x="295380" y="158885"/>
                  </a:lnTo>
                  <a:lnTo>
                    <a:pt x="265571" y="105930"/>
                  </a:lnTo>
                  <a:lnTo>
                    <a:pt x="245236" y="58387"/>
                  </a:lnTo>
                  <a:lnTo>
                    <a:pt x="188328" y="66535"/>
                  </a:lnTo>
                  <a:lnTo>
                    <a:pt x="139550" y="16297"/>
                  </a:lnTo>
                  <a:lnTo>
                    <a:pt x="105687" y="2716"/>
                  </a:lnTo>
                  <a:lnTo>
                    <a:pt x="65038" y="0"/>
                  </a:lnTo>
                  <a:lnTo>
                    <a:pt x="40649" y="54323"/>
                  </a:lnTo>
                  <a:lnTo>
                    <a:pt x="0" y="100498"/>
                  </a:lnTo>
                  <a:lnTo>
                    <a:pt x="2710" y="145304"/>
                  </a:lnTo>
                  <a:lnTo>
                    <a:pt x="40649" y="165686"/>
                  </a:lnTo>
                  <a:lnTo>
                    <a:pt x="66382" y="253950"/>
                  </a:lnTo>
                  <a:lnTo>
                    <a:pt x="117870" y="271616"/>
                  </a:lnTo>
                  <a:lnTo>
                    <a:pt x="144969" y="266183"/>
                  </a:lnTo>
                  <a:lnTo>
                    <a:pt x="173434" y="268899"/>
                  </a:lnTo>
                  <a:lnTo>
                    <a:pt x="180198" y="308273"/>
                  </a:lnTo>
                  <a:lnTo>
                    <a:pt x="214083" y="321854"/>
                  </a:lnTo>
                  <a:close/>
                </a:path>
              </a:pathLst>
            </a:custGeom>
            <a:grpFill/>
            <a:ln w="3175" cap="rnd" cmpd="sng">
              <a:solidFill>
                <a:srgbClr val="103140"/>
              </a:solidFill>
              <a:prstDash val="solid"/>
              <a:round/>
            </a:ln>
          </p:spPr>
          <p:txBody>
            <a:bodyPr rtlCol="0" anchor="ctr"/>
            <a:lstStyle/>
            <a:p>
              <a:endParaRPr lang="sv-SE"/>
            </a:p>
          </p:txBody>
        </p:sp>
        <p:sp>
          <p:nvSpPr>
            <p:cNvPr id="306" name="Frihandsfigur 305">
              <a:extLst>
                <a:ext uri="{FF2B5EF4-FFF2-40B4-BE49-F238E27FC236}">
                  <a16:creationId xmlns:a16="http://schemas.microsoft.com/office/drawing/2014/main" id="{A2EFA77F-174A-AA3A-F813-06C179A7F6A5}"/>
                </a:ext>
              </a:extLst>
            </p:cNvPr>
            <p:cNvSpPr/>
            <p:nvPr/>
          </p:nvSpPr>
          <p:spPr>
            <a:xfrm>
              <a:off x="6042022" y="8548575"/>
              <a:ext cx="184274" cy="247170"/>
            </a:xfrm>
            <a:custGeom>
              <a:avLst/>
              <a:gdLst>
                <a:gd name="connsiteX0" fmla="*/ 32519 w 184274"/>
                <a:gd name="connsiteY0" fmla="*/ 186046 h 247170"/>
                <a:gd name="connsiteX1" fmla="*/ 98901 w 184274"/>
                <a:gd name="connsiteY1" fmla="*/ 247170 h 247170"/>
                <a:gd name="connsiteX2" fmla="*/ 124656 w 184274"/>
                <a:gd name="connsiteY2" fmla="*/ 224072 h 247170"/>
                <a:gd name="connsiteX3" fmla="*/ 154465 w 184274"/>
                <a:gd name="connsiteY3" fmla="*/ 239022 h 247170"/>
                <a:gd name="connsiteX4" fmla="*/ 172069 w 184274"/>
                <a:gd name="connsiteY4" fmla="*/ 222725 h 247170"/>
                <a:gd name="connsiteX5" fmla="*/ 184274 w 184274"/>
                <a:gd name="connsiteY5" fmla="*/ 190131 h 247170"/>
                <a:gd name="connsiteX6" fmla="*/ 184274 w 184274"/>
                <a:gd name="connsiteY6" fmla="*/ 131723 h 247170"/>
                <a:gd name="connsiteX7" fmla="*/ 178854 w 184274"/>
                <a:gd name="connsiteY7" fmla="*/ 118142 h 247170"/>
                <a:gd name="connsiteX8" fmla="*/ 144969 w 184274"/>
                <a:gd name="connsiteY8" fmla="*/ 86917 h 247170"/>
                <a:gd name="connsiteX9" fmla="*/ 143625 w 184274"/>
                <a:gd name="connsiteY9" fmla="*/ 40742 h 247170"/>
                <a:gd name="connsiteX10" fmla="*/ 92137 w 184274"/>
                <a:gd name="connsiteY10" fmla="*/ 0 h 247170"/>
                <a:gd name="connsiteX11" fmla="*/ 0 w 184274"/>
                <a:gd name="connsiteY11" fmla="*/ 48891 h 247170"/>
                <a:gd name="connsiteX12" fmla="*/ 29809 w 184274"/>
                <a:gd name="connsiteY12" fmla="*/ 101845 h 247170"/>
                <a:gd name="connsiteX13" fmla="*/ 32519 w 184274"/>
                <a:gd name="connsiteY13" fmla="*/ 186046 h 24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274" h="247170">
                  <a:moveTo>
                    <a:pt x="32519" y="186046"/>
                  </a:moveTo>
                  <a:lnTo>
                    <a:pt x="98901" y="247170"/>
                  </a:lnTo>
                  <a:lnTo>
                    <a:pt x="124656" y="224072"/>
                  </a:lnTo>
                  <a:lnTo>
                    <a:pt x="154465" y="239022"/>
                  </a:lnTo>
                  <a:lnTo>
                    <a:pt x="172069" y="222725"/>
                  </a:lnTo>
                  <a:lnTo>
                    <a:pt x="184274" y="190131"/>
                  </a:lnTo>
                  <a:lnTo>
                    <a:pt x="184274" y="131723"/>
                  </a:lnTo>
                  <a:lnTo>
                    <a:pt x="178854" y="118142"/>
                  </a:lnTo>
                  <a:lnTo>
                    <a:pt x="144969" y="86917"/>
                  </a:lnTo>
                  <a:lnTo>
                    <a:pt x="143625" y="40742"/>
                  </a:lnTo>
                  <a:lnTo>
                    <a:pt x="92137" y="0"/>
                  </a:lnTo>
                  <a:lnTo>
                    <a:pt x="0" y="48891"/>
                  </a:lnTo>
                  <a:lnTo>
                    <a:pt x="29809" y="101845"/>
                  </a:lnTo>
                  <a:lnTo>
                    <a:pt x="32519" y="186046"/>
                  </a:lnTo>
                  <a:close/>
                </a:path>
              </a:pathLst>
            </a:custGeom>
            <a:grpFill/>
            <a:ln w="3175" cap="rnd" cmpd="sng">
              <a:solidFill>
                <a:srgbClr val="103140"/>
              </a:solidFill>
              <a:prstDash val="solid"/>
              <a:round/>
            </a:ln>
          </p:spPr>
          <p:txBody>
            <a:bodyPr rtlCol="0" anchor="ctr"/>
            <a:lstStyle/>
            <a:p>
              <a:endParaRPr lang="sv-SE"/>
            </a:p>
          </p:txBody>
        </p:sp>
        <p:sp>
          <p:nvSpPr>
            <p:cNvPr id="307" name="Frihandsfigur 306">
              <a:extLst>
                <a:ext uri="{FF2B5EF4-FFF2-40B4-BE49-F238E27FC236}">
                  <a16:creationId xmlns:a16="http://schemas.microsoft.com/office/drawing/2014/main" id="{0F38EF45-A0C9-107F-2711-006ECA84571D}"/>
                </a:ext>
              </a:extLst>
            </p:cNvPr>
            <p:cNvSpPr/>
            <p:nvPr/>
          </p:nvSpPr>
          <p:spPr>
            <a:xfrm>
              <a:off x="6014922" y="8955999"/>
              <a:ext cx="204587" cy="143956"/>
            </a:xfrm>
            <a:custGeom>
              <a:avLst/>
              <a:gdLst>
                <a:gd name="connsiteX0" fmla="*/ 33863 w 204587"/>
                <a:gd name="connsiteY0" fmla="*/ 0 h 143956"/>
                <a:gd name="connsiteX1" fmla="*/ 43359 w 204587"/>
                <a:gd name="connsiteY1" fmla="*/ 21729 h 143956"/>
                <a:gd name="connsiteX2" fmla="*/ 94847 w 204587"/>
                <a:gd name="connsiteY2" fmla="*/ 20361 h 143956"/>
                <a:gd name="connsiteX3" fmla="*/ 109741 w 204587"/>
                <a:gd name="connsiteY3" fmla="*/ 63819 h 143956"/>
                <a:gd name="connsiteX4" fmla="*/ 182908 w 204587"/>
                <a:gd name="connsiteY4" fmla="*/ 57039 h 143956"/>
                <a:gd name="connsiteX5" fmla="*/ 180198 w 204587"/>
                <a:gd name="connsiteY5" fmla="*/ 85548 h 143956"/>
                <a:gd name="connsiteX6" fmla="*/ 204587 w 204587"/>
                <a:gd name="connsiteY6" fmla="*/ 104561 h 143956"/>
                <a:gd name="connsiteX7" fmla="*/ 199168 w 204587"/>
                <a:gd name="connsiteY7" fmla="*/ 129007 h 143956"/>
                <a:gd name="connsiteX8" fmla="*/ 135496 w 204587"/>
                <a:gd name="connsiteY8" fmla="*/ 143956 h 143956"/>
                <a:gd name="connsiteX9" fmla="*/ 92137 w 204587"/>
                <a:gd name="connsiteY9" fmla="*/ 137155 h 143956"/>
                <a:gd name="connsiteX10" fmla="*/ 63672 w 204587"/>
                <a:gd name="connsiteY10" fmla="*/ 126291 h 143956"/>
                <a:gd name="connsiteX11" fmla="*/ 55542 w 204587"/>
                <a:gd name="connsiteY11" fmla="*/ 81485 h 143956"/>
                <a:gd name="connsiteX12" fmla="*/ 21679 w 204587"/>
                <a:gd name="connsiteY12" fmla="*/ 82832 h 143956"/>
                <a:gd name="connsiteX13" fmla="*/ 0 w 204587"/>
                <a:gd name="connsiteY13" fmla="*/ 27162 h 143956"/>
                <a:gd name="connsiteX14" fmla="*/ 33863 w 204587"/>
                <a:gd name="connsiteY14" fmla="*/ 0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87" h="143956">
                  <a:moveTo>
                    <a:pt x="33863" y="0"/>
                  </a:moveTo>
                  <a:lnTo>
                    <a:pt x="43359" y="21729"/>
                  </a:lnTo>
                  <a:lnTo>
                    <a:pt x="94847" y="20361"/>
                  </a:lnTo>
                  <a:lnTo>
                    <a:pt x="109741" y="63819"/>
                  </a:lnTo>
                  <a:lnTo>
                    <a:pt x="182908" y="57039"/>
                  </a:lnTo>
                  <a:lnTo>
                    <a:pt x="180198" y="85548"/>
                  </a:lnTo>
                  <a:lnTo>
                    <a:pt x="204587" y="104561"/>
                  </a:lnTo>
                  <a:lnTo>
                    <a:pt x="199168" y="129007"/>
                  </a:lnTo>
                  <a:lnTo>
                    <a:pt x="135496" y="143956"/>
                  </a:lnTo>
                  <a:lnTo>
                    <a:pt x="92137" y="137155"/>
                  </a:lnTo>
                  <a:lnTo>
                    <a:pt x="63672" y="126291"/>
                  </a:lnTo>
                  <a:lnTo>
                    <a:pt x="55542" y="81485"/>
                  </a:lnTo>
                  <a:lnTo>
                    <a:pt x="21679" y="82832"/>
                  </a:lnTo>
                  <a:lnTo>
                    <a:pt x="0" y="27162"/>
                  </a:lnTo>
                  <a:lnTo>
                    <a:pt x="33863" y="0"/>
                  </a:lnTo>
                  <a:close/>
                </a:path>
              </a:pathLst>
            </a:custGeom>
            <a:grpFill/>
            <a:ln w="3175" cap="rnd" cmpd="sng">
              <a:solidFill>
                <a:srgbClr val="103140"/>
              </a:solidFill>
              <a:prstDash val="solid"/>
              <a:round/>
            </a:ln>
          </p:spPr>
          <p:txBody>
            <a:bodyPr rtlCol="0" anchor="ctr"/>
            <a:lstStyle/>
            <a:p>
              <a:endParaRPr lang="sv-SE"/>
            </a:p>
          </p:txBody>
        </p:sp>
        <p:sp>
          <p:nvSpPr>
            <p:cNvPr id="308" name="Frihandsfigur 307">
              <a:extLst>
                <a:ext uri="{FF2B5EF4-FFF2-40B4-BE49-F238E27FC236}">
                  <a16:creationId xmlns:a16="http://schemas.microsoft.com/office/drawing/2014/main" id="{5B888024-150B-6F45-D4C7-3D2DBD3986B8}"/>
                </a:ext>
              </a:extLst>
            </p:cNvPr>
            <p:cNvSpPr/>
            <p:nvPr/>
          </p:nvSpPr>
          <p:spPr>
            <a:xfrm>
              <a:off x="6121953" y="8771300"/>
              <a:ext cx="134151" cy="186046"/>
            </a:xfrm>
            <a:custGeom>
              <a:avLst/>
              <a:gdLst>
                <a:gd name="connsiteX0" fmla="*/ 81297 w 134151"/>
                <a:gd name="connsiteY0" fmla="*/ 186046 h 186046"/>
                <a:gd name="connsiteX1" fmla="*/ 134152 w 134151"/>
                <a:gd name="connsiteY1" fmla="*/ 123574 h 186046"/>
                <a:gd name="connsiteX2" fmla="*/ 112472 w 134151"/>
                <a:gd name="connsiteY2" fmla="*/ 109994 h 186046"/>
                <a:gd name="connsiteX3" fmla="*/ 123312 w 134151"/>
                <a:gd name="connsiteY3" fmla="*/ 77400 h 186046"/>
                <a:gd name="connsiteX4" fmla="*/ 92137 w 134151"/>
                <a:gd name="connsiteY4" fmla="*/ 0 h 186046"/>
                <a:gd name="connsiteX5" fmla="*/ 74534 w 134151"/>
                <a:gd name="connsiteY5" fmla="*/ 16297 h 186046"/>
                <a:gd name="connsiteX6" fmla="*/ 44724 w 134151"/>
                <a:gd name="connsiteY6" fmla="*/ 1347 h 186046"/>
                <a:gd name="connsiteX7" fmla="*/ 18969 w 134151"/>
                <a:gd name="connsiteY7" fmla="*/ 24445 h 186046"/>
                <a:gd name="connsiteX8" fmla="*/ 0 w 134151"/>
                <a:gd name="connsiteY8" fmla="*/ 55671 h 186046"/>
                <a:gd name="connsiteX9" fmla="*/ 81297 w 134151"/>
                <a:gd name="connsiteY9" fmla="*/ 186046 h 18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51" h="186046">
                  <a:moveTo>
                    <a:pt x="81297" y="186046"/>
                  </a:moveTo>
                  <a:lnTo>
                    <a:pt x="134152" y="123574"/>
                  </a:lnTo>
                  <a:lnTo>
                    <a:pt x="112472" y="109994"/>
                  </a:lnTo>
                  <a:lnTo>
                    <a:pt x="123312" y="77400"/>
                  </a:lnTo>
                  <a:lnTo>
                    <a:pt x="92137" y="0"/>
                  </a:lnTo>
                  <a:lnTo>
                    <a:pt x="74534" y="16297"/>
                  </a:lnTo>
                  <a:lnTo>
                    <a:pt x="44724" y="1347"/>
                  </a:lnTo>
                  <a:lnTo>
                    <a:pt x="18969" y="24445"/>
                  </a:lnTo>
                  <a:lnTo>
                    <a:pt x="0" y="55671"/>
                  </a:lnTo>
                  <a:lnTo>
                    <a:pt x="81297" y="186046"/>
                  </a:lnTo>
                  <a:close/>
                </a:path>
              </a:pathLst>
            </a:custGeom>
            <a:grpFill/>
            <a:ln w="3175" cap="rnd" cmpd="sng">
              <a:solidFill>
                <a:srgbClr val="103140"/>
              </a:solidFill>
              <a:prstDash val="solid"/>
              <a:round/>
            </a:ln>
          </p:spPr>
          <p:txBody>
            <a:bodyPr rtlCol="0" anchor="ctr"/>
            <a:lstStyle/>
            <a:p>
              <a:endParaRPr lang="sv-SE"/>
            </a:p>
          </p:txBody>
        </p:sp>
        <p:sp>
          <p:nvSpPr>
            <p:cNvPr id="309" name="Frihandsfigur 308">
              <a:extLst>
                <a:ext uri="{FF2B5EF4-FFF2-40B4-BE49-F238E27FC236}">
                  <a16:creationId xmlns:a16="http://schemas.microsoft.com/office/drawing/2014/main" id="{7966BBD4-7744-80DD-2F7A-FA39D7DA6814}"/>
                </a:ext>
              </a:extLst>
            </p:cNvPr>
            <p:cNvSpPr/>
            <p:nvPr/>
          </p:nvSpPr>
          <p:spPr>
            <a:xfrm>
              <a:off x="6126029" y="8247082"/>
              <a:ext cx="373967" cy="435932"/>
            </a:xfrm>
            <a:custGeom>
              <a:avLst/>
              <a:gdLst>
                <a:gd name="connsiteX0" fmla="*/ 163939 w 373967"/>
                <a:gd name="connsiteY0" fmla="*/ 78769 h 435932"/>
                <a:gd name="connsiteX1" fmla="*/ 210007 w 373967"/>
                <a:gd name="connsiteY1" fmla="*/ 47522 h 435932"/>
                <a:gd name="connsiteX2" fmla="*/ 211373 w 373967"/>
                <a:gd name="connsiteY2" fmla="*/ 16297 h 435932"/>
                <a:gd name="connsiteX3" fmla="*/ 237106 w 373967"/>
                <a:gd name="connsiteY3" fmla="*/ 5432 h 435932"/>
                <a:gd name="connsiteX4" fmla="*/ 312984 w 373967"/>
                <a:gd name="connsiteY4" fmla="*/ 0 h 435932"/>
                <a:gd name="connsiteX5" fmla="*/ 321114 w 373967"/>
                <a:gd name="connsiteY5" fmla="*/ 82832 h 435932"/>
                <a:gd name="connsiteX6" fmla="*/ 300800 w 373967"/>
                <a:gd name="connsiteY6" fmla="*/ 90981 h 435932"/>
                <a:gd name="connsiteX7" fmla="*/ 315694 w 373967"/>
                <a:gd name="connsiteY7" fmla="*/ 160253 h 435932"/>
                <a:gd name="connsiteX8" fmla="*/ 300800 w 373967"/>
                <a:gd name="connsiteY8" fmla="*/ 191478 h 435932"/>
                <a:gd name="connsiteX9" fmla="*/ 350923 w 373967"/>
                <a:gd name="connsiteY9" fmla="*/ 232221 h 435932"/>
                <a:gd name="connsiteX10" fmla="*/ 356343 w 373967"/>
                <a:gd name="connsiteY10" fmla="*/ 279764 h 435932"/>
                <a:gd name="connsiteX11" fmla="*/ 345503 w 373967"/>
                <a:gd name="connsiteY11" fmla="*/ 302841 h 435932"/>
                <a:gd name="connsiteX12" fmla="*/ 373968 w 373967"/>
                <a:gd name="connsiteY12" fmla="*/ 342236 h 435932"/>
                <a:gd name="connsiteX13" fmla="*/ 357708 w 373967"/>
                <a:gd name="connsiteY13" fmla="*/ 384325 h 435932"/>
                <a:gd name="connsiteX14" fmla="*/ 330609 w 373967"/>
                <a:gd name="connsiteY14" fmla="*/ 422352 h 435932"/>
                <a:gd name="connsiteX15" fmla="*/ 300800 w 373967"/>
                <a:gd name="connsiteY15" fmla="*/ 404707 h 435932"/>
                <a:gd name="connsiteX16" fmla="*/ 285885 w 373967"/>
                <a:gd name="connsiteY16" fmla="*/ 435932 h 435932"/>
                <a:gd name="connsiteX17" fmla="*/ 261496 w 373967"/>
                <a:gd name="connsiteY17" fmla="*/ 433216 h 435932"/>
                <a:gd name="connsiteX18" fmla="*/ 254732 w 373967"/>
                <a:gd name="connsiteY18" fmla="*/ 392474 h 435932"/>
                <a:gd name="connsiteX19" fmla="*/ 182908 w 373967"/>
                <a:gd name="connsiteY19" fmla="*/ 355816 h 435932"/>
                <a:gd name="connsiteX20" fmla="*/ 94847 w 373967"/>
                <a:gd name="connsiteY20" fmla="*/ 419636 h 435932"/>
                <a:gd name="connsiteX21" fmla="*/ 60962 w 373967"/>
                <a:gd name="connsiteY21" fmla="*/ 388410 h 435932"/>
                <a:gd name="connsiteX22" fmla="*/ 59618 w 373967"/>
                <a:gd name="connsiteY22" fmla="*/ 342236 h 435932"/>
                <a:gd name="connsiteX23" fmla="*/ 8130 w 373967"/>
                <a:gd name="connsiteY23" fmla="*/ 301493 h 435932"/>
                <a:gd name="connsiteX24" fmla="*/ 0 w 373967"/>
                <a:gd name="connsiteY24" fmla="*/ 256666 h 435932"/>
                <a:gd name="connsiteX25" fmla="*/ 23023 w 373967"/>
                <a:gd name="connsiteY25" fmla="*/ 206428 h 435932"/>
                <a:gd name="connsiteX26" fmla="*/ 50122 w 373967"/>
                <a:gd name="connsiteY26" fmla="*/ 203712 h 435932"/>
                <a:gd name="connsiteX27" fmla="*/ 48778 w 373967"/>
                <a:gd name="connsiteY27" fmla="*/ 127659 h 435932"/>
                <a:gd name="connsiteX28" fmla="*/ 142259 w 373967"/>
                <a:gd name="connsiteY28" fmla="*/ 118142 h 435932"/>
                <a:gd name="connsiteX29" fmla="*/ 163939 w 373967"/>
                <a:gd name="connsiteY29" fmla="*/ 78769 h 43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3967" h="435932">
                  <a:moveTo>
                    <a:pt x="163939" y="78769"/>
                  </a:moveTo>
                  <a:lnTo>
                    <a:pt x="210007" y="47522"/>
                  </a:lnTo>
                  <a:lnTo>
                    <a:pt x="211373" y="16297"/>
                  </a:lnTo>
                  <a:lnTo>
                    <a:pt x="237106" y="5432"/>
                  </a:lnTo>
                  <a:lnTo>
                    <a:pt x="312984" y="0"/>
                  </a:lnTo>
                  <a:lnTo>
                    <a:pt x="321114" y="82832"/>
                  </a:lnTo>
                  <a:lnTo>
                    <a:pt x="300800" y="90981"/>
                  </a:lnTo>
                  <a:lnTo>
                    <a:pt x="315694" y="160253"/>
                  </a:lnTo>
                  <a:lnTo>
                    <a:pt x="300800" y="191478"/>
                  </a:lnTo>
                  <a:lnTo>
                    <a:pt x="350923" y="232221"/>
                  </a:lnTo>
                  <a:lnTo>
                    <a:pt x="356343" y="279764"/>
                  </a:lnTo>
                  <a:lnTo>
                    <a:pt x="345503" y="302841"/>
                  </a:lnTo>
                  <a:lnTo>
                    <a:pt x="373968" y="342236"/>
                  </a:lnTo>
                  <a:lnTo>
                    <a:pt x="357708" y="384325"/>
                  </a:lnTo>
                  <a:lnTo>
                    <a:pt x="330609" y="422352"/>
                  </a:lnTo>
                  <a:lnTo>
                    <a:pt x="300800" y="404707"/>
                  </a:lnTo>
                  <a:lnTo>
                    <a:pt x="285885" y="435932"/>
                  </a:lnTo>
                  <a:lnTo>
                    <a:pt x="261496" y="433216"/>
                  </a:lnTo>
                  <a:lnTo>
                    <a:pt x="254732" y="392474"/>
                  </a:lnTo>
                  <a:lnTo>
                    <a:pt x="182908" y="355816"/>
                  </a:lnTo>
                  <a:lnTo>
                    <a:pt x="94847" y="419636"/>
                  </a:lnTo>
                  <a:lnTo>
                    <a:pt x="60962" y="388410"/>
                  </a:lnTo>
                  <a:lnTo>
                    <a:pt x="59618" y="342236"/>
                  </a:lnTo>
                  <a:lnTo>
                    <a:pt x="8130" y="301493"/>
                  </a:lnTo>
                  <a:lnTo>
                    <a:pt x="0" y="256666"/>
                  </a:lnTo>
                  <a:lnTo>
                    <a:pt x="23023" y="206428"/>
                  </a:lnTo>
                  <a:lnTo>
                    <a:pt x="50122" y="203712"/>
                  </a:lnTo>
                  <a:lnTo>
                    <a:pt x="48778" y="127659"/>
                  </a:lnTo>
                  <a:lnTo>
                    <a:pt x="142259" y="118142"/>
                  </a:lnTo>
                  <a:lnTo>
                    <a:pt x="163939" y="78769"/>
                  </a:lnTo>
                  <a:close/>
                </a:path>
              </a:pathLst>
            </a:custGeom>
            <a:grpFill/>
            <a:ln w="3175" cap="rnd" cmpd="sng">
              <a:solidFill>
                <a:srgbClr val="103140"/>
              </a:solidFill>
              <a:prstDash val="solid"/>
              <a:round/>
            </a:ln>
          </p:spPr>
          <p:txBody>
            <a:bodyPr rtlCol="0" anchor="ctr"/>
            <a:lstStyle/>
            <a:p>
              <a:endParaRPr lang="sv-SE"/>
            </a:p>
          </p:txBody>
        </p:sp>
        <p:sp>
          <p:nvSpPr>
            <p:cNvPr id="310" name="Frihandsfigur 309">
              <a:extLst>
                <a:ext uri="{FF2B5EF4-FFF2-40B4-BE49-F238E27FC236}">
                  <a16:creationId xmlns:a16="http://schemas.microsoft.com/office/drawing/2014/main" id="{BB079A4A-BE41-0B31-6198-22882D02B6D7}"/>
                </a:ext>
              </a:extLst>
            </p:cNvPr>
            <p:cNvSpPr/>
            <p:nvPr/>
          </p:nvSpPr>
          <p:spPr>
            <a:xfrm>
              <a:off x="5916000" y="8403250"/>
              <a:ext cx="218158" cy="194215"/>
            </a:xfrm>
            <a:custGeom>
              <a:avLst/>
              <a:gdLst>
                <a:gd name="connsiteX0" fmla="*/ 93503 w 218158"/>
                <a:gd name="connsiteY0" fmla="*/ 0 h 194215"/>
                <a:gd name="connsiteX1" fmla="*/ 108396 w 218158"/>
                <a:gd name="connsiteY1" fmla="*/ 35310 h 194215"/>
                <a:gd name="connsiteX2" fmla="*/ 168015 w 218158"/>
                <a:gd name="connsiteY2" fmla="*/ 59755 h 194215"/>
                <a:gd name="connsiteX3" fmla="*/ 192404 w 218158"/>
                <a:gd name="connsiteY3" fmla="*/ 52976 h 194215"/>
                <a:gd name="connsiteX4" fmla="*/ 210029 w 218158"/>
                <a:gd name="connsiteY4" fmla="*/ 100498 h 194215"/>
                <a:gd name="connsiteX5" fmla="*/ 218159 w 218158"/>
                <a:gd name="connsiteY5" fmla="*/ 145325 h 194215"/>
                <a:gd name="connsiteX6" fmla="*/ 126022 w 218158"/>
                <a:gd name="connsiteY6" fmla="*/ 194216 h 194215"/>
                <a:gd name="connsiteX7" fmla="*/ 105687 w 218158"/>
                <a:gd name="connsiteY7" fmla="*/ 146672 h 194215"/>
                <a:gd name="connsiteX8" fmla="*/ 48778 w 218158"/>
                <a:gd name="connsiteY8" fmla="*/ 154821 h 194215"/>
                <a:gd name="connsiteX9" fmla="*/ 0 w 218158"/>
                <a:gd name="connsiteY9" fmla="*/ 104583 h 194215"/>
                <a:gd name="connsiteX10" fmla="*/ 16259 w 218158"/>
                <a:gd name="connsiteY10" fmla="*/ 31246 h 194215"/>
                <a:gd name="connsiteX11" fmla="*/ 73168 w 218158"/>
                <a:gd name="connsiteY11" fmla="*/ 12233 h 194215"/>
                <a:gd name="connsiteX12" fmla="*/ 93503 w 218158"/>
                <a:gd name="connsiteY12" fmla="*/ 0 h 19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158" h="194215">
                  <a:moveTo>
                    <a:pt x="93503" y="0"/>
                  </a:moveTo>
                  <a:lnTo>
                    <a:pt x="108396" y="35310"/>
                  </a:lnTo>
                  <a:lnTo>
                    <a:pt x="168015" y="59755"/>
                  </a:lnTo>
                  <a:lnTo>
                    <a:pt x="192404" y="52976"/>
                  </a:lnTo>
                  <a:lnTo>
                    <a:pt x="210029" y="100498"/>
                  </a:lnTo>
                  <a:lnTo>
                    <a:pt x="218159" y="145325"/>
                  </a:lnTo>
                  <a:lnTo>
                    <a:pt x="126022" y="194216"/>
                  </a:lnTo>
                  <a:lnTo>
                    <a:pt x="105687" y="146672"/>
                  </a:lnTo>
                  <a:lnTo>
                    <a:pt x="48778" y="154821"/>
                  </a:lnTo>
                  <a:lnTo>
                    <a:pt x="0" y="104583"/>
                  </a:lnTo>
                  <a:lnTo>
                    <a:pt x="16259" y="31246"/>
                  </a:lnTo>
                  <a:lnTo>
                    <a:pt x="73168" y="12233"/>
                  </a:lnTo>
                  <a:lnTo>
                    <a:pt x="93503" y="0"/>
                  </a:lnTo>
                  <a:close/>
                </a:path>
              </a:pathLst>
            </a:custGeom>
            <a:grpFill/>
            <a:ln w="3175" cap="rnd" cmpd="sng">
              <a:solidFill>
                <a:srgbClr val="103140"/>
              </a:solidFill>
              <a:prstDash val="solid"/>
              <a:round/>
            </a:ln>
          </p:spPr>
          <p:txBody>
            <a:bodyPr rtlCol="0" anchor="ctr"/>
            <a:lstStyle/>
            <a:p>
              <a:endParaRPr lang="sv-SE"/>
            </a:p>
          </p:txBody>
        </p:sp>
        <p:sp>
          <p:nvSpPr>
            <p:cNvPr id="311" name="Frihandsfigur 310">
              <a:extLst>
                <a:ext uri="{FF2B5EF4-FFF2-40B4-BE49-F238E27FC236}">
                  <a16:creationId xmlns:a16="http://schemas.microsoft.com/office/drawing/2014/main" id="{BD040D68-741E-43A6-E6C2-8B260051A913}"/>
                </a:ext>
              </a:extLst>
            </p:cNvPr>
            <p:cNvSpPr/>
            <p:nvPr/>
          </p:nvSpPr>
          <p:spPr>
            <a:xfrm>
              <a:off x="5819809" y="8734621"/>
              <a:ext cx="383441" cy="248538"/>
            </a:xfrm>
            <a:custGeom>
              <a:avLst/>
              <a:gdLst>
                <a:gd name="connsiteX0" fmla="*/ 254732 w 383441"/>
                <a:gd name="connsiteY0" fmla="*/ 0 h 248538"/>
                <a:gd name="connsiteX1" fmla="*/ 321114 w 383441"/>
                <a:gd name="connsiteY1" fmla="*/ 61124 h 248538"/>
                <a:gd name="connsiteX2" fmla="*/ 302144 w 383441"/>
                <a:gd name="connsiteY2" fmla="*/ 92349 h 248538"/>
                <a:gd name="connsiteX3" fmla="*/ 383442 w 383441"/>
                <a:gd name="connsiteY3" fmla="*/ 222725 h 248538"/>
                <a:gd name="connsiteX4" fmla="*/ 349579 w 383441"/>
                <a:gd name="connsiteY4" fmla="*/ 243107 h 248538"/>
                <a:gd name="connsiteX5" fmla="*/ 289961 w 383441"/>
                <a:gd name="connsiteY5" fmla="*/ 241738 h 248538"/>
                <a:gd name="connsiteX6" fmla="*/ 238472 w 383441"/>
                <a:gd name="connsiteY6" fmla="*/ 243107 h 248538"/>
                <a:gd name="connsiteX7" fmla="*/ 228977 w 383441"/>
                <a:gd name="connsiteY7" fmla="*/ 221377 h 248538"/>
                <a:gd name="connsiteX8" fmla="*/ 195114 w 383441"/>
                <a:gd name="connsiteY8" fmla="*/ 248539 h 248538"/>
                <a:gd name="connsiteX9" fmla="*/ 169359 w 383441"/>
                <a:gd name="connsiteY9" fmla="*/ 245823 h 248538"/>
                <a:gd name="connsiteX10" fmla="*/ 128710 w 383441"/>
                <a:gd name="connsiteY10" fmla="*/ 179266 h 248538"/>
                <a:gd name="connsiteX11" fmla="*/ 111106 w 383441"/>
                <a:gd name="connsiteY11" fmla="*/ 191500 h 248538"/>
                <a:gd name="connsiteX12" fmla="*/ 62328 w 383441"/>
                <a:gd name="connsiteY12" fmla="*/ 195563 h 248538"/>
                <a:gd name="connsiteX13" fmla="*/ 60962 w 383441"/>
                <a:gd name="connsiteY13" fmla="*/ 129028 h 248538"/>
                <a:gd name="connsiteX14" fmla="*/ 55542 w 383441"/>
                <a:gd name="connsiteY14" fmla="*/ 86917 h 248538"/>
                <a:gd name="connsiteX15" fmla="*/ 23023 w 383441"/>
                <a:gd name="connsiteY15" fmla="*/ 91002 h 248538"/>
                <a:gd name="connsiteX16" fmla="*/ 0 w 383441"/>
                <a:gd name="connsiteY16" fmla="*/ 62472 h 248538"/>
                <a:gd name="connsiteX17" fmla="*/ 23023 w 383441"/>
                <a:gd name="connsiteY17" fmla="*/ 10865 h 248538"/>
                <a:gd name="connsiteX18" fmla="*/ 74512 w 383441"/>
                <a:gd name="connsiteY18" fmla="*/ 28530 h 248538"/>
                <a:gd name="connsiteX19" fmla="*/ 101611 w 383441"/>
                <a:gd name="connsiteY19" fmla="*/ 23098 h 248538"/>
                <a:gd name="connsiteX20" fmla="*/ 130076 w 383441"/>
                <a:gd name="connsiteY20" fmla="*/ 25814 h 248538"/>
                <a:gd name="connsiteX21" fmla="*/ 136840 w 383441"/>
                <a:gd name="connsiteY21" fmla="*/ 65188 h 248538"/>
                <a:gd name="connsiteX22" fmla="*/ 170724 w 383441"/>
                <a:gd name="connsiteY22" fmla="*/ 78769 h 248538"/>
                <a:gd name="connsiteX23" fmla="*/ 192404 w 383441"/>
                <a:gd name="connsiteY23" fmla="*/ 52976 h 248538"/>
                <a:gd name="connsiteX24" fmla="*/ 235762 w 383441"/>
                <a:gd name="connsiteY24" fmla="*/ 43458 h 248538"/>
                <a:gd name="connsiteX25" fmla="*/ 254732 w 383441"/>
                <a:gd name="connsiteY25" fmla="*/ 0 h 24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3441" h="248538">
                  <a:moveTo>
                    <a:pt x="254732" y="0"/>
                  </a:moveTo>
                  <a:lnTo>
                    <a:pt x="321114" y="61124"/>
                  </a:lnTo>
                  <a:lnTo>
                    <a:pt x="302144" y="92349"/>
                  </a:lnTo>
                  <a:lnTo>
                    <a:pt x="383442" y="222725"/>
                  </a:lnTo>
                  <a:lnTo>
                    <a:pt x="349579" y="243107"/>
                  </a:lnTo>
                  <a:lnTo>
                    <a:pt x="289961" y="241738"/>
                  </a:lnTo>
                  <a:lnTo>
                    <a:pt x="238472" y="243107"/>
                  </a:lnTo>
                  <a:lnTo>
                    <a:pt x="228977" y="221377"/>
                  </a:lnTo>
                  <a:lnTo>
                    <a:pt x="195114" y="248539"/>
                  </a:lnTo>
                  <a:lnTo>
                    <a:pt x="169359" y="245823"/>
                  </a:lnTo>
                  <a:lnTo>
                    <a:pt x="128710" y="179266"/>
                  </a:lnTo>
                  <a:lnTo>
                    <a:pt x="111106" y="191500"/>
                  </a:lnTo>
                  <a:lnTo>
                    <a:pt x="62328" y="195563"/>
                  </a:lnTo>
                  <a:lnTo>
                    <a:pt x="60962" y="129028"/>
                  </a:lnTo>
                  <a:lnTo>
                    <a:pt x="55542" y="86917"/>
                  </a:lnTo>
                  <a:lnTo>
                    <a:pt x="23023" y="91002"/>
                  </a:lnTo>
                  <a:lnTo>
                    <a:pt x="0" y="62472"/>
                  </a:lnTo>
                  <a:lnTo>
                    <a:pt x="23023" y="10865"/>
                  </a:lnTo>
                  <a:lnTo>
                    <a:pt x="74512" y="28530"/>
                  </a:lnTo>
                  <a:lnTo>
                    <a:pt x="101611" y="23098"/>
                  </a:lnTo>
                  <a:lnTo>
                    <a:pt x="130076" y="25814"/>
                  </a:lnTo>
                  <a:lnTo>
                    <a:pt x="136840" y="65188"/>
                  </a:lnTo>
                  <a:lnTo>
                    <a:pt x="170724" y="78769"/>
                  </a:lnTo>
                  <a:lnTo>
                    <a:pt x="192404" y="52976"/>
                  </a:lnTo>
                  <a:lnTo>
                    <a:pt x="235762" y="43458"/>
                  </a:lnTo>
                  <a:lnTo>
                    <a:pt x="254732" y="0"/>
                  </a:lnTo>
                  <a:close/>
                </a:path>
              </a:pathLst>
            </a:custGeom>
            <a:grpFill/>
            <a:ln w="3175" cap="rnd" cmpd="sng">
              <a:solidFill>
                <a:srgbClr val="103140"/>
              </a:solidFill>
              <a:prstDash val="solid"/>
              <a:round/>
            </a:ln>
          </p:spPr>
          <p:txBody>
            <a:bodyPr rtlCol="0" anchor="ctr"/>
            <a:lstStyle/>
            <a:p>
              <a:endParaRPr lang="sv-SE"/>
            </a:p>
          </p:txBody>
        </p:sp>
        <p:sp>
          <p:nvSpPr>
            <p:cNvPr id="312" name="Frihandsfigur 311">
              <a:extLst>
                <a:ext uri="{FF2B5EF4-FFF2-40B4-BE49-F238E27FC236}">
                  <a16:creationId xmlns:a16="http://schemas.microsoft.com/office/drawing/2014/main" id="{BD64BE97-93B7-E096-F200-D2EE9C60E580}"/>
                </a:ext>
              </a:extLst>
            </p:cNvPr>
            <p:cNvSpPr/>
            <p:nvPr/>
          </p:nvSpPr>
          <p:spPr>
            <a:xfrm>
              <a:off x="6088090" y="8066447"/>
              <a:ext cx="350922" cy="308294"/>
            </a:xfrm>
            <a:custGeom>
              <a:avLst/>
              <a:gdLst>
                <a:gd name="connsiteX0" fmla="*/ 201878 w 350922"/>
                <a:gd name="connsiteY0" fmla="*/ 259404 h 308294"/>
                <a:gd name="connsiteX1" fmla="*/ 247946 w 350922"/>
                <a:gd name="connsiteY1" fmla="*/ 228157 h 308294"/>
                <a:gd name="connsiteX2" fmla="*/ 249312 w 350922"/>
                <a:gd name="connsiteY2" fmla="*/ 196932 h 308294"/>
                <a:gd name="connsiteX3" fmla="*/ 275045 w 350922"/>
                <a:gd name="connsiteY3" fmla="*/ 186067 h 308294"/>
                <a:gd name="connsiteX4" fmla="*/ 350923 w 350922"/>
                <a:gd name="connsiteY4" fmla="*/ 180635 h 308294"/>
                <a:gd name="connsiteX5" fmla="*/ 308930 w 350922"/>
                <a:gd name="connsiteY5" fmla="*/ 143956 h 308294"/>
                <a:gd name="connsiteX6" fmla="*/ 303510 w 350922"/>
                <a:gd name="connsiteY6" fmla="*/ 88286 h 308294"/>
                <a:gd name="connsiteX7" fmla="*/ 283175 w 350922"/>
                <a:gd name="connsiteY7" fmla="*/ 77421 h 308294"/>
                <a:gd name="connsiteX8" fmla="*/ 277755 w 350922"/>
                <a:gd name="connsiteY8" fmla="*/ 39395 h 308294"/>
                <a:gd name="connsiteX9" fmla="*/ 249312 w 350922"/>
                <a:gd name="connsiteY9" fmla="*/ 16297 h 308294"/>
                <a:gd name="connsiteX10" fmla="*/ 189694 w 350922"/>
                <a:gd name="connsiteY10" fmla="*/ 0 h 308294"/>
                <a:gd name="connsiteX11" fmla="*/ 158519 w 350922"/>
                <a:gd name="connsiteY11" fmla="*/ 20382 h 308294"/>
                <a:gd name="connsiteX12" fmla="*/ 142259 w 350922"/>
                <a:gd name="connsiteY12" fmla="*/ 66556 h 308294"/>
                <a:gd name="connsiteX13" fmla="*/ 157175 w 350922"/>
                <a:gd name="connsiteY13" fmla="*/ 93718 h 308294"/>
                <a:gd name="connsiteX14" fmla="*/ 119236 w 350922"/>
                <a:gd name="connsiteY14" fmla="*/ 127659 h 308294"/>
                <a:gd name="connsiteX15" fmla="*/ 89427 w 350922"/>
                <a:gd name="connsiteY15" fmla="*/ 142609 h 308294"/>
                <a:gd name="connsiteX16" fmla="*/ 63672 w 350922"/>
                <a:gd name="connsiteY16" fmla="*/ 131744 h 308294"/>
                <a:gd name="connsiteX17" fmla="*/ 32519 w 350922"/>
                <a:gd name="connsiteY17" fmla="*/ 130375 h 308294"/>
                <a:gd name="connsiteX18" fmla="*/ 24389 w 350922"/>
                <a:gd name="connsiteY18" fmla="*/ 167054 h 308294"/>
                <a:gd name="connsiteX19" fmla="*/ 0 w 350922"/>
                <a:gd name="connsiteY19" fmla="*/ 192847 h 308294"/>
                <a:gd name="connsiteX20" fmla="*/ 16259 w 350922"/>
                <a:gd name="connsiteY20" fmla="*/ 233589 h 308294"/>
                <a:gd name="connsiteX21" fmla="*/ 43359 w 350922"/>
                <a:gd name="connsiteY21" fmla="*/ 237674 h 308294"/>
                <a:gd name="connsiteX22" fmla="*/ 75878 w 350922"/>
                <a:gd name="connsiteY22" fmla="*/ 258035 h 308294"/>
                <a:gd name="connsiteX23" fmla="*/ 67748 w 350922"/>
                <a:gd name="connsiteY23" fmla="*/ 298777 h 308294"/>
                <a:gd name="connsiteX24" fmla="*/ 86717 w 350922"/>
                <a:gd name="connsiteY24" fmla="*/ 308294 h 308294"/>
                <a:gd name="connsiteX25" fmla="*/ 180198 w 350922"/>
                <a:gd name="connsiteY25" fmla="*/ 298777 h 308294"/>
                <a:gd name="connsiteX26" fmla="*/ 201878 w 350922"/>
                <a:gd name="connsiteY26" fmla="*/ 259404 h 30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922" h="308294">
                  <a:moveTo>
                    <a:pt x="201878" y="259404"/>
                  </a:moveTo>
                  <a:lnTo>
                    <a:pt x="247946" y="228157"/>
                  </a:lnTo>
                  <a:lnTo>
                    <a:pt x="249312" y="196932"/>
                  </a:lnTo>
                  <a:lnTo>
                    <a:pt x="275045" y="186067"/>
                  </a:lnTo>
                  <a:lnTo>
                    <a:pt x="350923" y="180635"/>
                  </a:lnTo>
                  <a:lnTo>
                    <a:pt x="308930" y="143956"/>
                  </a:lnTo>
                  <a:lnTo>
                    <a:pt x="303510" y="88286"/>
                  </a:lnTo>
                  <a:lnTo>
                    <a:pt x="283175" y="77421"/>
                  </a:lnTo>
                  <a:lnTo>
                    <a:pt x="277755" y="39395"/>
                  </a:lnTo>
                  <a:lnTo>
                    <a:pt x="249312" y="16297"/>
                  </a:lnTo>
                  <a:lnTo>
                    <a:pt x="189694" y="0"/>
                  </a:lnTo>
                  <a:lnTo>
                    <a:pt x="158519" y="20382"/>
                  </a:lnTo>
                  <a:lnTo>
                    <a:pt x="142259" y="66556"/>
                  </a:lnTo>
                  <a:lnTo>
                    <a:pt x="157175" y="93718"/>
                  </a:lnTo>
                  <a:lnTo>
                    <a:pt x="119236" y="127659"/>
                  </a:lnTo>
                  <a:lnTo>
                    <a:pt x="89427" y="142609"/>
                  </a:lnTo>
                  <a:lnTo>
                    <a:pt x="63672" y="131744"/>
                  </a:lnTo>
                  <a:lnTo>
                    <a:pt x="32519" y="130375"/>
                  </a:lnTo>
                  <a:lnTo>
                    <a:pt x="24389" y="167054"/>
                  </a:lnTo>
                  <a:lnTo>
                    <a:pt x="0" y="192847"/>
                  </a:lnTo>
                  <a:lnTo>
                    <a:pt x="16259" y="233589"/>
                  </a:lnTo>
                  <a:lnTo>
                    <a:pt x="43359" y="237674"/>
                  </a:lnTo>
                  <a:lnTo>
                    <a:pt x="75878" y="258035"/>
                  </a:lnTo>
                  <a:lnTo>
                    <a:pt x="67748" y="298777"/>
                  </a:lnTo>
                  <a:lnTo>
                    <a:pt x="86717" y="308294"/>
                  </a:lnTo>
                  <a:lnTo>
                    <a:pt x="180198" y="298777"/>
                  </a:lnTo>
                  <a:lnTo>
                    <a:pt x="201878" y="259404"/>
                  </a:lnTo>
                  <a:close/>
                </a:path>
              </a:pathLst>
            </a:custGeom>
            <a:grpFill/>
            <a:ln w="3175" cap="rnd" cmpd="sng">
              <a:solidFill>
                <a:srgbClr val="103140"/>
              </a:solidFill>
              <a:prstDash val="solid"/>
              <a:round/>
            </a:ln>
          </p:spPr>
          <p:txBody>
            <a:bodyPr rtlCol="0" anchor="ctr"/>
            <a:lstStyle/>
            <a:p>
              <a:endParaRPr lang="sv-SE"/>
            </a:p>
          </p:txBody>
        </p:sp>
        <p:sp>
          <p:nvSpPr>
            <p:cNvPr id="313" name="Frihandsfigur 312">
              <a:extLst>
                <a:ext uri="{FF2B5EF4-FFF2-40B4-BE49-F238E27FC236}">
                  <a16:creationId xmlns:a16="http://schemas.microsoft.com/office/drawing/2014/main" id="{4DC2D3E0-C0B7-FEA2-3946-9E7F8058E998}"/>
                </a:ext>
              </a:extLst>
            </p:cNvPr>
            <p:cNvSpPr/>
            <p:nvPr/>
          </p:nvSpPr>
          <p:spPr>
            <a:xfrm>
              <a:off x="5876717" y="9288717"/>
              <a:ext cx="275045" cy="206427"/>
            </a:xfrm>
            <a:custGeom>
              <a:avLst/>
              <a:gdLst>
                <a:gd name="connsiteX0" fmla="*/ 132786 w 275045"/>
                <a:gd name="connsiteY0" fmla="*/ 172487 h 206427"/>
                <a:gd name="connsiteX1" fmla="*/ 182908 w 275045"/>
                <a:gd name="connsiteY1" fmla="*/ 206428 h 206427"/>
                <a:gd name="connsiteX2" fmla="*/ 246602 w 275045"/>
                <a:gd name="connsiteY2" fmla="*/ 143956 h 206427"/>
                <a:gd name="connsiteX3" fmla="*/ 275045 w 275045"/>
                <a:gd name="connsiteY3" fmla="*/ 135808 h 206427"/>
                <a:gd name="connsiteX4" fmla="*/ 226267 w 275045"/>
                <a:gd name="connsiteY4" fmla="*/ 54323 h 206427"/>
                <a:gd name="connsiteX5" fmla="*/ 204587 w 275045"/>
                <a:gd name="connsiteY5" fmla="*/ 12233 h 206427"/>
                <a:gd name="connsiteX6" fmla="*/ 144969 w 275045"/>
                <a:gd name="connsiteY6" fmla="*/ 0 h 206427"/>
                <a:gd name="connsiteX7" fmla="*/ 120580 w 275045"/>
                <a:gd name="connsiteY7" fmla="*/ 24445 h 206427"/>
                <a:gd name="connsiteX8" fmla="*/ 85351 w 275045"/>
                <a:gd name="connsiteY8" fmla="*/ 20382 h 206427"/>
                <a:gd name="connsiteX9" fmla="*/ 86717 w 275045"/>
                <a:gd name="connsiteY9" fmla="*/ 50259 h 206427"/>
                <a:gd name="connsiteX10" fmla="*/ 37939 w 275045"/>
                <a:gd name="connsiteY10" fmla="*/ 57039 h 206427"/>
                <a:gd name="connsiteX11" fmla="*/ 10840 w 275045"/>
                <a:gd name="connsiteY11" fmla="*/ 101866 h 206427"/>
                <a:gd name="connsiteX12" fmla="*/ 0 w 275045"/>
                <a:gd name="connsiteY12" fmla="*/ 146672 h 206427"/>
                <a:gd name="connsiteX13" fmla="*/ 13550 w 275045"/>
                <a:gd name="connsiteY13" fmla="*/ 168402 h 206427"/>
                <a:gd name="connsiteX14" fmla="*/ 70458 w 275045"/>
                <a:gd name="connsiteY14" fmla="*/ 191500 h 206427"/>
                <a:gd name="connsiteX15" fmla="*/ 97557 w 275045"/>
                <a:gd name="connsiteY15" fmla="*/ 133092 h 206427"/>
                <a:gd name="connsiteX16" fmla="*/ 123290 w 275045"/>
                <a:gd name="connsiteY16" fmla="*/ 146672 h 206427"/>
                <a:gd name="connsiteX17" fmla="*/ 132786 w 275045"/>
                <a:gd name="connsiteY17" fmla="*/ 172487 h 20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045" h="206427">
                  <a:moveTo>
                    <a:pt x="132786" y="172487"/>
                  </a:moveTo>
                  <a:lnTo>
                    <a:pt x="182908" y="206428"/>
                  </a:lnTo>
                  <a:lnTo>
                    <a:pt x="246602" y="143956"/>
                  </a:lnTo>
                  <a:lnTo>
                    <a:pt x="275045" y="135808"/>
                  </a:lnTo>
                  <a:lnTo>
                    <a:pt x="226267" y="54323"/>
                  </a:lnTo>
                  <a:lnTo>
                    <a:pt x="204587" y="12233"/>
                  </a:lnTo>
                  <a:lnTo>
                    <a:pt x="144969" y="0"/>
                  </a:lnTo>
                  <a:lnTo>
                    <a:pt x="120580" y="24445"/>
                  </a:lnTo>
                  <a:lnTo>
                    <a:pt x="85351" y="20382"/>
                  </a:lnTo>
                  <a:lnTo>
                    <a:pt x="86717" y="50259"/>
                  </a:lnTo>
                  <a:lnTo>
                    <a:pt x="37939" y="57039"/>
                  </a:lnTo>
                  <a:lnTo>
                    <a:pt x="10840" y="101866"/>
                  </a:lnTo>
                  <a:lnTo>
                    <a:pt x="0" y="146672"/>
                  </a:lnTo>
                  <a:lnTo>
                    <a:pt x="13550" y="168402"/>
                  </a:lnTo>
                  <a:lnTo>
                    <a:pt x="70458" y="191500"/>
                  </a:lnTo>
                  <a:lnTo>
                    <a:pt x="97557" y="133092"/>
                  </a:lnTo>
                  <a:lnTo>
                    <a:pt x="123290" y="146672"/>
                  </a:lnTo>
                  <a:lnTo>
                    <a:pt x="132786" y="172487"/>
                  </a:lnTo>
                  <a:close/>
                </a:path>
              </a:pathLst>
            </a:custGeom>
            <a:grpFill/>
            <a:ln w="3175" cap="rnd" cmpd="sng">
              <a:solidFill>
                <a:srgbClr val="103140"/>
              </a:solidFill>
              <a:prstDash val="solid"/>
              <a:round/>
            </a:ln>
          </p:spPr>
          <p:txBody>
            <a:bodyPr rtlCol="0" anchor="ctr"/>
            <a:lstStyle/>
            <a:p>
              <a:endParaRPr lang="sv-SE"/>
            </a:p>
          </p:txBody>
        </p:sp>
        <p:sp>
          <p:nvSpPr>
            <p:cNvPr id="314" name="Frihandsfigur 313">
              <a:extLst>
                <a:ext uri="{FF2B5EF4-FFF2-40B4-BE49-F238E27FC236}">
                  <a16:creationId xmlns:a16="http://schemas.microsoft.com/office/drawing/2014/main" id="{11D1478C-ABE5-29CA-6110-2C82F9D483F5}"/>
                </a:ext>
              </a:extLst>
            </p:cNvPr>
            <p:cNvSpPr/>
            <p:nvPr/>
          </p:nvSpPr>
          <p:spPr>
            <a:xfrm>
              <a:off x="5773740" y="9421809"/>
              <a:ext cx="395647" cy="423720"/>
            </a:xfrm>
            <a:custGeom>
              <a:avLst/>
              <a:gdLst>
                <a:gd name="connsiteX0" fmla="*/ 124656 w 395647"/>
                <a:gd name="connsiteY0" fmla="*/ 373482 h 423720"/>
                <a:gd name="connsiteX1" fmla="*/ 174778 w 395647"/>
                <a:gd name="connsiteY1" fmla="*/ 381631 h 423720"/>
                <a:gd name="connsiteX2" fmla="*/ 227633 w 395647"/>
                <a:gd name="connsiteY2" fmla="*/ 406076 h 423720"/>
                <a:gd name="connsiteX3" fmla="*/ 266915 w 395647"/>
                <a:gd name="connsiteY3" fmla="*/ 419657 h 423720"/>
                <a:gd name="connsiteX4" fmla="*/ 284541 w 395647"/>
                <a:gd name="connsiteY4" fmla="*/ 370766 h 423720"/>
                <a:gd name="connsiteX5" fmla="*/ 302144 w 395647"/>
                <a:gd name="connsiteY5" fmla="*/ 351753 h 423720"/>
                <a:gd name="connsiteX6" fmla="*/ 296724 w 395647"/>
                <a:gd name="connsiteY6" fmla="*/ 331371 h 423720"/>
                <a:gd name="connsiteX7" fmla="*/ 307564 w 395647"/>
                <a:gd name="connsiteY7" fmla="*/ 285196 h 423720"/>
                <a:gd name="connsiteX8" fmla="*/ 341449 w 395647"/>
                <a:gd name="connsiteY8" fmla="*/ 248539 h 423720"/>
                <a:gd name="connsiteX9" fmla="*/ 348213 w 395647"/>
                <a:gd name="connsiteY9" fmla="*/ 211860 h 423720"/>
                <a:gd name="connsiteX10" fmla="*/ 395647 w 395647"/>
                <a:gd name="connsiteY10" fmla="*/ 181982 h 423720"/>
                <a:gd name="connsiteX11" fmla="*/ 359052 w 395647"/>
                <a:gd name="connsiteY11" fmla="*/ 141240 h 423720"/>
                <a:gd name="connsiteX12" fmla="*/ 336029 w 395647"/>
                <a:gd name="connsiteY12" fmla="*/ 96434 h 423720"/>
                <a:gd name="connsiteX13" fmla="*/ 285885 w 395647"/>
                <a:gd name="connsiteY13" fmla="*/ 73336 h 423720"/>
                <a:gd name="connsiteX14" fmla="*/ 235762 w 395647"/>
                <a:gd name="connsiteY14" fmla="*/ 39395 h 423720"/>
                <a:gd name="connsiteX15" fmla="*/ 226267 w 395647"/>
                <a:gd name="connsiteY15" fmla="*/ 13581 h 423720"/>
                <a:gd name="connsiteX16" fmla="*/ 200534 w 395647"/>
                <a:gd name="connsiteY16" fmla="*/ 0 h 423720"/>
                <a:gd name="connsiteX17" fmla="*/ 173434 w 395647"/>
                <a:gd name="connsiteY17" fmla="*/ 58408 h 423720"/>
                <a:gd name="connsiteX18" fmla="*/ 116526 w 395647"/>
                <a:gd name="connsiteY18" fmla="*/ 35310 h 423720"/>
                <a:gd name="connsiteX19" fmla="*/ 63672 w 395647"/>
                <a:gd name="connsiteY19" fmla="*/ 93718 h 423720"/>
                <a:gd name="connsiteX20" fmla="*/ 82641 w 395647"/>
                <a:gd name="connsiteY20" fmla="*/ 127659 h 423720"/>
                <a:gd name="connsiteX21" fmla="*/ 59618 w 395647"/>
                <a:gd name="connsiteY21" fmla="*/ 162969 h 423720"/>
                <a:gd name="connsiteX22" fmla="*/ 16259 w 395647"/>
                <a:gd name="connsiteY22" fmla="*/ 161622 h 423720"/>
                <a:gd name="connsiteX23" fmla="*/ 5420 w 395647"/>
                <a:gd name="connsiteY23" fmla="*/ 207797 h 423720"/>
                <a:gd name="connsiteX24" fmla="*/ 0 w 395647"/>
                <a:gd name="connsiteY24" fmla="*/ 225441 h 423720"/>
                <a:gd name="connsiteX25" fmla="*/ 20313 w 395647"/>
                <a:gd name="connsiteY25" fmla="*/ 281133 h 423720"/>
                <a:gd name="connsiteX26" fmla="*/ 37939 w 395647"/>
                <a:gd name="connsiteY26" fmla="*/ 294714 h 423720"/>
                <a:gd name="connsiteX27" fmla="*/ 28443 w 395647"/>
                <a:gd name="connsiteY27" fmla="*/ 358533 h 423720"/>
                <a:gd name="connsiteX28" fmla="*/ 35229 w 395647"/>
                <a:gd name="connsiteY28" fmla="*/ 396559 h 423720"/>
                <a:gd name="connsiteX29" fmla="*/ 55542 w 395647"/>
                <a:gd name="connsiteY29" fmla="*/ 396559 h 423720"/>
                <a:gd name="connsiteX30" fmla="*/ 62328 w 395647"/>
                <a:gd name="connsiteY30" fmla="*/ 422373 h 423720"/>
                <a:gd name="connsiteX31" fmla="*/ 90771 w 395647"/>
                <a:gd name="connsiteY31" fmla="*/ 400644 h 423720"/>
                <a:gd name="connsiteX32" fmla="*/ 102977 w 395647"/>
                <a:gd name="connsiteY32" fmla="*/ 423720 h 423720"/>
                <a:gd name="connsiteX33" fmla="*/ 124656 w 395647"/>
                <a:gd name="connsiteY33" fmla="*/ 373482 h 42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5647" h="423720">
                  <a:moveTo>
                    <a:pt x="124656" y="373482"/>
                  </a:moveTo>
                  <a:lnTo>
                    <a:pt x="174778" y="381631"/>
                  </a:lnTo>
                  <a:lnTo>
                    <a:pt x="227633" y="406076"/>
                  </a:lnTo>
                  <a:lnTo>
                    <a:pt x="266915" y="419657"/>
                  </a:lnTo>
                  <a:lnTo>
                    <a:pt x="284541" y="370766"/>
                  </a:lnTo>
                  <a:lnTo>
                    <a:pt x="302144" y="351753"/>
                  </a:lnTo>
                  <a:lnTo>
                    <a:pt x="296724" y="331371"/>
                  </a:lnTo>
                  <a:lnTo>
                    <a:pt x="307564" y="285196"/>
                  </a:lnTo>
                  <a:lnTo>
                    <a:pt x="341449" y="248539"/>
                  </a:lnTo>
                  <a:lnTo>
                    <a:pt x="348213" y="211860"/>
                  </a:lnTo>
                  <a:lnTo>
                    <a:pt x="395647" y="181982"/>
                  </a:lnTo>
                  <a:lnTo>
                    <a:pt x="359052" y="141240"/>
                  </a:lnTo>
                  <a:lnTo>
                    <a:pt x="336029" y="96434"/>
                  </a:lnTo>
                  <a:lnTo>
                    <a:pt x="285885" y="73336"/>
                  </a:lnTo>
                  <a:lnTo>
                    <a:pt x="235762" y="39395"/>
                  </a:lnTo>
                  <a:lnTo>
                    <a:pt x="226267" y="13581"/>
                  </a:lnTo>
                  <a:lnTo>
                    <a:pt x="200534" y="0"/>
                  </a:lnTo>
                  <a:lnTo>
                    <a:pt x="173434" y="58408"/>
                  </a:lnTo>
                  <a:lnTo>
                    <a:pt x="116526" y="35310"/>
                  </a:lnTo>
                  <a:lnTo>
                    <a:pt x="63672" y="93718"/>
                  </a:lnTo>
                  <a:lnTo>
                    <a:pt x="82641" y="127659"/>
                  </a:lnTo>
                  <a:lnTo>
                    <a:pt x="59618" y="162969"/>
                  </a:lnTo>
                  <a:lnTo>
                    <a:pt x="16259" y="161622"/>
                  </a:lnTo>
                  <a:lnTo>
                    <a:pt x="5420" y="207797"/>
                  </a:lnTo>
                  <a:lnTo>
                    <a:pt x="0" y="225441"/>
                  </a:lnTo>
                  <a:lnTo>
                    <a:pt x="20313" y="281133"/>
                  </a:lnTo>
                  <a:lnTo>
                    <a:pt x="37939" y="294714"/>
                  </a:lnTo>
                  <a:lnTo>
                    <a:pt x="28443" y="358533"/>
                  </a:lnTo>
                  <a:lnTo>
                    <a:pt x="35229" y="396559"/>
                  </a:lnTo>
                  <a:lnTo>
                    <a:pt x="55542" y="396559"/>
                  </a:lnTo>
                  <a:lnTo>
                    <a:pt x="62328" y="422373"/>
                  </a:lnTo>
                  <a:lnTo>
                    <a:pt x="90771" y="400644"/>
                  </a:lnTo>
                  <a:lnTo>
                    <a:pt x="102977" y="423720"/>
                  </a:lnTo>
                  <a:lnTo>
                    <a:pt x="124656" y="373482"/>
                  </a:lnTo>
                  <a:close/>
                </a:path>
              </a:pathLst>
            </a:custGeom>
            <a:grpFill/>
            <a:ln w="3175" cap="rnd" cmpd="sng">
              <a:solidFill>
                <a:srgbClr val="103140"/>
              </a:solidFill>
              <a:prstDash val="solid"/>
              <a:round/>
            </a:ln>
          </p:spPr>
          <p:txBody>
            <a:bodyPr rtlCol="0" anchor="ctr"/>
            <a:lstStyle/>
            <a:p>
              <a:endParaRPr lang="sv-SE"/>
            </a:p>
          </p:txBody>
        </p:sp>
        <p:sp>
          <p:nvSpPr>
            <p:cNvPr id="315" name="Frihandsfigur 314">
              <a:extLst>
                <a:ext uri="{FF2B5EF4-FFF2-40B4-BE49-F238E27FC236}">
                  <a16:creationId xmlns:a16="http://schemas.microsoft.com/office/drawing/2014/main" id="{30C1DD58-F5FF-4661-D313-31241E64E0DF}"/>
                </a:ext>
              </a:extLst>
            </p:cNvPr>
            <p:cNvSpPr/>
            <p:nvPr/>
          </p:nvSpPr>
          <p:spPr>
            <a:xfrm>
              <a:off x="5689733" y="9804787"/>
              <a:ext cx="418670" cy="592122"/>
            </a:xfrm>
            <a:custGeom>
              <a:avLst/>
              <a:gdLst>
                <a:gd name="connsiteX0" fmla="*/ 296724 w 418670"/>
                <a:gd name="connsiteY0" fmla="*/ 392495 h 592122"/>
                <a:gd name="connsiteX1" fmla="*/ 298090 w 418670"/>
                <a:gd name="connsiteY1" fmla="*/ 425089 h 592122"/>
                <a:gd name="connsiteX2" fmla="*/ 289961 w 418670"/>
                <a:gd name="connsiteY2" fmla="*/ 449534 h 592122"/>
                <a:gd name="connsiteX3" fmla="*/ 237106 w 418670"/>
                <a:gd name="connsiteY3" fmla="*/ 463115 h 592122"/>
                <a:gd name="connsiteX4" fmla="*/ 207297 w 418670"/>
                <a:gd name="connsiteY4" fmla="*/ 491624 h 592122"/>
                <a:gd name="connsiteX5" fmla="*/ 185618 w 418670"/>
                <a:gd name="connsiteY5" fmla="*/ 472611 h 592122"/>
                <a:gd name="connsiteX6" fmla="*/ 150389 w 418670"/>
                <a:gd name="connsiteY6" fmla="*/ 457683 h 592122"/>
                <a:gd name="connsiteX7" fmla="*/ 149045 w 418670"/>
                <a:gd name="connsiteY7" fmla="*/ 499773 h 592122"/>
                <a:gd name="connsiteX8" fmla="*/ 128710 w 418670"/>
                <a:gd name="connsiteY8" fmla="*/ 533735 h 592122"/>
                <a:gd name="connsiteX9" fmla="*/ 131420 w 418670"/>
                <a:gd name="connsiteY9" fmla="*/ 560897 h 592122"/>
                <a:gd name="connsiteX10" fmla="*/ 105687 w 418670"/>
                <a:gd name="connsiteY10" fmla="*/ 582626 h 592122"/>
                <a:gd name="connsiteX11" fmla="*/ 90771 w 418670"/>
                <a:gd name="connsiteY11" fmla="*/ 567677 h 592122"/>
                <a:gd name="connsiteX12" fmla="*/ 60962 w 418670"/>
                <a:gd name="connsiteY12" fmla="*/ 592122 h 592122"/>
                <a:gd name="connsiteX13" fmla="*/ 33863 w 418670"/>
                <a:gd name="connsiteY13" fmla="*/ 574478 h 592122"/>
                <a:gd name="connsiteX14" fmla="*/ 41993 w 418670"/>
                <a:gd name="connsiteY14" fmla="*/ 554096 h 592122"/>
                <a:gd name="connsiteX15" fmla="*/ 9474 w 418670"/>
                <a:gd name="connsiteY15" fmla="*/ 551380 h 592122"/>
                <a:gd name="connsiteX16" fmla="*/ 5420 w 418670"/>
                <a:gd name="connsiteY16" fmla="*/ 522871 h 592122"/>
                <a:gd name="connsiteX17" fmla="*/ 56908 w 418670"/>
                <a:gd name="connsiteY17" fmla="*/ 490277 h 592122"/>
                <a:gd name="connsiteX18" fmla="*/ 47413 w 418670"/>
                <a:gd name="connsiteY18" fmla="*/ 410140 h 592122"/>
                <a:gd name="connsiteX19" fmla="*/ 39283 w 418670"/>
                <a:gd name="connsiteY19" fmla="*/ 346321 h 592122"/>
                <a:gd name="connsiteX20" fmla="*/ 54198 w 418670"/>
                <a:gd name="connsiteY20" fmla="*/ 319159 h 592122"/>
                <a:gd name="connsiteX21" fmla="*/ 31153 w 418670"/>
                <a:gd name="connsiteY21" fmla="*/ 306926 h 592122"/>
                <a:gd name="connsiteX22" fmla="*/ 41993 w 418670"/>
                <a:gd name="connsiteY22" fmla="*/ 268899 h 592122"/>
                <a:gd name="connsiteX23" fmla="*/ 0 w 418670"/>
                <a:gd name="connsiteY23" fmla="*/ 253971 h 592122"/>
                <a:gd name="connsiteX24" fmla="*/ 17604 w 418670"/>
                <a:gd name="connsiteY24" fmla="*/ 225441 h 592122"/>
                <a:gd name="connsiteX25" fmla="*/ 58252 w 418670"/>
                <a:gd name="connsiteY25" fmla="*/ 194216 h 592122"/>
                <a:gd name="connsiteX26" fmla="*/ 51488 w 418670"/>
                <a:gd name="connsiteY26" fmla="*/ 31246 h 592122"/>
                <a:gd name="connsiteX27" fmla="*/ 67748 w 418670"/>
                <a:gd name="connsiteY27" fmla="*/ 0 h 592122"/>
                <a:gd name="connsiteX28" fmla="*/ 96191 w 418670"/>
                <a:gd name="connsiteY28" fmla="*/ 23098 h 592122"/>
                <a:gd name="connsiteX29" fmla="*/ 119236 w 418670"/>
                <a:gd name="connsiteY29" fmla="*/ 13581 h 592122"/>
                <a:gd name="connsiteX30" fmla="*/ 139550 w 418670"/>
                <a:gd name="connsiteY30" fmla="*/ 13581 h 592122"/>
                <a:gd name="connsiteX31" fmla="*/ 146335 w 418670"/>
                <a:gd name="connsiteY31" fmla="*/ 39395 h 592122"/>
                <a:gd name="connsiteX32" fmla="*/ 174778 w 418670"/>
                <a:gd name="connsiteY32" fmla="*/ 17666 h 592122"/>
                <a:gd name="connsiteX33" fmla="*/ 186984 w 418670"/>
                <a:gd name="connsiteY33" fmla="*/ 40742 h 592122"/>
                <a:gd name="connsiteX34" fmla="*/ 224923 w 418670"/>
                <a:gd name="connsiteY34" fmla="*/ 95065 h 592122"/>
                <a:gd name="connsiteX35" fmla="*/ 258786 w 418670"/>
                <a:gd name="connsiteY35" fmla="*/ 95065 h 592122"/>
                <a:gd name="connsiteX36" fmla="*/ 262861 w 418670"/>
                <a:gd name="connsiteY36" fmla="*/ 130375 h 592122"/>
                <a:gd name="connsiteX37" fmla="*/ 345503 w 418670"/>
                <a:gd name="connsiteY37" fmla="*/ 146672 h 592122"/>
                <a:gd name="connsiteX38" fmla="*/ 341449 w 418670"/>
                <a:gd name="connsiteY38" fmla="*/ 175203 h 592122"/>
                <a:gd name="connsiteX39" fmla="*/ 375312 w 418670"/>
                <a:gd name="connsiteY39" fmla="*/ 195563 h 592122"/>
                <a:gd name="connsiteX40" fmla="*/ 360418 w 418670"/>
                <a:gd name="connsiteY40" fmla="*/ 220009 h 592122"/>
                <a:gd name="connsiteX41" fmla="*/ 392937 w 418670"/>
                <a:gd name="connsiteY41" fmla="*/ 241738 h 592122"/>
                <a:gd name="connsiteX42" fmla="*/ 409197 w 418670"/>
                <a:gd name="connsiteY42" fmla="*/ 259404 h 592122"/>
                <a:gd name="connsiteX43" fmla="*/ 418671 w 418670"/>
                <a:gd name="connsiteY43" fmla="*/ 282480 h 592122"/>
                <a:gd name="connsiteX44" fmla="*/ 364472 w 418670"/>
                <a:gd name="connsiteY44" fmla="*/ 324591 h 592122"/>
                <a:gd name="connsiteX45" fmla="*/ 333319 w 418670"/>
                <a:gd name="connsiteY45" fmla="*/ 315074 h 592122"/>
                <a:gd name="connsiteX46" fmla="*/ 283175 w 418670"/>
                <a:gd name="connsiteY46" fmla="*/ 349037 h 592122"/>
                <a:gd name="connsiteX47" fmla="*/ 276411 w 418670"/>
                <a:gd name="connsiteY47" fmla="*/ 376198 h 592122"/>
                <a:gd name="connsiteX48" fmla="*/ 296724 w 418670"/>
                <a:gd name="connsiteY48" fmla="*/ 392495 h 59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8670" h="592122">
                  <a:moveTo>
                    <a:pt x="296724" y="392495"/>
                  </a:moveTo>
                  <a:lnTo>
                    <a:pt x="298090" y="425089"/>
                  </a:lnTo>
                  <a:lnTo>
                    <a:pt x="289961" y="449534"/>
                  </a:lnTo>
                  <a:lnTo>
                    <a:pt x="237106" y="463115"/>
                  </a:lnTo>
                  <a:lnTo>
                    <a:pt x="207297" y="491624"/>
                  </a:lnTo>
                  <a:lnTo>
                    <a:pt x="185618" y="472611"/>
                  </a:lnTo>
                  <a:lnTo>
                    <a:pt x="150389" y="457683"/>
                  </a:lnTo>
                  <a:lnTo>
                    <a:pt x="149045" y="499773"/>
                  </a:lnTo>
                  <a:lnTo>
                    <a:pt x="128710" y="533735"/>
                  </a:lnTo>
                  <a:lnTo>
                    <a:pt x="131420" y="560897"/>
                  </a:lnTo>
                  <a:lnTo>
                    <a:pt x="105687" y="582626"/>
                  </a:lnTo>
                  <a:lnTo>
                    <a:pt x="90771" y="567677"/>
                  </a:lnTo>
                  <a:lnTo>
                    <a:pt x="60962" y="592122"/>
                  </a:lnTo>
                  <a:lnTo>
                    <a:pt x="33863" y="574478"/>
                  </a:lnTo>
                  <a:lnTo>
                    <a:pt x="41993" y="554096"/>
                  </a:lnTo>
                  <a:lnTo>
                    <a:pt x="9474" y="551380"/>
                  </a:lnTo>
                  <a:lnTo>
                    <a:pt x="5420" y="522871"/>
                  </a:lnTo>
                  <a:lnTo>
                    <a:pt x="56908" y="490277"/>
                  </a:lnTo>
                  <a:lnTo>
                    <a:pt x="47413" y="410140"/>
                  </a:lnTo>
                  <a:lnTo>
                    <a:pt x="39283" y="346321"/>
                  </a:lnTo>
                  <a:lnTo>
                    <a:pt x="54198" y="319159"/>
                  </a:lnTo>
                  <a:lnTo>
                    <a:pt x="31153" y="306926"/>
                  </a:lnTo>
                  <a:lnTo>
                    <a:pt x="41993" y="268899"/>
                  </a:lnTo>
                  <a:lnTo>
                    <a:pt x="0" y="253971"/>
                  </a:lnTo>
                  <a:lnTo>
                    <a:pt x="17604" y="225441"/>
                  </a:lnTo>
                  <a:lnTo>
                    <a:pt x="58252" y="194216"/>
                  </a:lnTo>
                  <a:lnTo>
                    <a:pt x="51488" y="31246"/>
                  </a:lnTo>
                  <a:lnTo>
                    <a:pt x="67748" y="0"/>
                  </a:lnTo>
                  <a:lnTo>
                    <a:pt x="96191" y="23098"/>
                  </a:lnTo>
                  <a:lnTo>
                    <a:pt x="119236" y="13581"/>
                  </a:lnTo>
                  <a:lnTo>
                    <a:pt x="139550" y="13581"/>
                  </a:lnTo>
                  <a:lnTo>
                    <a:pt x="146335" y="39395"/>
                  </a:lnTo>
                  <a:lnTo>
                    <a:pt x="174778" y="17666"/>
                  </a:lnTo>
                  <a:lnTo>
                    <a:pt x="186984" y="40742"/>
                  </a:lnTo>
                  <a:lnTo>
                    <a:pt x="224923" y="95065"/>
                  </a:lnTo>
                  <a:lnTo>
                    <a:pt x="258786" y="95065"/>
                  </a:lnTo>
                  <a:lnTo>
                    <a:pt x="262861" y="130375"/>
                  </a:lnTo>
                  <a:lnTo>
                    <a:pt x="345503" y="146672"/>
                  </a:lnTo>
                  <a:lnTo>
                    <a:pt x="341449" y="175203"/>
                  </a:lnTo>
                  <a:lnTo>
                    <a:pt x="375312" y="195563"/>
                  </a:lnTo>
                  <a:lnTo>
                    <a:pt x="360418" y="220009"/>
                  </a:lnTo>
                  <a:lnTo>
                    <a:pt x="392937" y="241738"/>
                  </a:lnTo>
                  <a:lnTo>
                    <a:pt x="409197" y="259404"/>
                  </a:lnTo>
                  <a:lnTo>
                    <a:pt x="418671" y="282480"/>
                  </a:lnTo>
                  <a:lnTo>
                    <a:pt x="364472" y="324591"/>
                  </a:lnTo>
                  <a:lnTo>
                    <a:pt x="333319" y="315074"/>
                  </a:lnTo>
                  <a:lnTo>
                    <a:pt x="283175" y="349037"/>
                  </a:lnTo>
                  <a:lnTo>
                    <a:pt x="276411" y="376198"/>
                  </a:lnTo>
                  <a:lnTo>
                    <a:pt x="296724" y="392495"/>
                  </a:lnTo>
                  <a:close/>
                </a:path>
              </a:pathLst>
            </a:custGeom>
            <a:grpFill/>
            <a:ln w="3175" cap="rnd" cmpd="sng">
              <a:solidFill>
                <a:srgbClr val="103140"/>
              </a:solidFill>
              <a:prstDash val="solid"/>
              <a:round/>
            </a:ln>
          </p:spPr>
          <p:txBody>
            <a:bodyPr rtlCol="0" anchor="ctr"/>
            <a:lstStyle/>
            <a:p>
              <a:endParaRPr lang="sv-SE"/>
            </a:p>
          </p:txBody>
        </p:sp>
        <p:sp>
          <p:nvSpPr>
            <p:cNvPr id="316" name="Frihandsfigur 315">
              <a:extLst>
                <a:ext uri="{FF2B5EF4-FFF2-40B4-BE49-F238E27FC236}">
                  <a16:creationId xmlns:a16="http://schemas.microsoft.com/office/drawing/2014/main" id="{7F31A4C0-E12F-3E89-3414-38DBF0BD36DF}"/>
                </a:ext>
              </a:extLst>
            </p:cNvPr>
            <p:cNvSpPr/>
            <p:nvPr/>
          </p:nvSpPr>
          <p:spPr>
            <a:xfrm>
              <a:off x="5483780" y="9584778"/>
              <a:ext cx="327899" cy="465831"/>
            </a:xfrm>
            <a:custGeom>
              <a:avLst/>
              <a:gdLst>
                <a:gd name="connsiteX0" fmla="*/ 121946 w 327899"/>
                <a:gd name="connsiteY0" fmla="*/ 70620 h 465831"/>
                <a:gd name="connsiteX1" fmla="*/ 146335 w 327899"/>
                <a:gd name="connsiteY1" fmla="*/ 39395 h 465831"/>
                <a:gd name="connsiteX2" fmla="*/ 174778 w 327899"/>
                <a:gd name="connsiteY2" fmla="*/ 38026 h 465831"/>
                <a:gd name="connsiteX3" fmla="*/ 205953 w 327899"/>
                <a:gd name="connsiteY3" fmla="*/ 0 h 465831"/>
                <a:gd name="connsiteX4" fmla="*/ 253366 w 327899"/>
                <a:gd name="connsiteY4" fmla="*/ 28530 h 465831"/>
                <a:gd name="connsiteX5" fmla="*/ 279121 w 327899"/>
                <a:gd name="connsiteY5" fmla="*/ 16297 h 465831"/>
                <a:gd name="connsiteX6" fmla="*/ 295380 w 327899"/>
                <a:gd name="connsiteY6" fmla="*/ 44827 h 465831"/>
                <a:gd name="connsiteX7" fmla="*/ 289961 w 327899"/>
                <a:gd name="connsiteY7" fmla="*/ 62472 h 465831"/>
                <a:gd name="connsiteX8" fmla="*/ 310274 w 327899"/>
                <a:gd name="connsiteY8" fmla="*/ 118163 h 465831"/>
                <a:gd name="connsiteX9" fmla="*/ 327899 w 327899"/>
                <a:gd name="connsiteY9" fmla="*/ 131744 h 465831"/>
                <a:gd name="connsiteX10" fmla="*/ 318404 w 327899"/>
                <a:gd name="connsiteY10" fmla="*/ 195563 h 465831"/>
                <a:gd name="connsiteX11" fmla="*/ 325189 w 327899"/>
                <a:gd name="connsiteY11" fmla="*/ 233589 h 465831"/>
                <a:gd name="connsiteX12" fmla="*/ 302144 w 327899"/>
                <a:gd name="connsiteY12" fmla="*/ 243107 h 465831"/>
                <a:gd name="connsiteX13" fmla="*/ 273701 w 327899"/>
                <a:gd name="connsiteY13" fmla="*/ 220009 h 465831"/>
                <a:gd name="connsiteX14" fmla="*/ 257442 w 327899"/>
                <a:gd name="connsiteY14" fmla="*/ 251255 h 465831"/>
                <a:gd name="connsiteX15" fmla="*/ 264206 w 327899"/>
                <a:gd name="connsiteY15" fmla="*/ 414224 h 465831"/>
                <a:gd name="connsiteX16" fmla="*/ 223557 w 327899"/>
                <a:gd name="connsiteY16" fmla="*/ 445450 h 465831"/>
                <a:gd name="connsiteX17" fmla="*/ 195114 w 327899"/>
                <a:gd name="connsiteY17" fmla="*/ 444102 h 465831"/>
                <a:gd name="connsiteX18" fmla="*/ 201878 w 327899"/>
                <a:gd name="connsiteY18" fmla="*/ 429153 h 465831"/>
                <a:gd name="connsiteX19" fmla="*/ 134130 w 327899"/>
                <a:gd name="connsiteY19" fmla="*/ 422373 h 465831"/>
                <a:gd name="connsiteX20" fmla="*/ 126000 w 327899"/>
                <a:gd name="connsiteY20" fmla="*/ 441386 h 465831"/>
                <a:gd name="connsiteX21" fmla="*/ 108396 w 327899"/>
                <a:gd name="connsiteY21" fmla="*/ 441386 h 465831"/>
                <a:gd name="connsiteX22" fmla="*/ 67748 w 327899"/>
                <a:gd name="connsiteY22" fmla="*/ 465831 h 465831"/>
                <a:gd name="connsiteX23" fmla="*/ 60962 w 327899"/>
                <a:gd name="connsiteY23" fmla="*/ 430521 h 465831"/>
                <a:gd name="connsiteX24" fmla="*/ 65038 w 327899"/>
                <a:gd name="connsiteY24" fmla="*/ 385694 h 465831"/>
                <a:gd name="connsiteX25" fmla="*/ 52832 w 327899"/>
                <a:gd name="connsiteY25" fmla="*/ 358533 h 465831"/>
                <a:gd name="connsiteX26" fmla="*/ 85351 w 327899"/>
                <a:gd name="connsiteY26" fmla="*/ 338172 h 465831"/>
                <a:gd name="connsiteX27" fmla="*/ 67748 w 327899"/>
                <a:gd name="connsiteY27" fmla="*/ 321875 h 465831"/>
                <a:gd name="connsiteX28" fmla="*/ 36573 w 327899"/>
                <a:gd name="connsiteY28" fmla="*/ 315074 h 465831"/>
                <a:gd name="connsiteX29" fmla="*/ 0 w 327899"/>
                <a:gd name="connsiteY29" fmla="*/ 285196 h 465831"/>
                <a:gd name="connsiteX30" fmla="*/ 36573 w 327899"/>
                <a:gd name="connsiteY30" fmla="*/ 241738 h 465831"/>
                <a:gd name="connsiteX31" fmla="*/ 43359 w 327899"/>
                <a:gd name="connsiteY31" fmla="*/ 175203 h 465831"/>
                <a:gd name="connsiteX32" fmla="*/ 90771 w 327899"/>
                <a:gd name="connsiteY32" fmla="*/ 148041 h 465831"/>
                <a:gd name="connsiteX33" fmla="*/ 101611 w 327899"/>
                <a:gd name="connsiteY33" fmla="*/ 110015 h 465831"/>
                <a:gd name="connsiteX34" fmla="*/ 121946 w 327899"/>
                <a:gd name="connsiteY34" fmla="*/ 70620 h 4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899" h="465831">
                  <a:moveTo>
                    <a:pt x="121946" y="70620"/>
                  </a:moveTo>
                  <a:lnTo>
                    <a:pt x="146335" y="39395"/>
                  </a:lnTo>
                  <a:lnTo>
                    <a:pt x="174778" y="38026"/>
                  </a:lnTo>
                  <a:lnTo>
                    <a:pt x="205953" y="0"/>
                  </a:lnTo>
                  <a:lnTo>
                    <a:pt x="253366" y="28530"/>
                  </a:lnTo>
                  <a:lnTo>
                    <a:pt x="279121" y="16297"/>
                  </a:lnTo>
                  <a:lnTo>
                    <a:pt x="295380" y="44827"/>
                  </a:lnTo>
                  <a:lnTo>
                    <a:pt x="289961" y="62472"/>
                  </a:lnTo>
                  <a:lnTo>
                    <a:pt x="310274" y="118163"/>
                  </a:lnTo>
                  <a:lnTo>
                    <a:pt x="327899" y="131744"/>
                  </a:lnTo>
                  <a:lnTo>
                    <a:pt x="318404" y="195563"/>
                  </a:lnTo>
                  <a:lnTo>
                    <a:pt x="325189" y="233589"/>
                  </a:lnTo>
                  <a:lnTo>
                    <a:pt x="302144" y="243107"/>
                  </a:lnTo>
                  <a:lnTo>
                    <a:pt x="273701" y="220009"/>
                  </a:lnTo>
                  <a:lnTo>
                    <a:pt x="257442" y="251255"/>
                  </a:lnTo>
                  <a:lnTo>
                    <a:pt x="264206" y="414224"/>
                  </a:lnTo>
                  <a:lnTo>
                    <a:pt x="223557" y="445450"/>
                  </a:lnTo>
                  <a:lnTo>
                    <a:pt x="195114" y="444102"/>
                  </a:lnTo>
                  <a:lnTo>
                    <a:pt x="201878" y="429153"/>
                  </a:lnTo>
                  <a:lnTo>
                    <a:pt x="134130" y="422373"/>
                  </a:lnTo>
                  <a:lnTo>
                    <a:pt x="126000" y="441386"/>
                  </a:lnTo>
                  <a:lnTo>
                    <a:pt x="108396" y="441386"/>
                  </a:lnTo>
                  <a:lnTo>
                    <a:pt x="67748" y="465831"/>
                  </a:lnTo>
                  <a:lnTo>
                    <a:pt x="60962" y="430521"/>
                  </a:lnTo>
                  <a:lnTo>
                    <a:pt x="65038" y="385694"/>
                  </a:lnTo>
                  <a:lnTo>
                    <a:pt x="52832" y="358533"/>
                  </a:lnTo>
                  <a:lnTo>
                    <a:pt x="85351" y="338172"/>
                  </a:lnTo>
                  <a:lnTo>
                    <a:pt x="67748" y="321875"/>
                  </a:lnTo>
                  <a:lnTo>
                    <a:pt x="36573" y="315074"/>
                  </a:lnTo>
                  <a:lnTo>
                    <a:pt x="0" y="285196"/>
                  </a:lnTo>
                  <a:lnTo>
                    <a:pt x="36573" y="241738"/>
                  </a:lnTo>
                  <a:lnTo>
                    <a:pt x="43359" y="175203"/>
                  </a:lnTo>
                  <a:lnTo>
                    <a:pt x="90771" y="148041"/>
                  </a:lnTo>
                  <a:lnTo>
                    <a:pt x="101611" y="110015"/>
                  </a:lnTo>
                  <a:lnTo>
                    <a:pt x="121946" y="70620"/>
                  </a:lnTo>
                  <a:close/>
                </a:path>
              </a:pathLst>
            </a:custGeom>
            <a:grpFill/>
            <a:ln w="3175" cap="rnd" cmpd="sng">
              <a:solidFill>
                <a:srgbClr val="103140"/>
              </a:solidFill>
              <a:prstDash val="solid"/>
              <a:round/>
            </a:ln>
          </p:spPr>
          <p:txBody>
            <a:bodyPr rtlCol="0" anchor="ctr"/>
            <a:lstStyle/>
            <a:p>
              <a:endParaRPr lang="sv-SE"/>
            </a:p>
          </p:txBody>
        </p:sp>
        <p:sp>
          <p:nvSpPr>
            <p:cNvPr id="317" name="Frihandsfigur 316">
              <a:extLst>
                <a:ext uri="{FF2B5EF4-FFF2-40B4-BE49-F238E27FC236}">
                  <a16:creationId xmlns:a16="http://schemas.microsoft.com/office/drawing/2014/main" id="{AE8D2B5B-775B-3B4E-0785-97A4526B9F59}"/>
                </a:ext>
              </a:extLst>
            </p:cNvPr>
            <p:cNvSpPr/>
            <p:nvPr/>
          </p:nvSpPr>
          <p:spPr>
            <a:xfrm>
              <a:off x="5471574" y="10007151"/>
              <a:ext cx="275066" cy="320506"/>
            </a:xfrm>
            <a:custGeom>
              <a:avLst/>
              <a:gdLst>
                <a:gd name="connsiteX0" fmla="*/ 193770 w 275066"/>
                <a:gd name="connsiteY0" fmla="*/ 211860 h 320506"/>
                <a:gd name="connsiteX1" fmla="*/ 205953 w 275066"/>
                <a:gd name="connsiteY1" fmla="*/ 286544 h 320506"/>
                <a:gd name="connsiteX2" fmla="*/ 203243 w 275066"/>
                <a:gd name="connsiteY2" fmla="*/ 309642 h 320506"/>
                <a:gd name="connsiteX3" fmla="*/ 223579 w 275066"/>
                <a:gd name="connsiteY3" fmla="*/ 320506 h 320506"/>
                <a:gd name="connsiteX4" fmla="*/ 275067 w 275066"/>
                <a:gd name="connsiteY4" fmla="*/ 287913 h 320506"/>
                <a:gd name="connsiteX5" fmla="*/ 265571 w 275066"/>
                <a:gd name="connsiteY5" fmla="*/ 207775 h 320506"/>
                <a:gd name="connsiteX6" fmla="*/ 257442 w 275066"/>
                <a:gd name="connsiteY6" fmla="*/ 143956 h 320506"/>
                <a:gd name="connsiteX7" fmla="*/ 272357 w 275066"/>
                <a:gd name="connsiteY7" fmla="*/ 116795 h 320506"/>
                <a:gd name="connsiteX8" fmla="*/ 249312 w 275066"/>
                <a:gd name="connsiteY8" fmla="*/ 104561 h 320506"/>
                <a:gd name="connsiteX9" fmla="*/ 260152 w 275066"/>
                <a:gd name="connsiteY9" fmla="*/ 66535 h 320506"/>
                <a:gd name="connsiteX10" fmla="*/ 218159 w 275066"/>
                <a:gd name="connsiteY10" fmla="*/ 51607 h 320506"/>
                <a:gd name="connsiteX11" fmla="*/ 235762 w 275066"/>
                <a:gd name="connsiteY11" fmla="*/ 23077 h 320506"/>
                <a:gd name="connsiteX12" fmla="*/ 207319 w 275066"/>
                <a:gd name="connsiteY12" fmla="*/ 21729 h 320506"/>
                <a:gd name="connsiteX13" fmla="*/ 214083 w 275066"/>
                <a:gd name="connsiteY13" fmla="*/ 6780 h 320506"/>
                <a:gd name="connsiteX14" fmla="*/ 146335 w 275066"/>
                <a:gd name="connsiteY14" fmla="*/ 0 h 320506"/>
                <a:gd name="connsiteX15" fmla="*/ 138206 w 275066"/>
                <a:gd name="connsiteY15" fmla="*/ 19013 h 320506"/>
                <a:gd name="connsiteX16" fmla="*/ 120602 w 275066"/>
                <a:gd name="connsiteY16" fmla="*/ 19013 h 320506"/>
                <a:gd name="connsiteX17" fmla="*/ 79953 w 275066"/>
                <a:gd name="connsiteY17" fmla="*/ 43458 h 320506"/>
                <a:gd name="connsiteX18" fmla="*/ 60984 w 275066"/>
                <a:gd name="connsiteY18" fmla="*/ 44806 h 320506"/>
                <a:gd name="connsiteX19" fmla="*/ 65038 w 275066"/>
                <a:gd name="connsiteY19" fmla="*/ 73336 h 320506"/>
                <a:gd name="connsiteX20" fmla="*/ 33885 w 275066"/>
                <a:gd name="connsiteY20" fmla="*/ 115426 h 320506"/>
                <a:gd name="connsiteX21" fmla="*/ 0 w 275066"/>
                <a:gd name="connsiteY21" fmla="*/ 111362 h 320506"/>
                <a:gd name="connsiteX22" fmla="*/ 0 w 275066"/>
                <a:gd name="connsiteY22" fmla="*/ 161601 h 320506"/>
                <a:gd name="connsiteX23" fmla="*/ 14915 w 275066"/>
                <a:gd name="connsiteY23" fmla="*/ 202343 h 320506"/>
                <a:gd name="connsiteX24" fmla="*/ 29809 w 275066"/>
                <a:gd name="connsiteY24" fmla="*/ 180614 h 320506"/>
                <a:gd name="connsiteX25" fmla="*/ 58274 w 275066"/>
                <a:gd name="connsiteY25" fmla="*/ 173834 h 320506"/>
                <a:gd name="connsiteX26" fmla="*/ 74534 w 275066"/>
                <a:gd name="connsiteY26" fmla="*/ 161601 h 320506"/>
                <a:gd name="connsiteX27" fmla="*/ 92137 w 275066"/>
                <a:gd name="connsiteY27" fmla="*/ 172465 h 320506"/>
                <a:gd name="connsiteX28" fmla="*/ 113816 w 275066"/>
                <a:gd name="connsiteY28" fmla="*/ 167033 h 320506"/>
                <a:gd name="connsiteX29" fmla="*/ 193770 w 275066"/>
                <a:gd name="connsiteY29" fmla="*/ 211860 h 3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5066" h="320506">
                  <a:moveTo>
                    <a:pt x="193770" y="211860"/>
                  </a:moveTo>
                  <a:lnTo>
                    <a:pt x="205953" y="286544"/>
                  </a:lnTo>
                  <a:lnTo>
                    <a:pt x="203243" y="309642"/>
                  </a:lnTo>
                  <a:lnTo>
                    <a:pt x="223579" y="320506"/>
                  </a:lnTo>
                  <a:lnTo>
                    <a:pt x="275067" y="287913"/>
                  </a:lnTo>
                  <a:lnTo>
                    <a:pt x="265571" y="207775"/>
                  </a:lnTo>
                  <a:lnTo>
                    <a:pt x="257442" y="143956"/>
                  </a:lnTo>
                  <a:lnTo>
                    <a:pt x="272357" y="116795"/>
                  </a:lnTo>
                  <a:lnTo>
                    <a:pt x="249312" y="104561"/>
                  </a:lnTo>
                  <a:lnTo>
                    <a:pt x="260152" y="66535"/>
                  </a:lnTo>
                  <a:lnTo>
                    <a:pt x="218159" y="51607"/>
                  </a:lnTo>
                  <a:lnTo>
                    <a:pt x="235762" y="23077"/>
                  </a:lnTo>
                  <a:lnTo>
                    <a:pt x="207319" y="21729"/>
                  </a:lnTo>
                  <a:lnTo>
                    <a:pt x="214083" y="6780"/>
                  </a:lnTo>
                  <a:lnTo>
                    <a:pt x="146335" y="0"/>
                  </a:lnTo>
                  <a:lnTo>
                    <a:pt x="138206" y="19013"/>
                  </a:lnTo>
                  <a:lnTo>
                    <a:pt x="120602" y="19013"/>
                  </a:lnTo>
                  <a:lnTo>
                    <a:pt x="79953" y="43458"/>
                  </a:lnTo>
                  <a:lnTo>
                    <a:pt x="60984" y="44806"/>
                  </a:lnTo>
                  <a:lnTo>
                    <a:pt x="65038" y="73336"/>
                  </a:lnTo>
                  <a:lnTo>
                    <a:pt x="33885" y="115426"/>
                  </a:lnTo>
                  <a:lnTo>
                    <a:pt x="0" y="111362"/>
                  </a:lnTo>
                  <a:lnTo>
                    <a:pt x="0" y="161601"/>
                  </a:lnTo>
                  <a:lnTo>
                    <a:pt x="14915" y="202343"/>
                  </a:lnTo>
                  <a:lnTo>
                    <a:pt x="29809" y="180614"/>
                  </a:lnTo>
                  <a:lnTo>
                    <a:pt x="58274" y="173834"/>
                  </a:lnTo>
                  <a:lnTo>
                    <a:pt x="74534" y="161601"/>
                  </a:lnTo>
                  <a:lnTo>
                    <a:pt x="92137" y="172465"/>
                  </a:lnTo>
                  <a:lnTo>
                    <a:pt x="113816" y="167033"/>
                  </a:lnTo>
                  <a:lnTo>
                    <a:pt x="193770" y="211860"/>
                  </a:lnTo>
                  <a:close/>
                </a:path>
              </a:pathLst>
            </a:custGeom>
            <a:grpFill/>
            <a:ln w="3175" cap="rnd" cmpd="sng">
              <a:solidFill>
                <a:srgbClr val="103140"/>
              </a:solidFill>
              <a:prstDash val="solid"/>
              <a:round/>
            </a:ln>
          </p:spPr>
          <p:txBody>
            <a:bodyPr rtlCol="0" anchor="ctr"/>
            <a:lstStyle/>
            <a:p>
              <a:endParaRPr lang="sv-SE"/>
            </a:p>
          </p:txBody>
        </p:sp>
        <p:sp>
          <p:nvSpPr>
            <p:cNvPr id="318" name="Frihandsfigur 317">
              <a:extLst>
                <a:ext uri="{FF2B5EF4-FFF2-40B4-BE49-F238E27FC236}">
                  <a16:creationId xmlns:a16="http://schemas.microsoft.com/office/drawing/2014/main" id="{6A1B468A-AE18-5720-7FA5-71A32A0C0360}"/>
                </a:ext>
              </a:extLst>
            </p:cNvPr>
            <p:cNvSpPr/>
            <p:nvPr/>
          </p:nvSpPr>
          <p:spPr>
            <a:xfrm>
              <a:off x="5387567" y="9283285"/>
              <a:ext cx="468814" cy="346320"/>
            </a:xfrm>
            <a:custGeom>
              <a:avLst/>
              <a:gdLst>
                <a:gd name="connsiteX0" fmla="*/ 85373 w 468814"/>
                <a:gd name="connsiteY0" fmla="*/ 177919 h 346320"/>
                <a:gd name="connsiteX1" fmla="*/ 113816 w 468814"/>
                <a:gd name="connsiteY1" fmla="*/ 152105 h 346320"/>
                <a:gd name="connsiteX2" fmla="*/ 143625 w 468814"/>
                <a:gd name="connsiteY2" fmla="*/ 162969 h 346320"/>
                <a:gd name="connsiteX3" fmla="*/ 214083 w 468814"/>
                <a:gd name="connsiteY3" fmla="*/ 143956 h 346320"/>
                <a:gd name="connsiteX4" fmla="*/ 334685 w 468814"/>
                <a:gd name="connsiteY4" fmla="*/ 259404 h 346320"/>
                <a:gd name="connsiteX5" fmla="*/ 349579 w 468814"/>
                <a:gd name="connsiteY5" fmla="*/ 330024 h 346320"/>
                <a:gd name="connsiteX6" fmla="*/ 375334 w 468814"/>
                <a:gd name="connsiteY6" fmla="*/ 317790 h 346320"/>
                <a:gd name="connsiteX7" fmla="*/ 391593 w 468814"/>
                <a:gd name="connsiteY7" fmla="*/ 346321 h 346320"/>
                <a:gd name="connsiteX8" fmla="*/ 402433 w 468814"/>
                <a:gd name="connsiteY8" fmla="*/ 300146 h 346320"/>
                <a:gd name="connsiteX9" fmla="*/ 445791 w 468814"/>
                <a:gd name="connsiteY9" fmla="*/ 301493 h 346320"/>
                <a:gd name="connsiteX10" fmla="*/ 468815 w 468814"/>
                <a:gd name="connsiteY10" fmla="*/ 266183 h 346320"/>
                <a:gd name="connsiteX11" fmla="*/ 449845 w 468814"/>
                <a:gd name="connsiteY11" fmla="*/ 232242 h 346320"/>
                <a:gd name="connsiteX12" fmla="*/ 398357 w 468814"/>
                <a:gd name="connsiteY12" fmla="*/ 203712 h 346320"/>
                <a:gd name="connsiteX13" fmla="*/ 406487 w 468814"/>
                <a:gd name="connsiteY13" fmla="*/ 129028 h 346320"/>
                <a:gd name="connsiteX14" fmla="*/ 375334 w 468814"/>
                <a:gd name="connsiteY14" fmla="*/ 103214 h 346320"/>
                <a:gd name="connsiteX15" fmla="*/ 359074 w 468814"/>
                <a:gd name="connsiteY15" fmla="*/ 0 h 346320"/>
                <a:gd name="connsiteX16" fmla="*/ 322480 w 468814"/>
                <a:gd name="connsiteY16" fmla="*/ 29878 h 346320"/>
                <a:gd name="connsiteX17" fmla="*/ 296746 w 468814"/>
                <a:gd name="connsiteY17" fmla="*/ 69273 h 346320"/>
                <a:gd name="connsiteX18" fmla="*/ 215449 w 468814"/>
                <a:gd name="connsiteY18" fmla="*/ 85570 h 346320"/>
                <a:gd name="connsiteX19" fmla="*/ 210029 w 468814"/>
                <a:gd name="connsiteY19" fmla="*/ 99150 h 346320"/>
                <a:gd name="connsiteX20" fmla="*/ 138206 w 468814"/>
                <a:gd name="connsiteY20" fmla="*/ 100498 h 346320"/>
                <a:gd name="connsiteX21" fmla="*/ 142281 w 468814"/>
                <a:gd name="connsiteY21" fmla="*/ 78769 h 346320"/>
                <a:gd name="connsiteX22" fmla="*/ 101633 w 468814"/>
                <a:gd name="connsiteY22" fmla="*/ 78769 h 346320"/>
                <a:gd name="connsiteX23" fmla="*/ 50144 w 468814"/>
                <a:gd name="connsiteY23" fmla="*/ 130375 h 346320"/>
                <a:gd name="connsiteX24" fmla="*/ 20335 w 468814"/>
                <a:gd name="connsiteY24" fmla="*/ 139893 h 346320"/>
                <a:gd name="connsiteX25" fmla="*/ 0 w 468814"/>
                <a:gd name="connsiteY25" fmla="*/ 152105 h 346320"/>
                <a:gd name="connsiteX26" fmla="*/ 1366 w 468814"/>
                <a:gd name="connsiteY26" fmla="*/ 179266 h 346320"/>
                <a:gd name="connsiteX27" fmla="*/ 23045 w 468814"/>
                <a:gd name="connsiteY27" fmla="*/ 191500 h 346320"/>
                <a:gd name="connsiteX28" fmla="*/ 85373 w 468814"/>
                <a:gd name="connsiteY28" fmla="*/ 177919 h 3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8814" h="346320">
                  <a:moveTo>
                    <a:pt x="85373" y="177919"/>
                  </a:moveTo>
                  <a:lnTo>
                    <a:pt x="113816" y="152105"/>
                  </a:lnTo>
                  <a:lnTo>
                    <a:pt x="143625" y="162969"/>
                  </a:lnTo>
                  <a:lnTo>
                    <a:pt x="214083" y="143956"/>
                  </a:lnTo>
                  <a:lnTo>
                    <a:pt x="334685" y="259404"/>
                  </a:lnTo>
                  <a:lnTo>
                    <a:pt x="349579" y="330024"/>
                  </a:lnTo>
                  <a:lnTo>
                    <a:pt x="375334" y="317790"/>
                  </a:lnTo>
                  <a:lnTo>
                    <a:pt x="391593" y="346321"/>
                  </a:lnTo>
                  <a:lnTo>
                    <a:pt x="402433" y="300146"/>
                  </a:lnTo>
                  <a:lnTo>
                    <a:pt x="445791" y="301493"/>
                  </a:lnTo>
                  <a:lnTo>
                    <a:pt x="468815" y="266183"/>
                  </a:lnTo>
                  <a:lnTo>
                    <a:pt x="449845" y="232242"/>
                  </a:lnTo>
                  <a:lnTo>
                    <a:pt x="398357" y="203712"/>
                  </a:lnTo>
                  <a:lnTo>
                    <a:pt x="406487" y="129028"/>
                  </a:lnTo>
                  <a:lnTo>
                    <a:pt x="375334" y="103214"/>
                  </a:lnTo>
                  <a:lnTo>
                    <a:pt x="359074" y="0"/>
                  </a:lnTo>
                  <a:lnTo>
                    <a:pt x="322480" y="29878"/>
                  </a:lnTo>
                  <a:lnTo>
                    <a:pt x="296746" y="69273"/>
                  </a:lnTo>
                  <a:lnTo>
                    <a:pt x="215449" y="85570"/>
                  </a:lnTo>
                  <a:lnTo>
                    <a:pt x="210029" y="99150"/>
                  </a:lnTo>
                  <a:lnTo>
                    <a:pt x="138206" y="100498"/>
                  </a:lnTo>
                  <a:lnTo>
                    <a:pt x="142281" y="78769"/>
                  </a:lnTo>
                  <a:lnTo>
                    <a:pt x="101633" y="78769"/>
                  </a:lnTo>
                  <a:lnTo>
                    <a:pt x="50144" y="130375"/>
                  </a:lnTo>
                  <a:lnTo>
                    <a:pt x="20335" y="139893"/>
                  </a:lnTo>
                  <a:lnTo>
                    <a:pt x="0" y="152105"/>
                  </a:lnTo>
                  <a:lnTo>
                    <a:pt x="1366" y="179266"/>
                  </a:lnTo>
                  <a:lnTo>
                    <a:pt x="23045" y="191500"/>
                  </a:lnTo>
                  <a:lnTo>
                    <a:pt x="85373" y="177919"/>
                  </a:lnTo>
                  <a:close/>
                </a:path>
              </a:pathLst>
            </a:custGeom>
            <a:grpFill/>
            <a:ln w="3175" cap="rnd" cmpd="sng">
              <a:solidFill>
                <a:srgbClr val="103140"/>
              </a:solidFill>
              <a:prstDash val="solid"/>
              <a:round/>
            </a:ln>
          </p:spPr>
          <p:txBody>
            <a:bodyPr rtlCol="0" anchor="ctr"/>
            <a:lstStyle/>
            <a:p>
              <a:endParaRPr lang="sv-SE"/>
            </a:p>
          </p:txBody>
        </p:sp>
        <p:sp>
          <p:nvSpPr>
            <p:cNvPr id="319" name="Frihandsfigur 318">
              <a:extLst>
                <a:ext uri="{FF2B5EF4-FFF2-40B4-BE49-F238E27FC236}">
                  <a16:creationId xmlns:a16="http://schemas.microsoft.com/office/drawing/2014/main" id="{C853ECF8-2FA0-ACDE-A41E-C22365CA03C3}"/>
                </a:ext>
              </a:extLst>
            </p:cNvPr>
            <p:cNvSpPr/>
            <p:nvPr/>
          </p:nvSpPr>
          <p:spPr>
            <a:xfrm>
              <a:off x="5433635" y="8938333"/>
              <a:ext cx="529798" cy="577193"/>
            </a:xfrm>
            <a:custGeom>
              <a:avLst/>
              <a:gdLst>
                <a:gd name="connsiteX0" fmla="*/ 162595 w 529798"/>
                <a:gd name="connsiteY0" fmla="*/ 334087 h 577193"/>
                <a:gd name="connsiteX1" fmla="*/ 215449 w 529798"/>
                <a:gd name="connsiteY1" fmla="*/ 332740 h 577193"/>
                <a:gd name="connsiteX2" fmla="*/ 253388 w 529798"/>
                <a:gd name="connsiteY2" fmla="*/ 335456 h 577193"/>
                <a:gd name="connsiteX3" fmla="*/ 277777 w 529798"/>
                <a:gd name="connsiteY3" fmla="*/ 325939 h 577193"/>
                <a:gd name="connsiteX4" fmla="*/ 313006 w 529798"/>
                <a:gd name="connsiteY4" fmla="*/ 344952 h 577193"/>
                <a:gd name="connsiteX5" fmla="*/ 329265 w 529798"/>
                <a:gd name="connsiteY5" fmla="*/ 448166 h 577193"/>
                <a:gd name="connsiteX6" fmla="*/ 360418 w 529798"/>
                <a:gd name="connsiteY6" fmla="*/ 473980 h 577193"/>
                <a:gd name="connsiteX7" fmla="*/ 352289 w 529798"/>
                <a:gd name="connsiteY7" fmla="*/ 548664 h 577193"/>
                <a:gd name="connsiteX8" fmla="*/ 403777 w 529798"/>
                <a:gd name="connsiteY8" fmla="*/ 577194 h 577193"/>
                <a:gd name="connsiteX9" fmla="*/ 456631 w 529798"/>
                <a:gd name="connsiteY9" fmla="*/ 518786 h 577193"/>
                <a:gd name="connsiteX10" fmla="*/ 443082 w 529798"/>
                <a:gd name="connsiteY10" fmla="*/ 497057 h 577193"/>
                <a:gd name="connsiteX11" fmla="*/ 453921 w 529798"/>
                <a:gd name="connsiteY11" fmla="*/ 452251 h 577193"/>
                <a:gd name="connsiteX12" fmla="*/ 481020 w 529798"/>
                <a:gd name="connsiteY12" fmla="*/ 407423 h 577193"/>
                <a:gd name="connsiteX13" fmla="*/ 529799 w 529798"/>
                <a:gd name="connsiteY13" fmla="*/ 400644 h 577193"/>
                <a:gd name="connsiteX14" fmla="*/ 528433 w 529798"/>
                <a:gd name="connsiteY14" fmla="*/ 370766 h 577193"/>
                <a:gd name="connsiteX15" fmla="*/ 468815 w 529798"/>
                <a:gd name="connsiteY15" fmla="*/ 363965 h 577193"/>
                <a:gd name="connsiteX16" fmla="*/ 441716 w 529798"/>
                <a:gd name="connsiteY16" fmla="*/ 324591 h 577193"/>
                <a:gd name="connsiteX17" fmla="*/ 462051 w 529798"/>
                <a:gd name="connsiteY17" fmla="*/ 293345 h 577193"/>
                <a:gd name="connsiteX18" fmla="*/ 421402 w 529798"/>
                <a:gd name="connsiteY18" fmla="*/ 240390 h 577193"/>
                <a:gd name="connsiteX19" fmla="*/ 352289 w 529798"/>
                <a:gd name="connsiteY19" fmla="*/ 264836 h 577193"/>
                <a:gd name="connsiteX20" fmla="*/ 279121 w 529798"/>
                <a:gd name="connsiteY20" fmla="*/ 234958 h 577193"/>
                <a:gd name="connsiteX21" fmla="*/ 277777 w 529798"/>
                <a:gd name="connsiteY21" fmla="*/ 209144 h 577193"/>
                <a:gd name="connsiteX22" fmla="*/ 349579 w 529798"/>
                <a:gd name="connsiteY22" fmla="*/ 211860 h 577193"/>
                <a:gd name="connsiteX23" fmla="*/ 415982 w 529798"/>
                <a:gd name="connsiteY23" fmla="*/ 190131 h 577193"/>
                <a:gd name="connsiteX24" fmla="*/ 449845 w 529798"/>
                <a:gd name="connsiteY24" fmla="*/ 196932 h 577193"/>
                <a:gd name="connsiteX25" fmla="*/ 463395 w 529798"/>
                <a:gd name="connsiteY25" fmla="*/ 164338 h 577193"/>
                <a:gd name="connsiteX26" fmla="*/ 430876 w 529798"/>
                <a:gd name="connsiteY26" fmla="*/ 89633 h 577193"/>
                <a:gd name="connsiteX27" fmla="*/ 346869 w 529798"/>
                <a:gd name="connsiteY27" fmla="*/ 84201 h 577193"/>
                <a:gd name="connsiteX28" fmla="*/ 277777 w 529798"/>
                <a:gd name="connsiteY28" fmla="*/ 63840 h 577193"/>
                <a:gd name="connsiteX29" fmla="*/ 270991 w 529798"/>
                <a:gd name="connsiteY29" fmla="*/ 0 h 577193"/>
                <a:gd name="connsiteX30" fmla="*/ 215449 w 529798"/>
                <a:gd name="connsiteY30" fmla="*/ 2716 h 577193"/>
                <a:gd name="connsiteX31" fmla="*/ 207319 w 529798"/>
                <a:gd name="connsiteY31" fmla="*/ 67904 h 577193"/>
                <a:gd name="connsiteX32" fmla="*/ 170724 w 529798"/>
                <a:gd name="connsiteY32" fmla="*/ 76052 h 577193"/>
                <a:gd name="connsiteX33" fmla="*/ 169380 w 529798"/>
                <a:gd name="connsiteY33" fmla="*/ 48891 h 577193"/>
                <a:gd name="connsiteX34" fmla="*/ 134152 w 529798"/>
                <a:gd name="connsiteY34" fmla="*/ 48891 h 577193"/>
                <a:gd name="connsiteX35" fmla="*/ 131442 w 529798"/>
                <a:gd name="connsiteY35" fmla="*/ 93718 h 577193"/>
                <a:gd name="connsiteX36" fmla="*/ 101633 w 529798"/>
                <a:gd name="connsiteY36" fmla="*/ 130375 h 577193"/>
                <a:gd name="connsiteX37" fmla="*/ 25755 w 529798"/>
                <a:gd name="connsiteY37" fmla="*/ 124943 h 577193"/>
                <a:gd name="connsiteX38" fmla="*/ 0 w 529798"/>
                <a:gd name="connsiteY38" fmla="*/ 145325 h 577193"/>
                <a:gd name="connsiteX39" fmla="*/ 25755 w 529798"/>
                <a:gd name="connsiteY39" fmla="*/ 190131 h 577193"/>
                <a:gd name="connsiteX40" fmla="*/ 62328 w 529798"/>
                <a:gd name="connsiteY40" fmla="*/ 207797 h 577193"/>
                <a:gd name="connsiteX41" fmla="*/ 94847 w 529798"/>
                <a:gd name="connsiteY41" fmla="*/ 260751 h 577193"/>
                <a:gd name="connsiteX42" fmla="*/ 107052 w 529798"/>
                <a:gd name="connsiteY42" fmla="*/ 302862 h 577193"/>
                <a:gd name="connsiteX43" fmla="*/ 94847 w 529798"/>
                <a:gd name="connsiteY43" fmla="*/ 312358 h 577193"/>
                <a:gd name="connsiteX44" fmla="*/ 104343 w 529798"/>
                <a:gd name="connsiteY44" fmla="*/ 330024 h 577193"/>
                <a:gd name="connsiteX45" fmla="*/ 142281 w 529798"/>
                <a:gd name="connsiteY45" fmla="*/ 308294 h 577193"/>
                <a:gd name="connsiteX46" fmla="*/ 162595 w 529798"/>
                <a:gd name="connsiteY46" fmla="*/ 334087 h 5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9798" h="577193">
                  <a:moveTo>
                    <a:pt x="162595" y="334087"/>
                  </a:moveTo>
                  <a:lnTo>
                    <a:pt x="215449" y="332740"/>
                  </a:lnTo>
                  <a:lnTo>
                    <a:pt x="253388" y="335456"/>
                  </a:lnTo>
                  <a:lnTo>
                    <a:pt x="277777" y="325939"/>
                  </a:lnTo>
                  <a:lnTo>
                    <a:pt x="313006" y="344952"/>
                  </a:lnTo>
                  <a:lnTo>
                    <a:pt x="329265" y="448166"/>
                  </a:lnTo>
                  <a:lnTo>
                    <a:pt x="360418" y="473980"/>
                  </a:lnTo>
                  <a:lnTo>
                    <a:pt x="352289" y="548664"/>
                  </a:lnTo>
                  <a:lnTo>
                    <a:pt x="403777" y="577194"/>
                  </a:lnTo>
                  <a:lnTo>
                    <a:pt x="456631" y="518786"/>
                  </a:lnTo>
                  <a:lnTo>
                    <a:pt x="443082" y="497057"/>
                  </a:lnTo>
                  <a:lnTo>
                    <a:pt x="453921" y="452251"/>
                  </a:lnTo>
                  <a:lnTo>
                    <a:pt x="481020" y="407423"/>
                  </a:lnTo>
                  <a:lnTo>
                    <a:pt x="529799" y="400644"/>
                  </a:lnTo>
                  <a:lnTo>
                    <a:pt x="528433" y="370766"/>
                  </a:lnTo>
                  <a:lnTo>
                    <a:pt x="468815" y="363965"/>
                  </a:lnTo>
                  <a:lnTo>
                    <a:pt x="441716" y="324591"/>
                  </a:lnTo>
                  <a:lnTo>
                    <a:pt x="462051" y="293345"/>
                  </a:lnTo>
                  <a:lnTo>
                    <a:pt x="421402" y="240390"/>
                  </a:lnTo>
                  <a:lnTo>
                    <a:pt x="352289" y="264836"/>
                  </a:lnTo>
                  <a:lnTo>
                    <a:pt x="279121" y="234958"/>
                  </a:lnTo>
                  <a:lnTo>
                    <a:pt x="277777" y="209144"/>
                  </a:lnTo>
                  <a:lnTo>
                    <a:pt x="349579" y="211860"/>
                  </a:lnTo>
                  <a:lnTo>
                    <a:pt x="415982" y="190131"/>
                  </a:lnTo>
                  <a:lnTo>
                    <a:pt x="449845" y="196932"/>
                  </a:lnTo>
                  <a:lnTo>
                    <a:pt x="463395" y="164338"/>
                  </a:lnTo>
                  <a:lnTo>
                    <a:pt x="430876" y="89633"/>
                  </a:lnTo>
                  <a:lnTo>
                    <a:pt x="346869" y="84201"/>
                  </a:lnTo>
                  <a:lnTo>
                    <a:pt x="277777" y="63840"/>
                  </a:lnTo>
                  <a:lnTo>
                    <a:pt x="270991" y="0"/>
                  </a:lnTo>
                  <a:lnTo>
                    <a:pt x="215449" y="2716"/>
                  </a:lnTo>
                  <a:lnTo>
                    <a:pt x="207319" y="67904"/>
                  </a:lnTo>
                  <a:lnTo>
                    <a:pt x="170724" y="76052"/>
                  </a:lnTo>
                  <a:lnTo>
                    <a:pt x="169380" y="48891"/>
                  </a:lnTo>
                  <a:lnTo>
                    <a:pt x="134152" y="48891"/>
                  </a:lnTo>
                  <a:lnTo>
                    <a:pt x="131442" y="93718"/>
                  </a:lnTo>
                  <a:lnTo>
                    <a:pt x="101633" y="130375"/>
                  </a:lnTo>
                  <a:lnTo>
                    <a:pt x="25755" y="124943"/>
                  </a:lnTo>
                  <a:lnTo>
                    <a:pt x="0" y="145325"/>
                  </a:lnTo>
                  <a:lnTo>
                    <a:pt x="25755" y="190131"/>
                  </a:lnTo>
                  <a:lnTo>
                    <a:pt x="62328" y="207797"/>
                  </a:lnTo>
                  <a:lnTo>
                    <a:pt x="94847" y="260751"/>
                  </a:lnTo>
                  <a:lnTo>
                    <a:pt x="107052" y="302862"/>
                  </a:lnTo>
                  <a:lnTo>
                    <a:pt x="94847" y="312358"/>
                  </a:lnTo>
                  <a:lnTo>
                    <a:pt x="104343" y="330024"/>
                  </a:lnTo>
                  <a:lnTo>
                    <a:pt x="142281" y="308294"/>
                  </a:lnTo>
                  <a:lnTo>
                    <a:pt x="162595" y="334087"/>
                  </a:lnTo>
                  <a:close/>
                </a:path>
              </a:pathLst>
            </a:custGeom>
            <a:grpFill/>
            <a:ln w="3175" cap="rnd" cmpd="sng">
              <a:solidFill>
                <a:srgbClr val="103140"/>
              </a:solidFill>
              <a:prstDash val="solid"/>
              <a:round/>
            </a:ln>
          </p:spPr>
          <p:txBody>
            <a:bodyPr rtlCol="0" anchor="ctr"/>
            <a:lstStyle/>
            <a:p>
              <a:endParaRPr lang="sv-SE"/>
            </a:p>
          </p:txBody>
        </p:sp>
        <p:sp>
          <p:nvSpPr>
            <p:cNvPr id="320" name="Frihandsfigur 319">
              <a:extLst>
                <a:ext uri="{FF2B5EF4-FFF2-40B4-BE49-F238E27FC236}">
                  <a16:creationId xmlns:a16="http://schemas.microsoft.com/office/drawing/2014/main" id="{17012FD3-2EEA-E262-BADA-A21C6C7A5D05}"/>
                </a:ext>
              </a:extLst>
            </p:cNvPr>
            <p:cNvSpPr/>
            <p:nvPr/>
          </p:nvSpPr>
          <p:spPr>
            <a:xfrm>
              <a:off x="5525772" y="9264272"/>
              <a:ext cx="220868" cy="119510"/>
            </a:xfrm>
            <a:custGeom>
              <a:avLst/>
              <a:gdLst>
                <a:gd name="connsiteX0" fmla="*/ 70458 w 220868"/>
                <a:gd name="connsiteY0" fmla="*/ 8148 h 119510"/>
                <a:gd name="connsiteX1" fmla="*/ 123312 w 220868"/>
                <a:gd name="connsiteY1" fmla="*/ 6801 h 119510"/>
                <a:gd name="connsiteX2" fmla="*/ 161251 w 220868"/>
                <a:gd name="connsiteY2" fmla="*/ 9517 h 119510"/>
                <a:gd name="connsiteX3" fmla="*/ 185640 w 220868"/>
                <a:gd name="connsiteY3" fmla="*/ 0 h 119510"/>
                <a:gd name="connsiteX4" fmla="*/ 220869 w 220868"/>
                <a:gd name="connsiteY4" fmla="*/ 19013 h 119510"/>
                <a:gd name="connsiteX5" fmla="*/ 184274 w 220868"/>
                <a:gd name="connsiteY5" fmla="*/ 48891 h 119510"/>
                <a:gd name="connsiteX6" fmla="*/ 158541 w 220868"/>
                <a:gd name="connsiteY6" fmla="*/ 88286 h 119510"/>
                <a:gd name="connsiteX7" fmla="*/ 77243 w 220868"/>
                <a:gd name="connsiteY7" fmla="*/ 104583 h 119510"/>
                <a:gd name="connsiteX8" fmla="*/ 71824 w 220868"/>
                <a:gd name="connsiteY8" fmla="*/ 118163 h 119510"/>
                <a:gd name="connsiteX9" fmla="*/ 0 w 220868"/>
                <a:gd name="connsiteY9" fmla="*/ 119511 h 119510"/>
                <a:gd name="connsiteX10" fmla="*/ 4076 w 220868"/>
                <a:gd name="connsiteY10" fmla="*/ 97782 h 119510"/>
                <a:gd name="connsiteX11" fmla="*/ 33885 w 220868"/>
                <a:gd name="connsiteY11" fmla="*/ 55692 h 119510"/>
                <a:gd name="connsiteX12" fmla="*/ 63694 w 220868"/>
                <a:gd name="connsiteY12" fmla="*/ 51607 h 119510"/>
                <a:gd name="connsiteX13" fmla="*/ 70458 w 220868"/>
                <a:gd name="connsiteY13" fmla="*/ 8148 h 11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868" h="119510">
                  <a:moveTo>
                    <a:pt x="70458" y="8148"/>
                  </a:moveTo>
                  <a:lnTo>
                    <a:pt x="123312" y="6801"/>
                  </a:lnTo>
                  <a:lnTo>
                    <a:pt x="161251" y="9517"/>
                  </a:lnTo>
                  <a:lnTo>
                    <a:pt x="185640" y="0"/>
                  </a:lnTo>
                  <a:lnTo>
                    <a:pt x="220869" y="19013"/>
                  </a:lnTo>
                  <a:lnTo>
                    <a:pt x="184274" y="48891"/>
                  </a:lnTo>
                  <a:lnTo>
                    <a:pt x="158541" y="88286"/>
                  </a:lnTo>
                  <a:lnTo>
                    <a:pt x="77243" y="104583"/>
                  </a:lnTo>
                  <a:lnTo>
                    <a:pt x="71824" y="118163"/>
                  </a:lnTo>
                  <a:lnTo>
                    <a:pt x="0" y="119511"/>
                  </a:lnTo>
                  <a:lnTo>
                    <a:pt x="4076" y="97782"/>
                  </a:lnTo>
                  <a:lnTo>
                    <a:pt x="33885" y="55692"/>
                  </a:lnTo>
                  <a:lnTo>
                    <a:pt x="63694" y="51607"/>
                  </a:lnTo>
                  <a:lnTo>
                    <a:pt x="70458" y="8148"/>
                  </a:lnTo>
                  <a:close/>
                </a:path>
              </a:pathLst>
            </a:custGeom>
            <a:grpFill/>
            <a:ln w="3175" cap="rnd" cmpd="sng">
              <a:solidFill>
                <a:srgbClr val="103140"/>
              </a:solidFill>
              <a:prstDash val="solid"/>
              <a:round/>
            </a:ln>
          </p:spPr>
          <p:txBody>
            <a:bodyPr rtlCol="0" anchor="ctr"/>
            <a:lstStyle/>
            <a:p>
              <a:endParaRPr lang="sv-SE"/>
            </a:p>
          </p:txBody>
        </p:sp>
        <p:sp>
          <p:nvSpPr>
            <p:cNvPr id="321" name="Frihandsfigur 320">
              <a:extLst>
                <a:ext uri="{FF2B5EF4-FFF2-40B4-BE49-F238E27FC236}">
                  <a16:creationId xmlns:a16="http://schemas.microsoft.com/office/drawing/2014/main" id="{39B6E551-4879-C6DC-7466-036CEF39132B}"/>
                </a:ext>
              </a:extLst>
            </p:cNvPr>
            <p:cNvSpPr/>
            <p:nvPr/>
          </p:nvSpPr>
          <p:spPr>
            <a:xfrm>
              <a:off x="5365888" y="9427241"/>
              <a:ext cx="371257" cy="332739"/>
            </a:xfrm>
            <a:custGeom>
              <a:avLst/>
              <a:gdLst>
                <a:gd name="connsiteX0" fmla="*/ 128732 w 371257"/>
                <a:gd name="connsiteY0" fmla="*/ 226810 h 332739"/>
                <a:gd name="connsiteX1" fmla="*/ 162595 w 371257"/>
                <a:gd name="connsiteY1" fmla="*/ 205080 h 332739"/>
                <a:gd name="connsiteX2" fmla="*/ 162595 w 371257"/>
                <a:gd name="connsiteY2" fmla="*/ 258035 h 332739"/>
                <a:gd name="connsiteX3" fmla="*/ 180220 w 371257"/>
                <a:gd name="connsiteY3" fmla="*/ 252603 h 332739"/>
                <a:gd name="connsiteX4" fmla="*/ 182930 w 371257"/>
                <a:gd name="connsiteY4" fmla="*/ 287913 h 332739"/>
                <a:gd name="connsiteX5" fmla="*/ 161251 w 371257"/>
                <a:gd name="connsiteY5" fmla="*/ 332740 h 332739"/>
                <a:gd name="connsiteX6" fmla="*/ 208663 w 371257"/>
                <a:gd name="connsiteY6" fmla="*/ 305578 h 332739"/>
                <a:gd name="connsiteX7" fmla="*/ 219503 w 371257"/>
                <a:gd name="connsiteY7" fmla="*/ 267552 h 332739"/>
                <a:gd name="connsiteX8" fmla="*/ 239838 w 371257"/>
                <a:gd name="connsiteY8" fmla="*/ 228157 h 332739"/>
                <a:gd name="connsiteX9" fmla="*/ 264227 w 371257"/>
                <a:gd name="connsiteY9" fmla="*/ 196932 h 332739"/>
                <a:gd name="connsiteX10" fmla="*/ 292671 w 371257"/>
                <a:gd name="connsiteY10" fmla="*/ 195563 h 332739"/>
                <a:gd name="connsiteX11" fmla="*/ 323845 w 371257"/>
                <a:gd name="connsiteY11" fmla="*/ 157537 h 332739"/>
                <a:gd name="connsiteX12" fmla="*/ 371258 w 371257"/>
                <a:gd name="connsiteY12" fmla="*/ 186067 h 332739"/>
                <a:gd name="connsiteX13" fmla="*/ 356364 w 371257"/>
                <a:gd name="connsiteY13" fmla="*/ 115447 h 332739"/>
                <a:gd name="connsiteX14" fmla="*/ 235762 w 371257"/>
                <a:gd name="connsiteY14" fmla="*/ 0 h 332739"/>
                <a:gd name="connsiteX15" fmla="*/ 165305 w 371257"/>
                <a:gd name="connsiteY15" fmla="*/ 19013 h 332739"/>
                <a:gd name="connsiteX16" fmla="*/ 135496 w 371257"/>
                <a:gd name="connsiteY16" fmla="*/ 8148 h 332739"/>
                <a:gd name="connsiteX17" fmla="*/ 107052 w 371257"/>
                <a:gd name="connsiteY17" fmla="*/ 33963 h 332739"/>
                <a:gd name="connsiteX18" fmla="*/ 44724 w 371257"/>
                <a:gd name="connsiteY18" fmla="*/ 47543 h 332739"/>
                <a:gd name="connsiteX19" fmla="*/ 70458 w 371257"/>
                <a:gd name="connsiteY19" fmla="*/ 76052 h 332739"/>
                <a:gd name="connsiteX20" fmla="*/ 9496 w 371257"/>
                <a:gd name="connsiteY20" fmla="*/ 124943 h 332739"/>
                <a:gd name="connsiteX21" fmla="*/ 0 w 371257"/>
                <a:gd name="connsiteY21" fmla="*/ 203712 h 332739"/>
                <a:gd name="connsiteX22" fmla="*/ 21679 w 371257"/>
                <a:gd name="connsiteY22" fmla="*/ 233589 h 332739"/>
                <a:gd name="connsiteX23" fmla="*/ 28465 w 371257"/>
                <a:gd name="connsiteY23" fmla="*/ 283849 h 332739"/>
                <a:gd name="connsiteX24" fmla="*/ 47434 w 371257"/>
                <a:gd name="connsiteY24" fmla="*/ 328655 h 332739"/>
                <a:gd name="connsiteX25" fmla="*/ 97557 w 371257"/>
                <a:gd name="connsiteY25" fmla="*/ 297430 h 332739"/>
                <a:gd name="connsiteX26" fmla="*/ 128732 w 371257"/>
                <a:gd name="connsiteY26" fmla="*/ 226810 h 33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257" h="332739">
                  <a:moveTo>
                    <a:pt x="128732" y="226810"/>
                  </a:moveTo>
                  <a:lnTo>
                    <a:pt x="162595" y="205080"/>
                  </a:lnTo>
                  <a:lnTo>
                    <a:pt x="162595" y="258035"/>
                  </a:lnTo>
                  <a:lnTo>
                    <a:pt x="180220" y="252603"/>
                  </a:lnTo>
                  <a:lnTo>
                    <a:pt x="182930" y="287913"/>
                  </a:lnTo>
                  <a:lnTo>
                    <a:pt x="161251" y="332740"/>
                  </a:lnTo>
                  <a:lnTo>
                    <a:pt x="208663" y="305578"/>
                  </a:lnTo>
                  <a:lnTo>
                    <a:pt x="219503" y="267552"/>
                  </a:lnTo>
                  <a:lnTo>
                    <a:pt x="239838" y="228157"/>
                  </a:lnTo>
                  <a:lnTo>
                    <a:pt x="264227" y="196932"/>
                  </a:lnTo>
                  <a:lnTo>
                    <a:pt x="292671" y="195563"/>
                  </a:lnTo>
                  <a:lnTo>
                    <a:pt x="323845" y="157537"/>
                  </a:lnTo>
                  <a:lnTo>
                    <a:pt x="371258" y="186067"/>
                  </a:lnTo>
                  <a:lnTo>
                    <a:pt x="356364" y="115447"/>
                  </a:lnTo>
                  <a:lnTo>
                    <a:pt x="235762" y="0"/>
                  </a:lnTo>
                  <a:lnTo>
                    <a:pt x="165305" y="19013"/>
                  </a:lnTo>
                  <a:lnTo>
                    <a:pt x="135496" y="8148"/>
                  </a:lnTo>
                  <a:lnTo>
                    <a:pt x="107052" y="33963"/>
                  </a:lnTo>
                  <a:lnTo>
                    <a:pt x="44724" y="47543"/>
                  </a:lnTo>
                  <a:lnTo>
                    <a:pt x="70458" y="76052"/>
                  </a:lnTo>
                  <a:lnTo>
                    <a:pt x="9496" y="124943"/>
                  </a:lnTo>
                  <a:lnTo>
                    <a:pt x="0" y="203712"/>
                  </a:lnTo>
                  <a:lnTo>
                    <a:pt x="21679" y="233589"/>
                  </a:lnTo>
                  <a:lnTo>
                    <a:pt x="28465" y="283849"/>
                  </a:lnTo>
                  <a:lnTo>
                    <a:pt x="47434" y="328655"/>
                  </a:lnTo>
                  <a:lnTo>
                    <a:pt x="97557" y="297430"/>
                  </a:lnTo>
                  <a:lnTo>
                    <a:pt x="128732" y="226810"/>
                  </a:lnTo>
                  <a:close/>
                </a:path>
              </a:pathLst>
            </a:custGeom>
            <a:grpFill/>
            <a:ln w="3175" cap="rnd" cmpd="sng">
              <a:solidFill>
                <a:srgbClr val="103140"/>
              </a:solidFill>
              <a:prstDash val="solid"/>
              <a:round/>
            </a:ln>
          </p:spPr>
          <p:txBody>
            <a:bodyPr rtlCol="0" anchor="ctr"/>
            <a:lstStyle/>
            <a:p>
              <a:endParaRPr lang="sv-SE"/>
            </a:p>
          </p:txBody>
        </p:sp>
        <p:sp>
          <p:nvSpPr>
            <p:cNvPr id="322" name="Frihandsfigur 321">
              <a:extLst>
                <a:ext uri="{FF2B5EF4-FFF2-40B4-BE49-F238E27FC236}">
                  <a16:creationId xmlns:a16="http://schemas.microsoft.com/office/drawing/2014/main" id="{F889EC00-B2AA-5297-0161-5A9DB47D9A54}"/>
                </a:ext>
              </a:extLst>
            </p:cNvPr>
            <p:cNvSpPr/>
            <p:nvPr/>
          </p:nvSpPr>
          <p:spPr>
            <a:xfrm>
              <a:off x="5864511" y="8913888"/>
              <a:ext cx="214083" cy="259403"/>
            </a:xfrm>
            <a:custGeom>
              <a:avLst/>
              <a:gdLst>
                <a:gd name="connsiteX0" fmla="*/ 92137 w 214083"/>
                <a:gd name="connsiteY0" fmla="*/ 224093 h 259403"/>
                <a:gd name="connsiteX1" fmla="*/ 111106 w 214083"/>
                <a:gd name="connsiteY1" fmla="*/ 259404 h 259403"/>
                <a:gd name="connsiteX2" fmla="*/ 140915 w 214083"/>
                <a:gd name="connsiteY2" fmla="*/ 244454 h 259403"/>
                <a:gd name="connsiteX3" fmla="*/ 177510 w 214083"/>
                <a:gd name="connsiteY3" fmla="*/ 200996 h 259403"/>
                <a:gd name="connsiteX4" fmla="*/ 214083 w 214083"/>
                <a:gd name="connsiteY4" fmla="*/ 168402 h 259403"/>
                <a:gd name="connsiteX5" fmla="*/ 205953 w 214083"/>
                <a:gd name="connsiteY5" fmla="*/ 123596 h 259403"/>
                <a:gd name="connsiteX6" fmla="*/ 172090 w 214083"/>
                <a:gd name="connsiteY6" fmla="*/ 124943 h 259403"/>
                <a:gd name="connsiteX7" fmla="*/ 150411 w 214083"/>
                <a:gd name="connsiteY7" fmla="*/ 69273 h 259403"/>
                <a:gd name="connsiteX8" fmla="*/ 124656 w 214083"/>
                <a:gd name="connsiteY8" fmla="*/ 66556 h 259403"/>
                <a:gd name="connsiteX9" fmla="*/ 84007 w 214083"/>
                <a:gd name="connsiteY9" fmla="*/ 0 h 259403"/>
                <a:gd name="connsiteX10" fmla="*/ 66404 w 214083"/>
                <a:gd name="connsiteY10" fmla="*/ 12233 h 259403"/>
                <a:gd name="connsiteX11" fmla="*/ 48778 w 214083"/>
                <a:gd name="connsiteY11" fmla="*/ 48891 h 259403"/>
                <a:gd name="connsiteX12" fmla="*/ 65038 w 214083"/>
                <a:gd name="connsiteY12" fmla="*/ 63840 h 259403"/>
                <a:gd name="connsiteX13" fmla="*/ 66404 w 214083"/>
                <a:gd name="connsiteY13" fmla="*/ 118163 h 259403"/>
                <a:gd name="connsiteX14" fmla="*/ 0 w 214083"/>
                <a:gd name="connsiteY14" fmla="*/ 114079 h 259403"/>
                <a:gd name="connsiteX15" fmla="*/ 32519 w 214083"/>
                <a:gd name="connsiteY15" fmla="*/ 188783 h 259403"/>
                <a:gd name="connsiteX16" fmla="*/ 18969 w 214083"/>
                <a:gd name="connsiteY16" fmla="*/ 221377 h 259403"/>
                <a:gd name="connsiteX17" fmla="*/ 92137 w 214083"/>
                <a:gd name="connsiteY17" fmla="*/ 224093 h 2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083" h="259403">
                  <a:moveTo>
                    <a:pt x="92137" y="224093"/>
                  </a:moveTo>
                  <a:lnTo>
                    <a:pt x="111106" y="259404"/>
                  </a:lnTo>
                  <a:lnTo>
                    <a:pt x="140915" y="244454"/>
                  </a:lnTo>
                  <a:lnTo>
                    <a:pt x="177510" y="200996"/>
                  </a:lnTo>
                  <a:lnTo>
                    <a:pt x="214083" y="168402"/>
                  </a:lnTo>
                  <a:lnTo>
                    <a:pt x="205953" y="123596"/>
                  </a:lnTo>
                  <a:lnTo>
                    <a:pt x="172090" y="124943"/>
                  </a:lnTo>
                  <a:lnTo>
                    <a:pt x="150411" y="69273"/>
                  </a:lnTo>
                  <a:lnTo>
                    <a:pt x="124656" y="66556"/>
                  </a:lnTo>
                  <a:lnTo>
                    <a:pt x="84007" y="0"/>
                  </a:lnTo>
                  <a:lnTo>
                    <a:pt x="66404" y="12233"/>
                  </a:lnTo>
                  <a:lnTo>
                    <a:pt x="48778" y="48891"/>
                  </a:lnTo>
                  <a:lnTo>
                    <a:pt x="65038" y="63840"/>
                  </a:lnTo>
                  <a:lnTo>
                    <a:pt x="66404" y="118163"/>
                  </a:lnTo>
                  <a:lnTo>
                    <a:pt x="0" y="114079"/>
                  </a:lnTo>
                  <a:lnTo>
                    <a:pt x="32519" y="188783"/>
                  </a:lnTo>
                  <a:lnTo>
                    <a:pt x="18969" y="221377"/>
                  </a:lnTo>
                  <a:lnTo>
                    <a:pt x="92137" y="224093"/>
                  </a:lnTo>
                  <a:close/>
                </a:path>
              </a:pathLst>
            </a:custGeom>
            <a:grpFill/>
            <a:ln w="3175" cap="rnd" cmpd="sng">
              <a:solidFill>
                <a:srgbClr val="103140"/>
              </a:solidFill>
              <a:prstDash val="solid"/>
              <a:round/>
            </a:ln>
          </p:spPr>
          <p:txBody>
            <a:bodyPr rtlCol="0" anchor="ctr"/>
            <a:lstStyle/>
            <a:p>
              <a:endParaRPr lang="sv-SE"/>
            </a:p>
          </p:txBody>
        </p:sp>
        <p:sp>
          <p:nvSpPr>
            <p:cNvPr id="323" name="Frihandsfigur 322">
              <a:extLst>
                <a:ext uri="{FF2B5EF4-FFF2-40B4-BE49-F238E27FC236}">
                  <a16:creationId xmlns:a16="http://schemas.microsoft.com/office/drawing/2014/main" id="{F2672176-2D49-6E52-8602-D2DB5916B87E}"/>
                </a:ext>
              </a:extLst>
            </p:cNvPr>
            <p:cNvSpPr/>
            <p:nvPr/>
          </p:nvSpPr>
          <p:spPr>
            <a:xfrm>
              <a:off x="5638245" y="8165597"/>
              <a:ext cx="329243" cy="426436"/>
            </a:xfrm>
            <a:custGeom>
              <a:avLst/>
              <a:gdLst>
                <a:gd name="connsiteX0" fmla="*/ 296724 w 329243"/>
                <a:gd name="connsiteY0" fmla="*/ 149389 h 426436"/>
                <a:gd name="connsiteX1" fmla="*/ 298090 w 329243"/>
                <a:gd name="connsiteY1" fmla="*/ 183330 h 426436"/>
                <a:gd name="connsiteX2" fmla="*/ 270991 w 329243"/>
                <a:gd name="connsiteY2" fmla="*/ 236306 h 426436"/>
                <a:gd name="connsiteX3" fmla="*/ 294015 w 329243"/>
                <a:gd name="connsiteY3" fmla="*/ 268899 h 426436"/>
                <a:gd name="connsiteX4" fmla="*/ 277755 w 329243"/>
                <a:gd name="connsiteY4" fmla="*/ 342236 h 426436"/>
                <a:gd name="connsiteX5" fmla="*/ 243892 w 329243"/>
                <a:gd name="connsiteY5" fmla="*/ 328655 h 426436"/>
                <a:gd name="connsiteX6" fmla="*/ 203243 w 329243"/>
                <a:gd name="connsiteY6" fmla="*/ 325939 h 426436"/>
                <a:gd name="connsiteX7" fmla="*/ 178854 w 329243"/>
                <a:gd name="connsiteY7" fmla="*/ 380262 h 426436"/>
                <a:gd name="connsiteX8" fmla="*/ 138206 w 329243"/>
                <a:gd name="connsiteY8" fmla="*/ 426437 h 426436"/>
                <a:gd name="connsiteX9" fmla="*/ 100267 w 329243"/>
                <a:gd name="connsiteY9" fmla="*/ 357164 h 426436"/>
                <a:gd name="connsiteX10" fmla="*/ 46069 w 329243"/>
                <a:gd name="connsiteY10" fmla="*/ 294692 h 426436"/>
                <a:gd name="connsiteX11" fmla="*/ 0 w 329243"/>
                <a:gd name="connsiteY11" fmla="*/ 259382 h 426436"/>
                <a:gd name="connsiteX12" fmla="*/ 50122 w 329243"/>
                <a:gd name="connsiteY12" fmla="*/ 176550 h 426436"/>
                <a:gd name="connsiteX13" fmla="*/ 48778 w 329243"/>
                <a:gd name="connsiteY13" fmla="*/ 139871 h 426436"/>
                <a:gd name="connsiteX14" fmla="*/ 65038 w 329243"/>
                <a:gd name="connsiteY14" fmla="*/ 95065 h 426436"/>
                <a:gd name="connsiteX15" fmla="*/ 59618 w 329243"/>
                <a:gd name="connsiteY15" fmla="*/ 0 h 426436"/>
                <a:gd name="connsiteX16" fmla="*/ 172069 w 329243"/>
                <a:gd name="connsiteY16" fmla="*/ 13581 h 426436"/>
                <a:gd name="connsiteX17" fmla="*/ 196458 w 329243"/>
                <a:gd name="connsiteY17" fmla="*/ 33941 h 426436"/>
                <a:gd name="connsiteX18" fmla="*/ 262861 w 329243"/>
                <a:gd name="connsiteY18" fmla="*/ 63819 h 426436"/>
                <a:gd name="connsiteX19" fmla="*/ 329243 w 329243"/>
                <a:gd name="connsiteY19" fmla="*/ 103214 h 426436"/>
                <a:gd name="connsiteX20" fmla="*/ 317060 w 329243"/>
                <a:gd name="connsiteY20" fmla="*/ 135808 h 426436"/>
                <a:gd name="connsiteX21" fmla="*/ 296724 w 329243"/>
                <a:gd name="connsiteY21" fmla="*/ 149389 h 42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243" h="426436">
                  <a:moveTo>
                    <a:pt x="296724" y="149389"/>
                  </a:moveTo>
                  <a:lnTo>
                    <a:pt x="298090" y="183330"/>
                  </a:lnTo>
                  <a:lnTo>
                    <a:pt x="270991" y="236306"/>
                  </a:lnTo>
                  <a:lnTo>
                    <a:pt x="294015" y="268899"/>
                  </a:lnTo>
                  <a:lnTo>
                    <a:pt x="277755" y="342236"/>
                  </a:lnTo>
                  <a:lnTo>
                    <a:pt x="243892" y="328655"/>
                  </a:lnTo>
                  <a:lnTo>
                    <a:pt x="203243" y="325939"/>
                  </a:lnTo>
                  <a:lnTo>
                    <a:pt x="178854" y="380262"/>
                  </a:lnTo>
                  <a:lnTo>
                    <a:pt x="138206" y="426437"/>
                  </a:lnTo>
                  <a:lnTo>
                    <a:pt x="100267" y="357164"/>
                  </a:lnTo>
                  <a:lnTo>
                    <a:pt x="46069" y="294692"/>
                  </a:lnTo>
                  <a:lnTo>
                    <a:pt x="0" y="259382"/>
                  </a:lnTo>
                  <a:lnTo>
                    <a:pt x="50122" y="176550"/>
                  </a:lnTo>
                  <a:lnTo>
                    <a:pt x="48778" y="139871"/>
                  </a:lnTo>
                  <a:lnTo>
                    <a:pt x="65038" y="95065"/>
                  </a:lnTo>
                  <a:lnTo>
                    <a:pt x="59618" y="0"/>
                  </a:lnTo>
                  <a:lnTo>
                    <a:pt x="172069" y="13581"/>
                  </a:lnTo>
                  <a:lnTo>
                    <a:pt x="196458" y="33941"/>
                  </a:lnTo>
                  <a:lnTo>
                    <a:pt x="262861" y="63819"/>
                  </a:lnTo>
                  <a:lnTo>
                    <a:pt x="329243" y="103214"/>
                  </a:lnTo>
                  <a:lnTo>
                    <a:pt x="317060" y="135808"/>
                  </a:lnTo>
                  <a:lnTo>
                    <a:pt x="296724" y="149389"/>
                  </a:lnTo>
                  <a:close/>
                </a:path>
              </a:pathLst>
            </a:custGeom>
            <a:grpFill/>
            <a:ln w="3175" cap="rnd" cmpd="sng">
              <a:solidFill>
                <a:srgbClr val="103140"/>
              </a:solidFill>
              <a:prstDash val="solid"/>
              <a:round/>
            </a:ln>
          </p:spPr>
          <p:txBody>
            <a:bodyPr rtlCol="0" anchor="ctr"/>
            <a:lstStyle/>
            <a:p>
              <a:endParaRPr lang="sv-SE"/>
            </a:p>
          </p:txBody>
        </p:sp>
        <p:sp>
          <p:nvSpPr>
            <p:cNvPr id="324" name="Frihandsfigur 323">
              <a:extLst>
                <a:ext uri="{FF2B5EF4-FFF2-40B4-BE49-F238E27FC236}">
                  <a16:creationId xmlns:a16="http://schemas.microsoft.com/office/drawing/2014/main" id="{53066026-5F01-4B78-28C8-E9C7ACBA9E2F}"/>
                </a:ext>
              </a:extLst>
            </p:cNvPr>
            <p:cNvSpPr/>
            <p:nvPr/>
          </p:nvSpPr>
          <p:spPr>
            <a:xfrm>
              <a:off x="4948561" y="8169661"/>
              <a:ext cx="354998" cy="711632"/>
            </a:xfrm>
            <a:custGeom>
              <a:avLst/>
              <a:gdLst>
                <a:gd name="connsiteX0" fmla="*/ 69114 w 354998"/>
                <a:gd name="connsiteY0" fmla="*/ 388410 h 711632"/>
                <a:gd name="connsiteX1" fmla="*/ 79953 w 354998"/>
                <a:gd name="connsiteY1" fmla="*/ 317790 h 711632"/>
                <a:gd name="connsiteX2" fmla="*/ 113816 w 354998"/>
                <a:gd name="connsiteY2" fmla="*/ 304209 h 711632"/>
                <a:gd name="connsiteX3" fmla="*/ 135496 w 354998"/>
                <a:gd name="connsiteY3" fmla="*/ 169770 h 711632"/>
                <a:gd name="connsiteX4" fmla="*/ 112472 w 354998"/>
                <a:gd name="connsiteY4" fmla="*/ 80137 h 711632"/>
                <a:gd name="connsiteX5" fmla="*/ 104343 w 354998"/>
                <a:gd name="connsiteY5" fmla="*/ 0 h 711632"/>
                <a:gd name="connsiteX6" fmla="*/ 139571 w 354998"/>
                <a:gd name="connsiteY6" fmla="*/ 0 h 711632"/>
                <a:gd name="connsiteX7" fmla="*/ 149045 w 354998"/>
                <a:gd name="connsiteY7" fmla="*/ 29878 h 711632"/>
                <a:gd name="connsiteX8" fmla="*/ 197824 w 354998"/>
                <a:gd name="connsiteY8" fmla="*/ 25814 h 711632"/>
                <a:gd name="connsiteX9" fmla="*/ 220869 w 354998"/>
                <a:gd name="connsiteY9" fmla="*/ 95065 h 711632"/>
                <a:gd name="connsiteX10" fmla="*/ 233052 w 354998"/>
                <a:gd name="connsiteY10" fmla="*/ 173834 h 711632"/>
                <a:gd name="connsiteX11" fmla="*/ 344159 w 354998"/>
                <a:gd name="connsiteY11" fmla="*/ 249886 h 711632"/>
                <a:gd name="connsiteX12" fmla="*/ 354998 w 354998"/>
                <a:gd name="connsiteY12" fmla="*/ 297430 h 711632"/>
                <a:gd name="connsiteX13" fmla="*/ 294036 w 354998"/>
                <a:gd name="connsiteY13" fmla="*/ 319159 h 711632"/>
                <a:gd name="connsiteX14" fmla="*/ 310296 w 354998"/>
                <a:gd name="connsiteY14" fmla="*/ 355816 h 711632"/>
                <a:gd name="connsiteX15" fmla="*/ 337395 w 354998"/>
                <a:gd name="connsiteY15" fmla="*/ 368050 h 711632"/>
                <a:gd name="connsiteX16" fmla="*/ 329265 w 354998"/>
                <a:gd name="connsiteY16" fmla="*/ 445450 h 711632"/>
                <a:gd name="connsiteX17" fmla="*/ 338739 w 354998"/>
                <a:gd name="connsiteY17" fmla="*/ 501141 h 711632"/>
                <a:gd name="connsiteX18" fmla="*/ 310296 w 354998"/>
                <a:gd name="connsiteY18" fmla="*/ 518786 h 711632"/>
                <a:gd name="connsiteX19" fmla="*/ 337395 w 354998"/>
                <a:gd name="connsiteY19" fmla="*/ 570393 h 711632"/>
                <a:gd name="connsiteX20" fmla="*/ 327899 w 354998"/>
                <a:gd name="connsiteY20" fmla="*/ 605703 h 711632"/>
                <a:gd name="connsiteX21" fmla="*/ 345525 w 354998"/>
                <a:gd name="connsiteY21" fmla="*/ 687188 h 711632"/>
                <a:gd name="connsiteX22" fmla="*/ 308930 w 354998"/>
                <a:gd name="connsiteY22" fmla="*/ 707569 h 711632"/>
                <a:gd name="connsiteX23" fmla="*/ 299456 w 354998"/>
                <a:gd name="connsiteY23" fmla="*/ 679039 h 711632"/>
                <a:gd name="connsiteX24" fmla="*/ 261517 w 354998"/>
                <a:gd name="connsiteY24" fmla="*/ 664111 h 711632"/>
                <a:gd name="connsiteX25" fmla="*/ 205953 w 354998"/>
                <a:gd name="connsiteY25" fmla="*/ 666827 h 711632"/>
                <a:gd name="connsiteX26" fmla="*/ 143625 w 354998"/>
                <a:gd name="connsiteY26" fmla="*/ 673607 h 711632"/>
                <a:gd name="connsiteX27" fmla="*/ 126022 w 354998"/>
                <a:gd name="connsiteY27" fmla="*/ 711633 h 711632"/>
                <a:gd name="connsiteX28" fmla="*/ 85373 w 354998"/>
                <a:gd name="connsiteY28" fmla="*/ 681755 h 711632"/>
                <a:gd name="connsiteX29" fmla="*/ 0 w 354998"/>
                <a:gd name="connsiteY29" fmla="*/ 483476 h 711632"/>
                <a:gd name="connsiteX30" fmla="*/ 67748 w 354998"/>
                <a:gd name="connsiteY30" fmla="*/ 463115 h 711632"/>
                <a:gd name="connsiteX31" fmla="*/ 50144 w 354998"/>
                <a:gd name="connsiteY31" fmla="*/ 445450 h 711632"/>
                <a:gd name="connsiteX32" fmla="*/ 48778 w 354998"/>
                <a:gd name="connsiteY32" fmla="*/ 395211 h 711632"/>
                <a:gd name="connsiteX33" fmla="*/ 69114 w 354998"/>
                <a:gd name="connsiteY33" fmla="*/ 388410 h 71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4998" h="711632">
                  <a:moveTo>
                    <a:pt x="69114" y="388410"/>
                  </a:moveTo>
                  <a:lnTo>
                    <a:pt x="79953" y="317790"/>
                  </a:lnTo>
                  <a:lnTo>
                    <a:pt x="113816" y="304209"/>
                  </a:lnTo>
                  <a:lnTo>
                    <a:pt x="135496" y="169770"/>
                  </a:lnTo>
                  <a:lnTo>
                    <a:pt x="112472" y="80137"/>
                  </a:lnTo>
                  <a:lnTo>
                    <a:pt x="104343" y="0"/>
                  </a:lnTo>
                  <a:lnTo>
                    <a:pt x="139571" y="0"/>
                  </a:lnTo>
                  <a:lnTo>
                    <a:pt x="149045" y="29878"/>
                  </a:lnTo>
                  <a:lnTo>
                    <a:pt x="197824" y="25814"/>
                  </a:lnTo>
                  <a:lnTo>
                    <a:pt x="220869" y="95065"/>
                  </a:lnTo>
                  <a:lnTo>
                    <a:pt x="233052" y="173834"/>
                  </a:lnTo>
                  <a:lnTo>
                    <a:pt x="344159" y="249886"/>
                  </a:lnTo>
                  <a:lnTo>
                    <a:pt x="354998" y="297430"/>
                  </a:lnTo>
                  <a:lnTo>
                    <a:pt x="294036" y="319159"/>
                  </a:lnTo>
                  <a:lnTo>
                    <a:pt x="310296" y="355816"/>
                  </a:lnTo>
                  <a:lnTo>
                    <a:pt x="337395" y="368050"/>
                  </a:lnTo>
                  <a:lnTo>
                    <a:pt x="329265" y="445450"/>
                  </a:lnTo>
                  <a:lnTo>
                    <a:pt x="338739" y="501141"/>
                  </a:lnTo>
                  <a:lnTo>
                    <a:pt x="310296" y="518786"/>
                  </a:lnTo>
                  <a:lnTo>
                    <a:pt x="337395" y="570393"/>
                  </a:lnTo>
                  <a:lnTo>
                    <a:pt x="327899" y="605703"/>
                  </a:lnTo>
                  <a:lnTo>
                    <a:pt x="345525" y="687188"/>
                  </a:lnTo>
                  <a:lnTo>
                    <a:pt x="308930" y="707569"/>
                  </a:lnTo>
                  <a:lnTo>
                    <a:pt x="299456" y="679039"/>
                  </a:lnTo>
                  <a:lnTo>
                    <a:pt x="261517" y="664111"/>
                  </a:lnTo>
                  <a:lnTo>
                    <a:pt x="205953" y="666827"/>
                  </a:lnTo>
                  <a:lnTo>
                    <a:pt x="143625" y="673607"/>
                  </a:lnTo>
                  <a:lnTo>
                    <a:pt x="126022" y="711633"/>
                  </a:lnTo>
                  <a:lnTo>
                    <a:pt x="85373" y="681755"/>
                  </a:lnTo>
                  <a:lnTo>
                    <a:pt x="0" y="483476"/>
                  </a:lnTo>
                  <a:lnTo>
                    <a:pt x="67748" y="463115"/>
                  </a:lnTo>
                  <a:lnTo>
                    <a:pt x="50144" y="445450"/>
                  </a:lnTo>
                  <a:lnTo>
                    <a:pt x="48778" y="395211"/>
                  </a:lnTo>
                  <a:lnTo>
                    <a:pt x="69114" y="388410"/>
                  </a:lnTo>
                  <a:close/>
                </a:path>
              </a:pathLst>
            </a:custGeom>
            <a:grpFill/>
            <a:ln w="3175" cap="rnd" cmpd="sng">
              <a:solidFill>
                <a:srgbClr val="103140"/>
              </a:solidFill>
              <a:prstDash val="solid"/>
              <a:round/>
            </a:ln>
          </p:spPr>
          <p:txBody>
            <a:bodyPr rtlCol="0" anchor="ctr"/>
            <a:lstStyle/>
            <a:p>
              <a:endParaRPr lang="sv-SE"/>
            </a:p>
          </p:txBody>
        </p:sp>
        <p:sp>
          <p:nvSpPr>
            <p:cNvPr id="325" name="Frihandsfigur 324">
              <a:extLst>
                <a:ext uri="{FF2B5EF4-FFF2-40B4-BE49-F238E27FC236}">
                  <a16:creationId xmlns:a16="http://schemas.microsoft.com/office/drawing/2014/main" id="{D18E2599-C869-FB2B-3E18-DF8F96CECE32}"/>
                </a:ext>
              </a:extLst>
            </p:cNvPr>
            <p:cNvSpPr/>
            <p:nvPr/>
          </p:nvSpPr>
          <p:spPr>
            <a:xfrm>
              <a:off x="5071873" y="8833772"/>
              <a:ext cx="223556" cy="291976"/>
            </a:xfrm>
            <a:custGeom>
              <a:avLst/>
              <a:gdLst>
                <a:gd name="connsiteX0" fmla="*/ 0 w 223556"/>
                <a:gd name="connsiteY0" fmla="*/ 119511 h 291976"/>
                <a:gd name="connsiteX1" fmla="*/ 60962 w 223556"/>
                <a:gd name="connsiteY1" fmla="*/ 168402 h 291976"/>
                <a:gd name="connsiteX2" fmla="*/ 112450 w 223556"/>
                <a:gd name="connsiteY2" fmla="*/ 164317 h 291976"/>
                <a:gd name="connsiteX3" fmla="*/ 93481 w 223556"/>
                <a:gd name="connsiteY3" fmla="*/ 252603 h 291976"/>
                <a:gd name="connsiteX4" fmla="*/ 144969 w 223556"/>
                <a:gd name="connsiteY4" fmla="*/ 291976 h 291976"/>
                <a:gd name="connsiteX5" fmla="*/ 174778 w 223556"/>
                <a:gd name="connsiteY5" fmla="*/ 217292 h 291976"/>
                <a:gd name="connsiteX6" fmla="*/ 220847 w 223556"/>
                <a:gd name="connsiteY6" fmla="*/ 168402 h 291976"/>
                <a:gd name="connsiteX7" fmla="*/ 189694 w 223556"/>
                <a:gd name="connsiteY7" fmla="*/ 99129 h 291976"/>
                <a:gd name="connsiteX8" fmla="*/ 200534 w 223556"/>
                <a:gd name="connsiteY8" fmla="*/ 73336 h 291976"/>
                <a:gd name="connsiteX9" fmla="*/ 223557 w 223556"/>
                <a:gd name="connsiteY9" fmla="*/ 82832 h 291976"/>
                <a:gd name="connsiteX10" fmla="*/ 222213 w 223556"/>
                <a:gd name="connsiteY10" fmla="*/ 23077 h 291976"/>
                <a:gd name="connsiteX11" fmla="*/ 185618 w 223556"/>
                <a:gd name="connsiteY11" fmla="*/ 43458 h 291976"/>
                <a:gd name="connsiteX12" fmla="*/ 176144 w 223556"/>
                <a:gd name="connsiteY12" fmla="*/ 14928 h 291976"/>
                <a:gd name="connsiteX13" fmla="*/ 138206 w 223556"/>
                <a:gd name="connsiteY13" fmla="*/ 0 h 291976"/>
                <a:gd name="connsiteX14" fmla="*/ 82641 w 223556"/>
                <a:gd name="connsiteY14" fmla="*/ 2716 h 291976"/>
                <a:gd name="connsiteX15" fmla="*/ 20313 w 223556"/>
                <a:gd name="connsiteY15" fmla="*/ 9496 h 291976"/>
                <a:gd name="connsiteX16" fmla="*/ 2710 w 223556"/>
                <a:gd name="connsiteY16" fmla="*/ 47522 h 291976"/>
                <a:gd name="connsiteX17" fmla="*/ 0 w 223556"/>
                <a:gd name="connsiteY17" fmla="*/ 119511 h 2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556" h="291976">
                  <a:moveTo>
                    <a:pt x="0" y="119511"/>
                  </a:moveTo>
                  <a:lnTo>
                    <a:pt x="60962" y="168402"/>
                  </a:lnTo>
                  <a:lnTo>
                    <a:pt x="112450" y="164317"/>
                  </a:lnTo>
                  <a:lnTo>
                    <a:pt x="93481" y="252603"/>
                  </a:lnTo>
                  <a:lnTo>
                    <a:pt x="144969" y="291976"/>
                  </a:lnTo>
                  <a:lnTo>
                    <a:pt x="174778" y="217292"/>
                  </a:lnTo>
                  <a:lnTo>
                    <a:pt x="220847" y="168402"/>
                  </a:lnTo>
                  <a:lnTo>
                    <a:pt x="189694" y="99129"/>
                  </a:lnTo>
                  <a:lnTo>
                    <a:pt x="200534" y="73336"/>
                  </a:lnTo>
                  <a:lnTo>
                    <a:pt x="223557" y="82832"/>
                  </a:lnTo>
                  <a:lnTo>
                    <a:pt x="222213" y="23077"/>
                  </a:lnTo>
                  <a:lnTo>
                    <a:pt x="185618" y="43458"/>
                  </a:lnTo>
                  <a:lnTo>
                    <a:pt x="176144" y="14928"/>
                  </a:lnTo>
                  <a:lnTo>
                    <a:pt x="138206" y="0"/>
                  </a:lnTo>
                  <a:lnTo>
                    <a:pt x="82641" y="2716"/>
                  </a:lnTo>
                  <a:lnTo>
                    <a:pt x="20313" y="9496"/>
                  </a:lnTo>
                  <a:lnTo>
                    <a:pt x="2710" y="47522"/>
                  </a:lnTo>
                  <a:lnTo>
                    <a:pt x="0" y="119511"/>
                  </a:lnTo>
                  <a:close/>
                </a:path>
              </a:pathLst>
            </a:custGeom>
            <a:grpFill/>
            <a:ln w="3175" cap="rnd" cmpd="sng">
              <a:solidFill>
                <a:srgbClr val="103140"/>
              </a:solidFill>
              <a:prstDash val="solid"/>
              <a:round/>
            </a:ln>
          </p:spPr>
          <p:txBody>
            <a:bodyPr rtlCol="0" anchor="ctr"/>
            <a:lstStyle/>
            <a:p>
              <a:endParaRPr lang="sv-SE"/>
            </a:p>
          </p:txBody>
        </p:sp>
        <p:sp>
          <p:nvSpPr>
            <p:cNvPr id="326" name="Frihandsfigur 325">
              <a:extLst>
                <a:ext uri="{FF2B5EF4-FFF2-40B4-BE49-F238E27FC236}">
                  <a16:creationId xmlns:a16="http://schemas.microsoft.com/office/drawing/2014/main" id="{334D09AE-6D51-A374-B5AE-5AD490A877C5}"/>
                </a:ext>
              </a:extLst>
            </p:cNvPr>
            <p:cNvSpPr/>
            <p:nvPr/>
          </p:nvSpPr>
          <p:spPr>
            <a:xfrm>
              <a:off x="4994630" y="8953282"/>
              <a:ext cx="222212" cy="498404"/>
            </a:xfrm>
            <a:custGeom>
              <a:avLst/>
              <a:gdLst>
                <a:gd name="connsiteX0" fmla="*/ 23045 w 222212"/>
                <a:gd name="connsiteY0" fmla="*/ 448166 h 498404"/>
                <a:gd name="connsiteX1" fmla="*/ 40649 w 222212"/>
                <a:gd name="connsiteY1" fmla="*/ 454946 h 498404"/>
                <a:gd name="connsiteX2" fmla="*/ 63694 w 222212"/>
                <a:gd name="connsiteY2" fmla="*/ 415572 h 498404"/>
                <a:gd name="connsiteX3" fmla="*/ 101633 w 222212"/>
                <a:gd name="connsiteY3" fmla="*/ 387042 h 498404"/>
                <a:gd name="connsiteX4" fmla="*/ 128732 w 222212"/>
                <a:gd name="connsiteY4" fmla="*/ 410140 h 498404"/>
                <a:gd name="connsiteX5" fmla="*/ 111106 w 222212"/>
                <a:gd name="connsiteY5" fmla="*/ 454946 h 498404"/>
                <a:gd name="connsiteX6" fmla="*/ 159885 w 222212"/>
                <a:gd name="connsiteY6" fmla="*/ 454946 h 498404"/>
                <a:gd name="connsiteX7" fmla="*/ 188350 w 222212"/>
                <a:gd name="connsiteY7" fmla="*/ 498404 h 498404"/>
                <a:gd name="connsiteX8" fmla="*/ 222213 w 222212"/>
                <a:gd name="connsiteY8" fmla="*/ 399275 h 498404"/>
                <a:gd name="connsiteX9" fmla="*/ 199189 w 222212"/>
                <a:gd name="connsiteY9" fmla="*/ 338151 h 498404"/>
                <a:gd name="connsiteX10" fmla="*/ 208663 w 222212"/>
                <a:gd name="connsiteY10" fmla="*/ 313705 h 498404"/>
                <a:gd name="connsiteX11" fmla="*/ 201899 w 222212"/>
                <a:gd name="connsiteY11" fmla="*/ 263467 h 498404"/>
                <a:gd name="connsiteX12" fmla="*/ 222213 w 222212"/>
                <a:gd name="connsiteY12" fmla="*/ 183330 h 498404"/>
                <a:gd name="connsiteX13" fmla="*/ 222213 w 222212"/>
                <a:gd name="connsiteY13" fmla="*/ 172465 h 498404"/>
                <a:gd name="connsiteX14" fmla="*/ 170724 w 222212"/>
                <a:gd name="connsiteY14" fmla="*/ 133092 h 498404"/>
                <a:gd name="connsiteX15" fmla="*/ 189694 w 222212"/>
                <a:gd name="connsiteY15" fmla="*/ 44806 h 498404"/>
                <a:gd name="connsiteX16" fmla="*/ 138206 w 222212"/>
                <a:gd name="connsiteY16" fmla="*/ 48891 h 498404"/>
                <a:gd name="connsiteX17" fmla="*/ 77243 w 222212"/>
                <a:gd name="connsiteY17" fmla="*/ 0 h 498404"/>
                <a:gd name="connsiteX18" fmla="*/ 66404 w 222212"/>
                <a:gd name="connsiteY18" fmla="*/ 51607 h 498404"/>
                <a:gd name="connsiteX19" fmla="*/ 37939 w 222212"/>
                <a:gd name="connsiteY19" fmla="*/ 61103 h 498404"/>
                <a:gd name="connsiteX20" fmla="*/ 6786 w 222212"/>
                <a:gd name="connsiteY20" fmla="*/ 85548 h 498404"/>
                <a:gd name="connsiteX21" fmla="*/ 0 w 222212"/>
                <a:gd name="connsiteY21" fmla="*/ 152105 h 498404"/>
                <a:gd name="connsiteX22" fmla="*/ 31175 w 222212"/>
                <a:gd name="connsiteY22" fmla="*/ 172465 h 498404"/>
                <a:gd name="connsiteX23" fmla="*/ 74534 w 222212"/>
                <a:gd name="connsiteY23" fmla="*/ 171118 h 498404"/>
                <a:gd name="connsiteX24" fmla="*/ 90793 w 222212"/>
                <a:gd name="connsiteY24" fmla="*/ 263467 h 498404"/>
                <a:gd name="connsiteX25" fmla="*/ 55564 w 222212"/>
                <a:gd name="connsiteY25" fmla="*/ 332719 h 498404"/>
                <a:gd name="connsiteX26" fmla="*/ 24389 w 222212"/>
                <a:gd name="connsiteY26" fmla="*/ 392474 h 498404"/>
                <a:gd name="connsiteX27" fmla="*/ 23045 w 222212"/>
                <a:gd name="connsiteY27" fmla="*/ 448166 h 4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212" h="498404">
                  <a:moveTo>
                    <a:pt x="23045" y="448166"/>
                  </a:moveTo>
                  <a:lnTo>
                    <a:pt x="40649" y="454946"/>
                  </a:lnTo>
                  <a:lnTo>
                    <a:pt x="63694" y="415572"/>
                  </a:lnTo>
                  <a:lnTo>
                    <a:pt x="101633" y="387042"/>
                  </a:lnTo>
                  <a:lnTo>
                    <a:pt x="128732" y="410140"/>
                  </a:lnTo>
                  <a:lnTo>
                    <a:pt x="111106" y="454946"/>
                  </a:lnTo>
                  <a:lnTo>
                    <a:pt x="159885" y="454946"/>
                  </a:lnTo>
                  <a:lnTo>
                    <a:pt x="188350" y="498404"/>
                  </a:lnTo>
                  <a:lnTo>
                    <a:pt x="222213" y="399275"/>
                  </a:lnTo>
                  <a:lnTo>
                    <a:pt x="199189" y="338151"/>
                  </a:lnTo>
                  <a:lnTo>
                    <a:pt x="208663" y="313705"/>
                  </a:lnTo>
                  <a:lnTo>
                    <a:pt x="201899" y="263467"/>
                  </a:lnTo>
                  <a:lnTo>
                    <a:pt x="222213" y="183330"/>
                  </a:lnTo>
                  <a:lnTo>
                    <a:pt x="222213" y="172465"/>
                  </a:lnTo>
                  <a:lnTo>
                    <a:pt x="170724" y="133092"/>
                  </a:lnTo>
                  <a:lnTo>
                    <a:pt x="189694" y="44806"/>
                  </a:lnTo>
                  <a:lnTo>
                    <a:pt x="138206" y="48891"/>
                  </a:lnTo>
                  <a:lnTo>
                    <a:pt x="77243" y="0"/>
                  </a:lnTo>
                  <a:lnTo>
                    <a:pt x="66404" y="51607"/>
                  </a:lnTo>
                  <a:lnTo>
                    <a:pt x="37939" y="61103"/>
                  </a:lnTo>
                  <a:lnTo>
                    <a:pt x="6786" y="85548"/>
                  </a:lnTo>
                  <a:lnTo>
                    <a:pt x="0" y="152105"/>
                  </a:lnTo>
                  <a:lnTo>
                    <a:pt x="31175" y="172465"/>
                  </a:lnTo>
                  <a:lnTo>
                    <a:pt x="74534" y="171118"/>
                  </a:lnTo>
                  <a:lnTo>
                    <a:pt x="90793" y="263467"/>
                  </a:lnTo>
                  <a:lnTo>
                    <a:pt x="55564" y="332719"/>
                  </a:lnTo>
                  <a:lnTo>
                    <a:pt x="24389" y="392474"/>
                  </a:lnTo>
                  <a:lnTo>
                    <a:pt x="23045" y="448166"/>
                  </a:lnTo>
                  <a:close/>
                </a:path>
              </a:pathLst>
            </a:custGeom>
            <a:grpFill/>
            <a:ln w="3175" cap="rnd" cmpd="sng">
              <a:solidFill>
                <a:srgbClr val="103140"/>
              </a:solidFill>
              <a:prstDash val="solid"/>
              <a:round/>
            </a:ln>
          </p:spPr>
          <p:txBody>
            <a:bodyPr rtlCol="0" anchor="ctr"/>
            <a:lstStyle/>
            <a:p>
              <a:endParaRPr lang="sv-SE"/>
            </a:p>
          </p:txBody>
        </p:sp>
        <p:sp>
          <p:nvSpPr>
            <p:cNvPr id="327" name="Frihandsfigur 326">
              <a:extLst>
                <a:ext uri="{FF2B5EF4-FFF2-40B4-BE49-F238E27FC236}">
                  <a16:creationId xmlns:a16="http://schemas.microsoft.com/office/drawing/2014/main" id="{3AD4F4A7-1EAD-8D79-8BF7-B878F732291C}"/>
                </a:ext>
              </a:extLst>
            </p:cNvPr>
            <p:cNvSpPr/>
            <p:nvPr/>
          </p:nvSpPr>
          <p:spPr>
            <a:xfrm>
              <a:off x="5242597" y="8419547"/>
              <a:ext cx="299434" cy="548663"/>
            </a:xfrm>
            <a:custGeom>
              <a:avLst/>
              <a:gdLst>
                <a:gd name="connsiteX0" fmla="*/ 189694 w 299434"/>
                <a:gd name="connsiteY0" fmla="*/ 321875 h 548663"/>
                <a:gd name="connsiteX1" fmla="*/ 234396 w 299434"/>
                <a:gd name="connsiteY1" fmla="*/ 320506 h 548663"/>
                <a:gd name="connsiteX2" fmla="*/ 265571 w 299434"/>
                <a:gd name="connsiteY2" fmla="*/ 293345 h 548663"/>
                <a:gd name="connsiteX3" fmla="*/ 299434 w 299434"/>
                <a:gd name="connsiteY3" fmla="*/ 302862 h 548663"/>
                <a:gd name="connsiteX4" fmla="*/ 283175 w 299434"/>
                <a:gd name="connsiteY4" fmla="*/ 253971 h 548663"/>
                <a:gd name="connsiteX5" fmla="*/ 211373 w 299434"/>
                <a:gd name="connsiteY5" fmla="*/ 97782 h 548663"/>
                <a:gd name="connsiteX6" fmla="*/ 204587 w 299434"/>
                <a:gd name="connsiteY6" fmla="*/ 25814 h 548663"/>
                <a:gd name="connsiteX7" fmla="*/ 50122 w 299434"/>
                <a:gd name="connsiteY7" fmla="*/ 0 h 548663"/>
                <a:gd name="connsiteX8" fmla="*/ 60962 w 299434"/>
                <a:gd name="connsiteY8" fmla="*/ 47543 h 548663"/>
                <a:gd name="connsiteX9" fmla="*/ 0 w 299434"/>
                <a:gd name="connsiteY9" fmla="*/ 69273 h 548663"/>
                <a:gd name="connsiteX10" fmla="*/ 16259 w 299434"/>
                <a:gd name="connsiteY10" fmla="*/ 105930 h 548663"/>
                <a:gd name="connsiteX11" fmla="*/ 43359 w 299434"/>
                <a:gd name="connsiteY11" fmla="*/ 118163 h 548663"/>
                <a:gd name="connsiteX12" fmla="*/ 35229 w 299434"/>
                <a:gd name="connsiteY12" fmla="*/ 195563 h 548663"/>
                <a:gd name="connsiteX13" fmla="*/ 44703 w 299434"/>
                <a:gd name="connsiteY13" fmla="*/ 251255 h 548663"/>
                <a:gd name="connsiteX14" fmla="*/ 16259 w 299434"/>
                <a:gd name="connsiteY14" fmla="*/ 268899 h 548663"/>
                <a:gd name="connsiteX15" fmla="*/ 43359 w 299434"/>
                <a:gd name="connsiteY15" fmla="*/ 320506 h 548663"/>
                <a:gd name="connsiteX16" fmla="*/ 33863 w 299434"/>
                <a:gd name="connsiteY16" fmla="*/ 355816 h 548663"/>
                <a:gd name="connsiteX17" fmla="*/ 51488 w 299434"/>
                <a:gd name="connsiteY17" fmla="*/ 437301 h 548663"/>
                <a:gd name="connsiteX18" fmla="*/ 52832 w 299434"/>
                <a:gd name="connsiteY18" fmla="*/ 497057 h 548663"/>
                <a:gd name="connsiteX19" fmla="*/ 140915 w 299434"/>
                <a:gd name="connsiteY19" fmla="*/ 521502 h 548663"/>
                <a:gd name="connsiteX20" fmla="*/ 176144 w 299434"/>
                <a:gd name="connsiteY20" fmla="*/ 548664 h 548663"/>
                <a:gd name="connsiteX21" fmla="*/ 180198 w 299434"/>
                <a:gd name="connsiteY21" fmla="*/ 491624 h 548663"/>
                <a:gd name="connsiteX22" fmla="*/ 132786 w 299434"/>
                <a:gd name="connsiteY22" fmla="*/ 460399 h 548663"/>
                <a:gd name="connsiteX23" fmla="*/ 176144 w 299434"/>
                <a:gd name="connsiteY23" fmla="*/ 433238 h 548663"/>
                <a:gd name="connsiteX24" fmla="*/ 208663 w 299434"/>
                <a:gd name="connsiteY24" fmla="*/ 381631 h 548663"/>
                <a:gd name="connsiteX25" fmla="*/ 189694 w 299434"/>
                <a:gd name="connsiteY25" fmla="*/ 321875 h 54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9434" h="548663">
                  <a:moveTo>
                    <a:pt x="189694" y="321875"/>
                  </a:moveTo>
                  <a:lnTo>
                    <a:pt x="234396" y="320506"/>
                  </a:lnTo>
                  <a:lnTo>
                    <a:pt x="265571" y="293345"/>
                  </a:lnTo>
                  <a:lnTo>
                    <a:pt x="299434" y="302862"/>
                  </a:lnTo>
                  <a:lnTo>
                    <a:pt x="283175" y="253971"/>
                  </a:lnTo>
                  <a:lnTo>
                    <a:pt x="211373" y="97782"/>
                  </a:lnTo>
                  <a:lnTo>
                    <a:pt x="204587" y="25814"/>
                  </a:lnTo>
                  <a:lnTo>
                    <a:pt x="50122" y="0"/>
                  </a:lnTo>
                  <a:lnTo>
                    <a:pt x="60962" y="47543"/>
                  </a:lnTo>
                  <a:lnTo>
                    <a:pt x="0" y="69273"/>
                  </a:lnTo>
                  <a:lnTo>
                    <a:pt x="16259" y="105930"/>
                  </a:lnTo>
                  <a:lnTo>
                    <a:pt x="43359" y="118163"/>
                  </a:lnTo>
                  <a:lnTo>
                    <a:pt x="35229" y="195563"/>
                  </a:lnTo>
                  <a:lnTo>
                    <a:pt x="44703" y="251255"/>
                  </a:lnTo>
                  <a:lnTo>
                    <a:pt x="16259" y="268899"/>
                  </a:lnTo>
                  <a:lnTo>
                    <a:pt x="43359" y="320506"/>
                  </a:lnTo>
                  <a:lnTo>
                    <a:pt x="33863" y="355816"/>
                  </a:lnTo>
                  <a:lnTo>
                    <a:pt x="51488" y="437301"/>
                  </a:lnTo>
                  <a:lnTo>
                    <a:pt x="52832" y="497057"/>
                  </a:lnTo>
                  <a:lnTo>
                    <a:pt x="140915" y="521502"/>
                  </a:lnTo>
                  <a:lnTo>
                    <a:pt x="176144" y="548664"/>
                  </a:lnTo>
                  <a:lnTo>
                    <a:pt x="180198" y="491624"/>
                  </a:lnTo>
                  <a:lnTo>
                    <a:pt x="132786" y="460399"/>
                  </a:lnTo>
                  <a:lnTo>
                    <a:pt x="176144" y="433238"/>
                  </a:lnTo>
                  <a:lnTo>
                    <a:pt x="208663" y="381631"/>
                  </a:lnTo>
                  <a:lnTo>
                    <a:pt x="189694" y="321875"/>
                  </a:lnTo>
                  <a:close/>
                </a:path>
              </a:pathLst>
            </a:custGeom>
            <a:grpFill/>
            <a:ln w="3175" cap="rnd" cmpd="sng">
              <a:solidFill>
                <a:srgbClr val="103140"/>
              </a:solidFill>
              <a:prstDash val="solid"/>
              <a:round/>
            </a:ln>
          </p:spPr>
          <p:txBody>
            <a:bodyPr rtlCol="0" anchor="ctr"/>
            <a:lstStyle/>
            <a:p>
              <a:endParaRPr lang="sv-SE"/>
            </a:p>
          </p:txBody>
        </p:sp>
        <p:sp>
          <p:nvSpPr>
            <p:cNvPr id="328" name="Frihandsfigur 327">
              <a:extLst>
                <a:ext uri="{FF2B5EF4-FFF2-40B4-BE49-F238E27FC236}">
                  <a16:creationId xmlns:a16="http://schemas.microsoft.com/office/drawing/2014/main" id="{026A4A33-483D-76DD-04C8-068CF7844CD1}"/>
                </a:ext>
              </a:extLst>
            </p:cNvPr>
            <p:cNvSpPr/>
            <p:nvPr/>
          </p:nvSpPr>
          <p:spPr>
            <a:xfrm>
              <a:off x="5433635" y="8324482"/>
              <a:ext cx="250677" cy="349036"/>
            </a:xfrm>
            <a:custGeom>
              <a:avLst/>
              <a:gdLst>
                <a:gd name="connsiteX0" fmla="*/ 0 w 250677"/>
                <a:gd name="connsiteY0" fmla="*/ 27162 h 349036"/>
                <a:gd name="connsiteX1" fmla="*/ 13550 w 250677"/>
                <a:gd name="connsiteY1" fmla="*/ 120880 h 349036"/>
                <a:gd name="connsiteX2" fmla="*/ 20335 w 250677"/>
                <a:gd name="connsiteY2" fmla="*/ 192847 h 349036"/>
                <a:gd name="connsiteX3" fmla="*/ 92137 w 250677"/>
                <a:gd name="connsiteY3" fmla="*/ 349037 h 349036"/>
                <a:gd name="connsiteX4" fmla="*/ 182930 w 250677"/>
                <a:gd name="connsiteY4" fmla="*/ 330024 h 349036"/>
                <a:gd name="connsiteX5" fmla="*/ 184274 w 250677"/>
                <a:gd name="connsiteY5" fmla="*/ 302862 h 349036"/>
                <a:gd name="connsiteX6" fmla="*/ 205953 w 250677"/>
                <a:gd name="connsiteY6" fmla="*/ 285196 h 349036"/>
                <a:gd name="connsiteX7" fmla="*/ 250678 w 250677"/>
                <a:gd name="connsiteY7" fmla="*/ 135808 h 349036"/>
                <a:gd name="connsiteX8" fmla="*/ 204609 w 250677"/>
                <a:gd name="connsiteY8" fmla="*/ 100498 h 349036"/>
                <a:gd name="connsiteX9" fmla="*/ 176144 w 250677"/>
                <a:gd name="connsiteY9" fmla="*/ 55692 h 349036"/>
                <a:gd name="connsiteX10" fmla="*/ 151755 w 250677"/>
                <a:gd name="connsiteY10" fmla="*/ 59755 h 349036"/>
                <a:gd name="connsiteX11" fmla="*/ 139571 w 250677"/>
                <a:gd name="connsiteY11" fmla="*/ 42111 h 349036"/>
                <a:gd name="connsiteX12" fmla="*/ 102977 w 250677"/>
                <a:gd name="connsiteY12" fmla="*/ 63840 h 349036"/>
                <a:gd name="connsiteX13" fmla="*/ 69114 w 250677"/>
                <a:gd name="connsiteY13" fmla="*/ 38026 h 349036"/>
                <a:gd name="connsiteX14" fmla="*/ 65038 w 250677"/>
                <a:gd name="connsiteY14" fmla="*/ 0 h 349036"/>
                <a:gd name="connsiteX15" fmla="*/ 37939 w 250677"/>
                <a:gd name="connsiteY15" fmla="*/ 2716 h 349036"/>
                <a:gd name="connsiteX16" fmla="*/ 0 w 250677"/>
                <a:gd name="connsiteY16" fmla="*/ 27162 h 34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677" h="349036">
                  <a:moveTo>
                    <a:pt x="0" y="27162"/>
                  </a:moveTo>
                  <a:lnTo>
                    <a:pt x="13550" y="120880"/>
                  </a:lnTo>
                  <a:lnTo>
                    <a:pt x="20335" y="192847"/>
                  </a:lnTo>
                  <a:lnTo>
                    <a:pt x="92137" y="349037"/>
                  </a:lnTo>
                  <a:lnTo>
                    <a:pt x="182930" y="330024"/>
                  </a:lnTo>
                  <a:lnTo>
                    <a:pt x="184274" y="302862"/>
                  </a:lnTo>
                  <a:lnTo>
                    <a:pt x="205953" y="285196"/>
                  </a:lnTo>
                  <a:lnTo>
                    <a:pt x="250678" y="135808"/>
                  </a:lnTo>
                  <a:lnTo>
                    <a:pt x="204609" y="100498"/>
                  </a:lnTo>
                  <a:lnTo>
                    <a:pt x="176144" y="55692"/>
                  </a:lnTo>
                  <a:lnTo>
                    <a:pt x="151755" y="59755"/>
                  </a:lnTo>
                  <a:lnTo>
                    <a:pt x="139571" y="42111"/>
                  </a:lnTo>
                  <a:lnTo>
                    <a:pt x="102977" y="63840"/>
                  </a:lnTo>
                  <a:lnTo>
                    <a:pt x="69114" y="38026"/>
                  </a:lnTo>
                  <a:lnTo>
                    <a:pt x="65038" y="0"/>
                  </a:lnTo>
                  <a:lnTo>
                    <a:pt x="37939" y="2716"/>
                  </a:lnTo>
                  <a:lnTo>
                    <a:pt x="0" y="27162"/>
                  </a:lnTo>
                  <a:close/>
                </a:path>
              </a:pathLst>
            </a:custGeom>
            <a:grpFill/>
            <a:ln w="3175" cap="rnd" cmpd="sng">
              <a:solidFill>
                <a:srgbClr val="103140"/>
              </a:solidFill>
              <a:prstDash val="solid"/>
              <a:round/>
            </a:ln>
          </p:spPr>
          <p:txBody>
            <a:bodyPr rtlCol="0" anchor="ctr"/>
            <a:lstStyle/>
            <a:p>
              <a:endParaRPr lang="sv-SE"/>
            </a:p>
          </p:txBody>
        </p:sp>
        <p:sp>
          <p:nvSpPr>
            <p:cNvPr id="329" name="Frihandsfigur 328">
              <a:extLst>
                <a:ext uri="{FF2B5EF4-FFF2-40B4-BE49-F238E27FC236}">
                  <a16:creationId xmlns:a16="http://schemas.microsoft.com/office/drawing/2014/main" id="{8D82CBD6-58AE-B8B6-B8FC-579D7D3D902E}"/>
                </a:ext>
              </a:extLst>
            </p:cNvPr>
            <p:cNvSpPr/>
            <p:nvPr/>
          </p:nvSpPr>
          <p:spPr>
            <a:xfrm>
              <a:off x="5216842" y="8907108"/>
              <a:ext cx="242548" cy="293344"/>
            </a:xfrm>
            <a:custGeom>
              <a:avLst/>
              <a:gdLst>
                <a:gd name="connsiteX0" fmla="*/ 52854 w 242548"/>
                <a:gd name="connsiteY0" fmla="*/ 228157 h 293344"/>
                <a:gd name="connsiteX1" fmla="*/ 71824 w 242548"/>
                <a:gd name="connsiteY1" fmla="*/ 253950 h 293344"/>
                <a:gd name="connsiteX2" fmla="*/ 120602 w 242548"/>
                <a:gd name="connsiteY2" fmla="*/ 245802 h 293344"/>
                <a:gd name="connsiteX3" fmla="*/ 146335 w 242548"/>
                <a:gd name="connsiteY3" fmla="*/ 293345 h 293344"/>
                <a:gd name="connsiteX4" fmla="*/ 222213 w 242548"/>
                <a:gd name="connsiteY4" fmla="*/ 283828 h 293344"/>
                <a:gd name="connsiteX5" fmla="*/ 242548 w 242548"/>
                <a:gd name="connsiteY5" fmla="*/ 221356 h 293344"/>
                <a:gd name="connsiteX6" fmla="*/ 216793 w 242548"/>
                <a:gd name="connsiteY6" fmla="*/ 176550 h 293344"/>
                <a:gd name="connsiteX7" fmla="*/ 188350 w 242548"/>
                <a:gd name="connsiteY7" fmla="*/ 120858 h 293344"/>
                <a:gd name="connsiteX8" fmla="*/ 201899 w 242548"/>
                <a:gd name="connsiteY8" fmla="*/ 61103 h 293344"/>
                <a:gd name="connsiteX9" fmla="*/ 166671 w 242548"/>
                <a:gd name="connsiteY9" fmla="*/ 33941 h 293344"/>
                <a:gd name="connsiteX10" fmla="*/ 78587 w 242548"/>
                <a:gd name="connsiteY10" fmla="*/ 9496 h 293344"/>
                <a:gd name="connsiteX11" fmla="*/ 55564 w 242548"/>
                <a:gd name="connsiteY11" fmla="*/ 0 h 293344"/>
                <a:gd name="connsiteX12" fmla="*/ 44724 w 242548"/>
                <a:gd name="connsiteY12" fmla="*/ 25793 h 293344"/>
                <a:gd name="connsiteX13" fmla="*/ 75878 w 242548"/>
                <a:gd name="connsiteY13" fmla="*/ 95065 h 293344"/>
                <a:gd name="connsiteX14" fmla="*/ 29809 w 242548"/>
                <a:gd name="connsiteY14" fmla="*/ 143956 h 293344"/>
                <a:gd name="connsiteX15" fmla="*/ 0 w 242548"/>
                <a:gd name="connsiteY15" fmla="*/ 218640 h 293344"/>
                <a:gd name="connsiteX16" fmla="*/ 0 w 242548"/>
                <a:gd name="connsiteY16" fmla="*/ 229505 h 293344"/>
                <a:gd name="connsiteX17" fmla="*/ 52854 w 242548"/>
                <a:gd name="connsiteY17" fmla="*/ 228157 h 29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48" h="293344">
                  <a:moveTo>
                    <a:pt x="52854" y="228157"/>
                  </a:moveTo>
                  <a:lnTo>
                    <a:pt x="71824" y="253950"/>
                  </a:lnTo>
                  <a:lnTo>
                    <a:pt x="120602" y="245802"/>
                  </a:lnTo>
                  <a:lnTo>
                    <a:pt x="146335" y="293345"/>
                  </a:lnTo>
                  <a:lnTo>
                    <a:pt x="222213" y="283828"/>
                  </a:lnTo>
                  <a:lnTo>
                    <a:pt x="242548" y="221356"/>
                  </a:lnTo>
                  <a:lnTo>
                    <a:pt x="216793" y="176550"/>
                  </a:lnTo>
                  <a:lnTo>
                    <a:pt x="188350" y="120858"/>
                  </a:lnTo>
                  <a:lnTo>
                    <a:pt x="201899" y="61103"/>
                  </a:lnTo>
                  <a:lnTo>
                    <a:pt x="166671" y="33941"/>
                  </a:lnTo>
                  <a:lnTo>
                    <a:pt x="78587" y="9496"/>
                  </a:lnTo>
                  <a:lnTo>
                    <a:pt x="55564" y="0"/>
                  </a:lnTo>
                  <a:lnTo>
                    <a:pt x="44724" y="25793"/>
                  </a:lnTo>
                  <a:lnTo>
                    <a:pt x="75878" y="95065"/>
                  </a:lnTo>
                  <a:lnTo>
                    <a:pt x="29809" y="143956"/>
                  </a:lnTo>
                  <a:lnTo>
                    <a:pt x="0" y="218640"/>
                  </a:lnTo>
                  <a:lnTo>
                    <a:pt x="0" y="229505"/>
                  </a:lnTo>
                  <a:lnTo>
                    <a:pt x="52854" y="228157"/>
                  </a:lnTo>
                  <a:close/>
                </a:path>
              </a:pathLst>
            </a:custGeom>
            <a:grpFill/>
            <a:ln w="3175" cap="rnd" cmpd="sng">
              <a:solidFill>
                <a:srgbClr val="103140"/>
              </a:solidFill>
              <a:prstDash val="solid"/>
              <a:round/>
            </a:ln>
          </p:spPr>
          <p:txBody>
            <a:bodyPr rtlCol="0" anchor="ctr"/>
            <a:lstStyle/>
            <a:p>
              <a:endParaRPr lang="sv-SE"/>
            </a:p>
          </p:txBody>
        </p:sp>
        <p:sp>
          <p:nvSpPr>
            <p:cNvPr id="330" name="Frihandsfigur 329">
              <a:extLst>
                <a:ext uri="{FF2B5EF4-FFF2-40B4-BE49-F238E27FC236}">
                  <a16:creationId xmlns:a16="http://schemas.microsoft.com/office/drawing/2014/main" id="{9BBBFCA4-7682-E930-D727-93A660F831CC}"/>
                </a:ext>
              </a:extLst>
            </p:cNvPr>
            <p:cNvSpPr/>
            <p:nvPr/>
          </p:nvSpPr>
          <p:spPr>
            <a:xfrm>
              <a:off x="5375383" y="8712892"/>
              <a:ext cx="276411" cy="370765"/>
            </a:xfrm>
            <a:custGeom>
              <a:avLst/>
              <a:gdLst>
                <a:gd name="connsiteX0" fmla="*/ 192404 w 276411"/>
                <a:gd name="connsiteY0" fmla="*/ 274332 h 370765"/>
                <a:gd name="connsiteX1" fmla="*/ 227633 w 276411"/>
                <a:gd name="connsiteY1" fmla="*/ 274332 h 370765"/>
                <a:gd name="connsiteX2" fmla="*/ 228977 w 276411"/>
                <a:gd name="connsiteY2" fmla="*/ 301493 h 370765"/>
                <a:gd name="connsiteX3" fmla="*/ 265571 w 276411"/>
                <a:gd name="connsiteY3" fmla="*/ 293345 h 370765"/>
                <a:gd name="connsiteX4" fmla="*/ 273701 w 276411"/>
                <a:gd name="connsiteY4" fmla="*/ 228157 h 370765"/>
                <a:gd name="connsiteX5" fmla="*/ 276411 w 276411"/>
                <a:gd name="connsiteY5" fmla="*/ 184699 h 370765"/>
                <a:gd name="connsiteX6" fmla="*/ 245236 w 276411"/>
                <a:gd name="connsiteY6" fmla="*/ 141240 h 370765"/>
                <a:gd name="connsiteX7" fmla="*/ 186984 w 276411"/>
                <a:gd name="connsiteY7" fmla="*/ 143956 h 370765"/>
                <a:gd name="connsiteX8" fmla="*/ 191038 w 276411"/>
                <a:gd name="connsiteY8" fmla="*/ 100498 h 370765"/>
                <a:gd name="connsiteX9" fmla="*/ 173434 w 276411"/>
                <a:gd name="connsiteY9" fmla="*/ 88286 h 370765"/>
                <a:gd name="connsiteX10" fmla="*/ 166649 w 276411"/>
                <a:gd name="connsiteY10" fmla="*/ 9517 h 370765"/>
                <a:gd name="connsiteX11" fmla="*/ 132786 w 276411"/>
                <a:gd name="connsiteY11" fmla="*/ 0 h 370765"/>
                <a:gd name="connsiteX12" fmla="*/ 101611 w 276411"/>
                <a:gd name="connsiteY12" fmla="*/ 27162 h 370765"/>
                <a:gd name="connsiteX13" fmla="*/ 56908 w 276411"/>
                <a:gd name="connsiteY13" fmla="*/ 28530 h 370765"/>
                <a:gd name="connsiteX14" fmla="*/ 75878 w 276411"/>
                <a:gd name="connsiteY14" fmla="*/ 88286 h 370765"/>
                <a:gd name="connsiteX15" fmla="*/ 43359 w 276411"/>
                <a:gd name="connsiteY15" fmla="*/ 139893 h 370765"/>
                <a:gd name="connsiteX16" fmla="*/ 0 w 276411"/>
                <a:gd name="connsiteY16" fmla="*/ 167054 h 370765"/>
                <a:gd name="connsiteX17" fmla="*/ 47413 w 276411"/>
                <a:gd name="connsiteY17" fmla="*/ 198279 h 370765"/>
                <a:gd name="connsiteX18" fmla="*/ 43359 w 276411"/>
                <a:gd name="connsiteY18" fmla="*/ 255319 h 370765"/>
                <a:gd name="connsiteX19" fmla="*/ 29809 w 276411"/>
                <a:gd name="connsiteY19" fmla="*/ 315074 h 370765"/>
                <a:gd name="connsiteX20" fmla="*/ 58252 w 276411"/>
                <a:gd name="connsiteY20" fmla="*/ 370766 h 370765"/>
                <a:gd name="connsiteX21" fmla="*/ 84007 w 276411"/>
                <a:gd name="connsiteY21" fmla="*/ 350384 h 370765"/>
                <a:gd name="connsiteX22" fmla="*/ 159885 w 276411"/>
                <a:gd name="connsiteY22" fmla="*/ 355816 h 370765"/>
                <a:gd name="connsiteX23" fmla="*/ 189694 w 276411"/>
                <a:gd name="connsiteY23" fmla="*/ 319159 h 370765"/>
                <a:gd name="connsiteX24" fmla="*/ 192404 w 276411"/>
                <a:gd name="connsiteY24" fmla="*/ 274332 h 3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411" h="370765">
                  <a:moveTo>
                    <a:pt x="192404" y="274332"/>
                  </a:moveTo>
                  <a:lnTo>
                    <a:pt x="227633" y="274332"/>
                  </a:lnTo>
                  <a:lnTo>
                    <a:pt x="228977" y="301493"/>
                  </a:lnTo>
                  <a:lnTo>
                    <a:pt x="265571" y="293345"/>
                  </a:lnTo>
                  <a:lnTo>
                    <a:pt x="273701" y="228157"/>
                  </a:lnTo>
                  <a:lnTo>
                    <a:pt x="276411" y="184699"/>
                  </a:lnTo>
                  <a:lnTo>
                    <a:pt x="245236" y="141240"/>
                  </a:lnTo>
                  <a:lnTo>
                    <a:pt x="186984" y="143956"/>
                  </a:lnTo>
                  <a:lnTo>
                    <a:pt x="191038" y="100498"/>
                  </a:lnTo>
                  <a:lnTo>
                    <a:pt x="173434" y="88286"/>
                  </a:lnTo>
                  <a:lnTo>
                    <a:pt x="166649" y="9517"/>
                  </a:lnTo>
                  <a:lnTo>
                    <a:pt x="132786" y="0"/>
                  </a:lnTo>
                  <a:lnTo>
                    <a:pt x="101611" y="27162"/>
                  </a:lnTo>
                  <a:lnTo>
                    <a:pt x="56908" y="28530"/>
                  </a:lnTo>
                  <a:lnTo>
                    <a:pt x="75878" y="88286"/>
                  </a:lnTo>
                  <a:lnTo>
                    <a:pt x="43359" y="139893"/>
                  </a:lnTo>
                  <a:lnTo>
                    <a:pt x="0" y="167054"/>
                  </a:lnTo>
                  <a:lnTo>
                    <a:pt x="47413" y="198279"/>
                  </a:lnTo>
                  <a:lnTo>
                    <a:pt x="43359" y="255319"/>
                  </a:lnTo>
                  <a:lnTo>
                    <a:pt x="29809" y="315074"/>
                  </a:lnTo>
                  <a:lnTo>
                    <a:pt x="58252" y="370766"/>
                  </a:lnTo>
                  <a:lnTo>
                    <a:pt x="84007" y="350384"/>
                  </a:lnTo>
                  <a:lnTo>
                    <a:pt x="159885" y="355816"/>
                  </a:lnTo>
                  <a:lnTo>
                    <a:pt x="189694" y="319159"/>
                  </a:lnTo>
                  <a:lnTo>
                    <a:pt x="192404" y="274332"/>
                  </a:lnTo>
                  <a:close/>
                </a:path>
              </a:pathLst>
            </a:custGeom>
            <a:grpFill/>
            <a:ln w="3175" cap="rnd" cmpd="sng">
              <a:solidFill>
                <a:srgbClr val="103140"/>
              </a:solidFill>
              <a:prstDash val="solid"/>
              <a:round/>
            </a:ln>
          </p:spPr>
          <p:txBody>
            <a:bodyPr rtlCol="0" anchor="ctr"/>
            <a:lstStyle/>
            <a:p>
              <a:endParaRPr lang="sv-SE"/>
            </a:p>
          </p:txBody>
        </p:sp>
        <p:sp>
          <p:nvSpPr>
            <p:cNvPr id="331" name="Frihandsfigur 330">
              <a:extLst>
                <a:ext uri="{FF2B5EF4-FFF2-40B4-BE49-F238E27FC236}">
                  <a16:creationId xmlns:a16="http://schemas.microsoft.com/office/drawing/2014/main" id="{A6D9FB93-2E8D-19B7-9DBB-9F7B71A2CF3A}"/>
                </a:ext>
              </a:extLst>
            </p:cNvPr>
            <p:cNvSpPr/>
            <p:nvPr/>
          </p:nvSpPr>
          <p:spPr>
            <a:xfrm>
              <a:off x="5146385" y="8036569"/>
              <a:ext cx="556897" cy="408792"/>
            </a:xfrm>
            <a:custGeom>
              <a:avLst/>
              <a:gdLst>
                <a:gd name="connsiteX0" fmla="*/ 126022 w 556897"/>
                <a:gd name="connsiteY0" fmla="*/ 143956 h 408792"/>
                <a:gd name="connsiteX1" fmla="*/ 193770 w 556897"/>
                <a:gd name="connsiteY1" fmla="*/ 168402 h 408792"/>
                <a:gd name="connsiteX2" fmla="*/ 249312 w 556897"/>
                <a:gd name="connsiteY2" fmla="*/ 123596 h 408792"/>
                <a:gd name="connsiteX3" fmla="*/ 281831 w 556897"/>
                <a:gd name="connsiteY3" fmla="*/ 120880 h 408792"/>
                <a:gd name="connsiteX4" fmla="*/ 300800 w 556897"/>
                <a:gd name="connsiteY4" fmla="*/ 95065 h 408792"/>
                <a:gd name="connsiteX5" fmla="*/ 340105 w 556897"/>
                <a:gd name="connsiteY5" fmla="*/ 31246 h 408792"/>
                <a:gd name="connsiteX6" fmla="*/ 436296 w 556897"/>
                <a:gd name="connsiteY6" fmla="*/ 42111 h 408792"/>
                <a:gd name="connsiteX7" fmla="*/ 478310 w 556897"/>
                <a:gd name="connsiteY7" fmla="*/ 0 h 408792"/>
                <a:gd name="connsiteX8" fmla="*/ 506754 w 556897"/>
                <a:gd name="connsiteY8" fmla="*/ 81485 h 408792"/>
                <a:gd name="connsiteX9" fmla="*/ 532509 w 556897"/>
                <a:gd name="connsiteY9" fmla="*/ 104583 h 408792"/>
                <a:gd name="connsiteX10" fmla="*/ 551478 w 556897"/>
                <a:gd name="connsiteY10" fmla="*/ 129028 h 408792"/>
                <a:gd name="connsiteX11" fmla="*/ 556898 w 556897"/>
                <a:gd name="connsiteY11" fmla="*/ 224093 h 408792"/>
                <a:gd name="connsiteX12" fmla="*/ 540638 w 556897"/>
                <a:gd name="connsiteY12" fmla="*/ 268899 h 408792"/>
                <a:gd name="connsiteX13" fmla="*/ 541982 w 556897"/>
                <a:gd name="connsiteY13" fmla="*/ 305578 h 408792"/>
                <a:gd name="connsiteX14" fmla="*/ 491860 w 556897"/>
                <a:gd name="connsiteY14" fmla="*/ 388410 h 408792"/>
                <a:gd name="connsiteX15" fmla="*/ 463395 w 556897"/>
                <a:gd name="connsiteY15" fmla="*/ 343604 h 408792"/>
                <a:gd name="connsiteX16" fmla="*/ 439006 w 556897"/>
                <a:gd name="connsiteY16" fmla="*/ 347668 h 408792"/>
                <a:gd name="connsiteX17" fmla="*/ 426822 w 556897"/>
                <a:gd name="connsiteY17" fmla="*/ 330024 h 408792"/>
                <a:gd name="connsiteX18" fmla="*/ 390227 w 556897"/>
                <a:gd name="connsiteY18" fmla="*/ 351753 h 408792"/>
                <a:gd name="connsiteX19" fmla="*/ 356364 w 556897"/>
                <a:gd name="connsiteY19" fmla="*/ 325939 h 408792"/>
                <a:gd name="connsiteX20" fmla="*/ 352289 w 556897"/>
                <a:gd name="connsiteY20" fmla="*/ 287913 h 408792"/>
                <a:gd name="connsiteX21" fmla="*/ 325189 w 556897"/>
                <a:gd name="connsiteY21" fmla="*/ 290629 h 408792"/>
                <a:gd name="connsiteX22" fmla="*/ 287251 w 556897"/>
                <a:gd name="connsiteY22" fmla="*/ 315074 h 408792"/>
                <a:gd name="connsiteX23" fmla="*/ 300800 w 556897"/>
                <a:gd name="connsiteY23" fmla="*/ 408792 h 408792"/>
                <a:gd name="connsiteX24" fmla="*/ 146335 w 556897"/>
                <a:gd name="connsiteY24" fmla="*/ 382978 h 408792"/>
                <a:gd name="connsiteX25" fmla="*/ 35229 w 556897"/>
                <a:gd name="connsiteY25" fmla="*/ 306926 h 408792"/>
                <a:gd name="connsiteX26" fmla="*/ 23045 w 556897"/>
                <a:gd name="connsiteY26" fmla="*/ 228157 h 408792"/>
                <a:gd name="connsiteX27" fmla="*/ 0 w 556897"/>
                <a:gd name="connsiteY27" fmla="*/ 158906 h 408792"/>
                <a:gd name="connsiteX28" fmla="*/ 126022 w 556897"/>
                <a:gd name="connsiteY28" fmla="*/ 143956 h 40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97" h="408792">
                  <a:moveTo>
                    <a:pt x="126022" y="143956"/>
                  </a:moveTo>
                  <a:lnTo>
                    <a:pt x="193770" y="168402"/>
                  </a:lnTo>
                  <a:lnTo>
                    <a:pt x="249312" y="123596"/>
                  </a:lnTo>
                  <a:lnTo>
                    <a:pt x="281831" y="120880"/>
                  </a:lnTo>
                  <a:lnTo>
                    <a:pt x="300800" y="95065"/>
                  </a:lnTo>
                  <a:lnTo>
                    <a:pt x="340105" y="31246"/>
                  </a:lnTo>
                  <a:lnTo>
                    <a:pt x="436296" y="42111"/>
                  </a:lnTo>
                  <a:lnTo>
                    <a:pt x="478310" y="0"/>
                  </a:lnTo>
                  <a:lnTo>
                    <a:pt x="506754" y="81485"/>
                  </a:lnTo>
                  <a:lnTo>
                    <a:pt x="532509" y="104583"/>
                  </a:lnTo>
                  <a:lnTo>
                    <a:pt x="551478" y="129028"/>
                  </a:lnTo>
                  <a:lnTo>
                    <a:pt x="556898" y="224093"/>
                  </a:lnTo>
                  <a:lnTo>
                    <a:pt x="540638" y="268899"/>
                  </a:lnTo>
                  <a:lnTo>
                    <a:pt x="541982" y="305578"/>
                  </a:lnTo>
                  <a:lnTo>
                    <a:pt x="491860" y="388410"/>
                  </a:lnTo>
                  <a:lnTo>
                    <a:pt x="463395" y="343604"/>
                  </a:lnTo>
                  <a:lnTo>
                    <a:pt x="439006" y="347668"/>
                  </a:lnTo>
                  <a:lnTo>
                    <a:pt x="426822" y="330024"/>
                  </a:lnTo>
                  <a:lnTo>
                    <a:pt x="390227" y="351753"/>
                  </a:lnTo>
                  <a:lnTo>
                    <a:pt x="356364" y="325939"/>
                  </a:lnTo>
                  <a:lnTo>
                    <a:pt x="352289" y="287913"/>
                  </a:lnTo>
                  <a:lnTo>
                    <a:pt x="325189" y="290629"/>
                  </a:lnTo>
                  <a:lnTo>
                    <a:pt x="287251" y="315074"/>
                  </a:lnTo>
                  <a:lnTo>
                    <a:pt x="300800" y="408792"/>
                  </a:lnTo>
                  <a:lnTo>
                    <a:pt x="146335" y="382978"/>
                  </a:lnTo>
                  <a:lnTo>
                    <a:pt x="35229" y="306926"/>
                  </a:lnTo>
                  <a:lnTo>
                    <a:pt x="23045" y="228157"/>
                  </a:lnTo>
                  <a:lnTo>
                    <a:pt x="0" y="158906"/>
                  </a:lnTo>
                  <a:lnTo>
                    <a:pt x="126022" y="143956"/>
                  </a:lnTo>
                  <a:close/>
                </a:path>
              </a:pathLst>
            </a:custGeom>
            <a:grpFill/>
            <a:ln w="3175" cap="rnd" cmpd="sng">
              <a:solidFill>
                <a:srgbClr val="103140"/>
              </a:solidFill>
              <a:prstDash val="solid"/>
              <a:round/>
            </a:ln>
          </p:spPr>
          <p:txBody>
            <a:bodyPr rtlCol="0" anchor="ctr"/>
            <a:lstStyle/>
            <a:p>
              <a:endParaRPr lang="sv-SE"/>
            </a:p>
          </p:txBody>
        </p:sp>
        <p:sp>
          <p:nvSpPr>
            <p:cNvPr id="332" name="Frihandsfigur 331">
              <a:extLst>
                <a:ext uri="{FF2B5EF4-FFF2-40B4-BE49-F238E27FC236}">
                  <a16:creationId xmlns:a16="http://schemas.microsoft.com/office/drawing/2014/main" id="{AA5CFA5F-822F-BE0F-FAB5-3C51F998DD09}"/>
                </a:ext>
              </a:extLst>
            </p:cNvPr>
            <p:cNvSpPr/>
            <p:nvPr/>
          </p:nvSpPr>
          <p:spPr>
            <a:xfrm>
              <a:off x="5037988" y="7745940"/>
              <a:ext cx="360418" cy="459030"/>
            </a:xfrm>
            <a:custGeom>
              <a:avLst/>
              <a:gdLst>
                <a:gd name="connsiteX0" fmla="*/ 234418 w 360418"/>
                <a:gd name="connsiteY0" fmla="*/ 434585 h 459030"/>
                <a:gd name="connsiteX1" fmla="*/ 302166 w 360418"/>
                <a:gd name="connsiteY1" fmla="*/ 459030 h 459030"/>
                <a:gd name="connsiteX2" fmla="*/ 357708 w 360418"/>
                <a:gd name="connsiteY2" fmla="*/ 414224 h 459030"/>
                <a:gd name="connsiteX3" fmla="*/ 344159 w 360418"/>
                <a:gd name="connsiteY3" fmla="*/ 365334 h 459030"/>
                <a:gd name="connsiteX4" fmla="*/ 360418 w 360418"/>
                <a:gd name="connsiteY4" fmla="*/ 308294 h 459030"/>
                <a:gd name="connsiteX5" fmla="*/ 318426 w 360418"/>
                <a:gd name="connsiteY5" fmla="*/ 120880 h 459030"/>
                <a:gd name="connsiteX6" fmla="*/ 249312 w 360418"/>
                <a:gd name="connsiteY6" fmla="*/ 47543 h 459030"/>
                <a:gd name="connsiteX7" fmla="*/ 234418 w 360418"/>
                <a:gd name="connsiteY7" fmla="*/ 0 h 459030"/>
                <a:gd name="connsiteX8" fmla="*/ 60984 w 360418"/>
                <a:gd name="connsiteY8" fmla="*/ 16297 h 459030"/>
                <a:gd name="connsiteX9" fmla="*/ 52854 w 360418"/>
                <a:gd name="connsiteY9" fmla="*/ 93718 h 459030"/>
                <a:gd name="connsiteX10" fmla="*/ 4076 w 360418"/>
                <a:gd name="connsiteY10" fmla="*/ 115447 h 459030"/>
                <a:gd name="connsiteX11" fmla="*/ 0 w 360418"/>
                <a:gd name="connsiteY11" fmla="*/ 251255 h 459030"/>
                <a:gd name="connsiteX12" fmla="*/ 14915 w 360418"/>
                <a:gd name="connsiteY12" fmla="*/ 423720 h 459030"/>
                <a:gd name="connsiteX13" fmla="*/ 50144 w 360418"/>
                <a:gd name="connsiteY13" fmla="*/ 423720 h 459030"/>
                <a:gd name="connsiteX14" fmla="*/ 59618 w 360418"/>
                <a:gd name="connsiteY14" fmla="*/ 453598 h 459030"/>
                <a:gd name="connsiteX15" fmla="*/ 108396 w 360418"/>
                <a:gd name="connsiteY15" fmla="*/ 449534 h 459030"/>
                <a:gd name="connsiteX16" fmla="*/ 234418 w 360418"/>
                <a:gd name="connsiteY16" fmla="*/ 434585 h 45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418" h="459030">
                  <a:moveTo>
                    <a:pt x="234418" y="434585"/>
                  </a:moveTo>
                  <a:lnTo>
                    <a:pt x="302166" y="459030"/>
                  </a:lnTo>
                  <a:lnTo>
                    <a:pt x="357708" y="414224"/>
                  </a:lnTo>
                  <a:lnTo>
                    <a:pt x="344159" y="365334"/>
                  </a:lnTo>
                  <a:lnTo>
                    <a:pt x="360418" y="308294"/>
                  </a:lnTo>
                  <a:lnTo>
                    <a:pt x="318426" y="120880"/>
                  </a:lnTo>
                  <a:lnTo>
                    <a:pt x="249312" y="47543"/>
                  </a:lnTo>
                  <a:lnTo>
                    <a:pt x="234418" y="0"/>
                  </a:lnTo>
                  <a:lnTo>
                    <a:pt x="60984" y="16297"/>
                  </a:lnTo>
                  <a:lnTo>
                    <a:pt x="52854" y="93718"/>
                  </a:lnTo>
                  <a:lnTo>
                    <a:pt x="4076" y="115447"/>
                  </a:lnTo>
                  <a:lnTo>
                    <a:pt x="0" y="251255"/>
                  </a:lnTo>
                  <a:lnTo>
                    <a:pt x="14915" y="423720"/>
                  </a:lnTo>
                  <a:lnTo>
                    <a:pt x="50144" y="423720"/>
                  </a:lnTo>
                  <a:lnTo>
                    <a:pt x="59618" y="453598"/>
                  </a:lnTo>
                  <a:lnTo>
                    <a:pt x="108396" y="449534"/>
                  </a:lnTo>
                  <a:lnTo>
                    <a:pt x="234418" y="434585"/>
                  </a:lnTo>
                  <a:close/>
                </a:path>
              </a:pathLst>
            </a:custGeom>
            <a:grpFill/>
            <a:ln w="3175" cap="rnd" cmpd="sng">
              <a:solidFill>
                <a:srgbClr val="103140"/>
              </a:solidFill>
              <a:prstDash val="solid"/>
              <a:round/>
            </a:ln>
          </p:spPr>
          <p:txBody>
            <a:bodyPr rtlCol="0" anchor="ctr"/>
            <a:lstStyle/>
            <a:p>
              <a:endParaRPr lang="sv-SE"/>
            </a:p>
          </p:txBody>
        </p:sp>
        <p:sp>
          <p:nvSpPr>
            <p:cNvPr id="333" name="Frihandsfigur 332">
              <a:extLst>
                <a:ext uri="{FF2B5EF4-FFF2-40B4-BE49-F238E27FC236}">
                  <a16:creationId xmlns:a16="http://schemas.microsoft.com/office/drawing/2014/main" id="{811EA6D9-11CF-317B-977F-4B5FD0E333AF}"/>
                </a:ext>
              </a:extLst>
            </p:cNvPr>
            <p:cNvSpPr/>
            <p:nvPr/>
          </p:nvSpPr>
          <p:spPr>
            <a:xfrm>
              <a:off x="5356414" y="7809781"/>
              <a:ext cx="379387" cy="350384"/>
            </a:xfrm>
            <a:custGeom>
              <a:avLst/>
              <a:gdLst>
                <a:gd name="connsiteX0" fmla="*/ 329243 w 379387"/>
                <a:gd name="connsiteY0" fmla="*/ 16297 h 350384"/>
                <a:gd name="connsiteX1" fmla="*/ 379388 w 379387"/>
                <a:gd name="connsiteY1" fmla="*/ 9496 h 350384"/>
                <a:gd name="connsiteX2" fmla="*/ 342793 w 379387"/>
                <a:gd name="connsiteY2" fmla="*/ 73336 h 350384"/>
                <a:gd name="connsiteX3" fmla="*/ 352289 w 379387"/>
                <a:gd name="connsiteY3" fmla="*/ 101845 h 350384"/>
                <a:gd name="connsiteX4" fmla="*/ 303510 w 379387"/>
                <a:gd name="connsiteY4" fmla="*/ 161601 h 350384"/>
                <a:gd name="connsiteX5" fmla="*/ 265571 w 379387"/>
                <a:gd name="connsiteY5" fmla="*/ 184699 h 350384"/>
                <a:gd name="connsiteX6" fmla="*/ 268281 w 379387"/>
                <a:gd name="connsiteY6" fmla="*/ 226788 h 350384"/>
                <a:gd name="connsiteX7" fmla="*/ 226267 w 379387"/>
                <a:gd name="connsiteY7" fmla="*/ 268899 h 350384"/>
                <a:gd name="connsiteX8" fmla="*/ 130076 w 379387"/>
                <a:gd name="connsiteY8" fmla="*/ 258035 h 350384"/>
                <a:gd name="connsiteX9" fmla="*/ 90771 w 379387"/>
                <a:gd name="connsiteY9" fmla="*/ 321854 h 350384"/>
                <a:gd name="connsiteX10" fmla="*/ 71802 w 379387"/>
                <a:gd name="connsiteY10" fmla="*/ 347668 h 350384"/>
                <a:gd name="connsiteX11" fmla="*/ 39283 w 379387"/>
                <a:gd name="connsiteY11" fmla="*/ 350384 h 350384"/>
                <a:gd name="connsiteX12" fmla="*/ 25733 w 379387"/>
                <a:gd name="connsiteY12" fmla="*/ 301493 h 350384"/>
                <a:gd name="connsiteX13" fmla="*/ 41993 w 379387"/>
                <a:gd name="connsiteY13" fmla="*/ 244454 h 350384"/>
                <a:gd name="connsiteX14" fmla="*/ 0 w 379387"/>
                <a:gd name="connsiteY14" fmla="*/ 57039 h 350384"/>
                <a:gd name="connsiteX15" fmla="*/ 96191 w 379387"/>
                <a:gd name="connsiteY15" fmla="*/ 62472 h 350384"/>
                <a:gd name="connsiteX16" fmla="*/ 180198 w 379387"/>
                <a:gd name="connsiteY16" fmla="*/ 90981 h 350384"/>
                <a:gd name="connsiteX17" fmla="*/ 268281 w 379387"/>
                <a:gd name="connsiteY17" fmla="*/ 0 h 350384"/>
                <a:gd name="connsiteX18" fmla="*/ 329243 w 379387"/>
                <a:gd name="connsiteY18" fmla="*/ 16297 h 3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387" h="350384">
                  <a:moveTo>
                    <a:pt x="329243" y="16297"/>
                  </a:moveTo>
                  <a:lnTo>
                    <a:pt x="379388" y="9496"/>
                  </a:lnTo>
                  <a:lnTo>
                    <a:pt x="342793" y="73336"/>
                  </a:lnTo>
                  <a:lnTo>
                    <a:pt x="352289" y="101845"/>
                  </a:lnTo>
                  <a:lnTo>
                    <a:pt x="303510" y="161601"/>
                  </a:lnTo>
                  <a:lnTo>
                    <a:pt x="265571" y="184699"/>
                  </a:lnTo>
                  <a:lnTo>
                    <a:pt x="268281" y="226788"/>
                  </a:lnTo>
                  <a:lnTo>
                    <a:pt x="226267" y="268899"/>
                  </a:lnTo>
                  <a:lnTo>
                    <a:pt x="130076" y="258035"/>
                  </a:lnTo>
                  <a:lnTo>
                    <a:pt x="90771" y="321854"/>
                  </a:lnTo>
                  <a:lnTo>
                    <a:pt x="71802" y="347668"/>
                  </a:lnTo>
                  <a:lnTo>
                    <a:pt x="39283" y="350384"/>
                  </a:lnTo>
                  <a:lnTo>
                    <a:pt x="25733" y="301493"/>
                  </a:lnTo>
                  <a:lnTo>
                    <a:pt x="41993" y="244454"/>
                  </a:lnTo>
                  <a:lnTo>
                    <a:pt x="0" y="57039"/>
                  </a:lnTo>
                  <a:lnTo>
                    <a:pt x="96191" y="62472"/>
                  </a:lnTo>
                  <a:lnTo>
                    <a:pt x="180198" y="90981"/>
                  </a:lnTo>
                  <a:lnTo>
                    <a:pt x="268281" y="0"/>
                  </a:lnTo>
                  <a:lnTo>
                    <a:pt x="329243" y="16297"/>
                  </a:lnTo>
                  <a:close/>
                </a:path>
              </a:pathLst>
            </a:custGeom>
            <a:grpFill/>
            <a:ln w="3175" cap="rnd" cmpd="sng">
              <a:solidFill>
                <a:srgbClr val="103140"/>
              </a:solidFill>
              <a:prstDash val="solid"/>
              <a:round/>
            </a:ln>
          </p:spPr>
          <p:txBody>
            <a:bodyPr rtlCol="0" anchor="ctr"/>
            <a:lstStyle/>
            <a:p>
              <a:endParaRPr lang="sv-SE"/>
            </a:p>
          </p:txBody>
        </p:sp>
        <p:sp>
          <p:nvSpPr>
            <p:cNvPr id="334" name="Frihandsfigur 333">
              <a:extLst>
                <a:ext uri="{FF2B5EF4-FFF2-40B4-BE49-F238E27FC236}">
                  <a16:creationId xmlns:a16="http://schemas.microsoft.com/office/drawing/2014/main" id="{EF002DCB-F420-8728-D3A0-DD8AFBF652F5}"/>
                </a:ext>
              </a:extLst>
            </p:cNvPr>
            <p:cNvSpPr/>
            <p:nvPr/>
          </p:nvSpPr>
          <p:spPr>
            <a:xfrm>
              <a:off x="5272407" y="7546314"/>
              <a:ext cx="632753" cy="354447"/>
            </a:xfrm>
            <a:custGeom>
              <a:avLst/>
              <a:gdLst>
                <a:gd name="connsiteX0" fmla="*/ 413251 w 632753"/>
                <a:gd name="connsiteY0" fmla="*/ 279764 h 354447"/>
                <a:gd name="connsiteX1" fmla="*/ 463395 w 632753"/>
                <a:gd name="connsiteY1" fmla="*/ 272963 h 354447"/>
                <a:gd name="connsiteX2" fmla="*/ 516227 w 632753"/>
                <a:gd name="connsiteY2" fmla="*/ 224072 h 354447"/>
                <a:gd name="connsiteX3" fmla="*/ 495914 w 632753"/>
                <a:gd name="connsiteY3" fmla="*/ 186046 h 354447"/>
                <a:gd name="connsiteX4" fmla="*/ 464739 w 632753"/>
                <a:gd name="connsiteY4" fmla="*/ 206428 h 354447"/>
                <a:gd name="connsiteX5" fmla="*/ 440350 w 632753"/>
                <a:gd name="connsiteY5" fmla="*/ 156168 h 354447"/>
                <a:gd name="connsiteX6" fmla="*/ 480998 w 632753"/>
                <a:gd name="connsiteY6" fmla="*/ 130375 h 354447"/>
                <a:gd name="connsiteX7" fmla="*/ 491838 w 632753"/>
                <a:gd name="connsiteY7" fmla="*/ 107278 h 354447"/>
                <a:gd name="connsiteX8" fmla="*/ 551456 w 632753"/>
                <a:gd name="connsiteY8" fmla="*/ 97782 h 354447"/>
                <a:gd name="connsiteX9" fmla="*/ 632754 w 632753"/>
                <a:gd name="connsiteY9" fmla="*/ 46175 h 354447"/>
                <a:gd name="connsiteX10" fmla="*/ 613784 w 632753"/>
                <a:gd name="connsiteY10" fmla="*/ 19013 h 354447"/>
                <a:gd name="connsiteX11" fmla="*/ 589395 w 632753"/>
                <a:gd name="connsiteY11" fmla="*/ 0 h 354447"/>
                <a:gd name="connsiteX12" fmla="*/ 537907 w 632753"/>
                <a:gd name="connsiteY12" fmla="*/ 35310 h 354447"/>
                <a:gd name="connsiteX13" fmla="*/ 478289 w 632753"/>
                <a:gd name="connsiteY13" fmla="*/ 43458 h 354447"/>
                <a:gd name="connsiteX14" fmla="*/ 422746 w 632753"/>
                <a:gd name="connsiteY14" fmla="*/ 80116 h 354447"/>
                <a:gd name="connsiteX15" fmla="*/ 341449 w 632753"/>
                <a:gd name="connsiteY15" fmla="*/ 51607 h 354447"/>
                <a:gd name="connsiteX16" fmla="*/ 303510 w 632753"/>
                <a:gd name="connsiteY16" fmla="*/ 66535 h 354447"/>
                <a:gd name="connsiteX17" fmla="*/ 295380 w 632753"/>
                <a:gd name="connsiteY17" fmla="*/ 143956 h 354447"/>
                <a:gd name="connsiteX18" fmla="*/ 266915 w 632753"/>
                <a:gd name="connsiteY18" fmla="*/ 71968 h 354447"/>
                <a:gd name="connsiteX19" fmla="*/ 181564 w 632753"/>
                <a:gd name="connsiteY19" fmla="*/ 114079 h 354447"/>
                <a:gd name="connsiteX20" fmla="*/ 151755 w 632753"/>
                <a:gd name="connsiteY20" fmla="*/ 65188 h 354447"/>
                <a:gd name="connsiteX21" fmla="*/ 96191 w 632753"/>
                <a:gd name="connsiteY21" fmla="*/ 131723 h 354447"/>
                <a:gd name="connsiteX22" fmla="*/ 56908 w 632753"/>
                <a:gd name="connsiteY22" fmla="*/ 145304 h 354447"/>
                <a:gd name="connsiteX23" fmla="*/ 31153 w 632753"/>
                <a:gd name="connsiteY23" fmla="*/ 191478 h 354447"/>
                <a:gd name="connsiteX24" fmla="*/ 0 w 632753"/>
                <a:gd name="connsiteY24" fmla="*/ 199627 h 354447"/>
                <a:gd name="connsiteX25" fmla="*/ 14894 w 632753"/>
                <a:gd name="connsiteY25" fmla="*/ 247170 h 354447"/>
                <a:gd name="connsiteX26" fmla="*/ 84007 w 632753"/>
                <a:gd name="connsiteY26" fmla="*/ 320506 h 354447"/>
                <a:gd name="connsiteX27" fmla="*/ 180198 w 632753"/>
                <a:gd name="connsiteY27" fmla="*/ 325939 h 354447"/>
                <a:gd name="connsiteX28" fmla="*/ 264206 w 632753"/>
                <a:gd name="connsiteY28" fmla="*/ 354448 h 354447"/>
                <a:gd name="connsiteX29" fmla="*/ 352289 w 632753"/>
                <a:gd name="connsiteY29" fmla="*/ 263467 h 354447"/>
                <a:gd name="connsiteX30" fmla="*/ 413251 w 632753"/>
                <a:gd name="connsiteY30" fmla="*/ 279764 h 3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753" h="354447">
                  <a:moveTo>
                    <a:pt x="413251" y="279764"/>
                  </a:moveTo>
                  <a:lnTo>
                    <a:pt x="463395" y="272963"/>
                  </a:lnTo>
                  <a:lnTo>
                    <a:pt x="516227" y="224072"/>
                  </a:lnTo>
                  <a:lnTo>
                    <a:pt x="495914" y="186046"/>
                  </a:lnTo>
                  <a:lnTo>
                    <a:pt x="464739" y="206428"/>
                  </a:lnTo>
                  <a:lnTo>
                    <a:pt x="440350" y="156168"/>
                  </a:lnTo>
                  <a:lnTo>
                    <a:pt x="480998" y="130375"/>
                  </a:lnTo>
                  <a:lnTo>
                    <a:pt x="491838" y="107278"/>
                  </a:lnTo>
                  <a:lnTo>
                    <a:pt x="551456" y="97782"/>
                  </a:lnTo>
                  <a:lnTo>
                    <a:pt x="632754" y="46175"/>
                  </a:lnTo>
                  <a:lnTo>
                    <a:pt x="613784" y="19013"/>
                  </a:lnTo>
                  <a:lnTo>
                    <a:pt x="589395" y="0"/>
                  </a:lnTo>
                  <a:lnTo>
                    <a:pt x="537907" y="35310"/>
                  </a:lnTo>
                  <a:lnTo>
                    <a:pt x="478289" y="43458"/>
                  </a:lnTo>
                  <a:lnTo>
                    <a:pt x="422746" y="80116"/>
                  </a:lnTo>
                  <a:lnTo>
                    <a:pt x="341449" y="51607"/>
                  </a:lnTo>
                  <a:lnTo>
                    <a:pt x="303510" y="66535"/>
                  </a:lnTo>
                  <a:lnTo>
                    <a:pt x="295380" y="143956"/>
                  </a:lnTo>
                  <a:lnTo>
                    <a:pt x="266915" y="71968"/>
                  </a:lnTo>
                  <a:lnTo>
                    <a:pt x="181564" y="114079"/>
                  </a:lnTo>
                  <a:lnTo>
                    <a:pt x="151755" y="65188"/>
                  </a:lnTo>
                  <a:lnTo>
                    <a:pt x="96191" y="131723"/>
                  </a:lnTo>
                  <a:lnTo>
                    <a:pt x="56908" y="145304"/>
                  </a:lnTo>
                  <a:lnTo>
                    <a:pt x="31153" y="191478"/>
                  </a:lnTo>
                  <a:lnTo>
                    <a:pt x="0" y="199627"/>
                  </a:lnTo>
                  <a:lnTo>
                    <a:pt x="14894" y="247170"/>
                  </a:lnTo>
                  <a:lnTo>
                    <a:pt x="84007" y="320506"/>
                  </a:lnTo>
                  <a:lnTo>
                    <a:pt x="180198" y="325939"/>
                  </a:lnTo>
                  <a:lnTo>
                    <a:pt x="264206" y="354448"/>
                  </a:lnTo>
                  <a:lnTo>
                    <a:pt x="352289" y="263467"/>
                  </a:lnTo>
                  <a:lnTo>
                    <a:pt x="413251" y="279764"/>
                  </a:lnTo>
                  <a:close/>
                </a:path>
              </a:pathLst>
            </a:custGeom>
            <a:grpFill/>
            <a:ln w="3175" cap="rnd" cmpd="sng">
              <a:solidFill>
                <a:srgbClr val="103140"/>
              </a:solidFill>
              <a:prstDash val="solid"/>
              <a:round/>
            </a:ln>
          </p:spPr>
          <p:txBody>
            <a:bodyPr rtlCol="0" anchor="ctr"/>
            <a:lstStyle/>
            <a:p>
              <a:endParaRPr lang="sv-SE"/>
            </a:p>
          </p:txBody>
        </p:sp>
        <p:sp>
          <p:nvSpPr>
            <p:cNvPr id="335" name="Frihandsfigur 334">
              <a:extLst>
                <a:ext uri="{FF2B5EF4-FFF2-40B4-BE49-F238E27FC236}">
                  <a16:creationId xmlns:a16="http://schemas.microsoft.com/office/drawing/2014/main" id="{56E8D224-D4F4-1F85-406F-DBCB21D6B87B}"/>
                </a:ext>
              </a:extLst>
            </p:cNvPr>
            <p:cNvSpPr/>
            <p:nvPr/>
          </p:nvSpPr>
          <p:spPr>
            <a:xfrm>
              <a:off x="5258857" y="6802087"/>
              <a:ext cx="368548" cy="582604"/>
            </a:xfrm>
            <a:custGeom>
              <a:avLst/>
              <a:gdLst>
                <a:gd name="connsiteX0" fmla="*/ 177488 w 368548"/>
                <a:gd name="connsiteY0" fmla="*/ 578541 h 582604"/>
                <a:gd name="connsiteX1" fmla="*/ 345503 w 368548"/>
                <a:gd name="connsiteY1" fmla="*/ 582605 h 582604"/>
                <a:gd name="connsiteX2" fmla="*/ 359052 w 368548"/>
                <a:gd name="connsiteY2" fmla="*/ 556812 h 582604"/>
                <a:gd name="connsiteX3" fmla="*/ 360418 w 368548"/>
                <a:gd name="connsiteY3" fmla="*/ 494340 h 582604"/>
                <a:gd name="connsiteX4" fmla="*/ 334663 w 368548"/>
                <a:gd name="connsiteY4" fmla="*/ 440017 h 582604"/>
                <a:gd name="connsiteX5" fmla="*/ 357708 w 368548"/>
                <a:gd name="connsiteY5" fmla="*/ 289260 h 582604"/>
                <a:gd name="connsiteX6" fmla="*/ 368548 w 368548"/>
                <a:gd name="connsiteY6" fmla="*/ 142588 h 582604"/>
                <a:gd name="connsiteX7" fmla="*/ 295380 w 368548"/>
                <a:gd name="connsiteY7" fmla="*/ 129007 h 582604"/>
                <a:gd name="connsiteX8" fmla="*/ 239816 w 368548"/>
                <a:gd name="connsiteY8" fmla="*/ 133092 h 582604"/>
                <a:gd name="connsiteX9" fmla="*/ 214083 w 368548"/>
                <a:gd name="connsiteY9" fmla="*/ 122227 h 582604"/>
                <a:gd name="connsiteX10" fmla="*/ 165305 w 368548"/>
                <a:gd name="connsiteY10" fmla="*/ 131723 h 582604"/>
                <a:gd name="connsiteX11" fmla="*/ 184274 w 368548"/>
                <a:gd name="connsiteY11" fmla="*/ 85548 h 582604"/>
                <a:gd name="connsiteX12" fmla="*/ 172069 w 368548"/>
                <a:gd name="connsiteY12" fmla="*/ 31225 h 582604"/>
                <a:gd name="connsiteX13" fmla="*/ 97557 w 368548"/>
                <a:gd name="connsiteY13" fmla="*/ 0 h 582604"/>
                <a:gd name="connsiteX14" fmla="*/ 55542 w 368548"/>
                <a:gd name="connsiteY14" fmla="*/ 43458 h 582604"/>
                <a:gd name="connsiteX15" fmla="*/ 17604 w 368548"/>
                <a:gd name="connsiteY15" fmla="*/ 85548 h 582604"/>
                <a:gd name="connsiteX16" fmla="*/ 0 w 368548"/>
                <a:gd name="connsiteY16" fmla="*/ 176550 h 582604"/>
                <a:gd name="connsiteX17" fmla="*/ 27099 w 368548"/>
                <a:gd name="connsiteY17" fmla="*/ 234937 h 582604"/>
                <a:gd name="connsiteX18" fmla="*/ 33863 w 368548"/>
                <a:gd name="connsiteY18" fmla="*/ 323223 h 582604"/>
                <a:gd name="connsiteX19" fmla="*/ 105687 w 368548"/>
                <a:gd name="connsiteY19" fmla="*/ 453598 h 582604"/>
                <a:gd name="connsiteX20" fmla="*/ 115160 w 368548"/>
                <a:gd name="connsiteY20" fmla="*/ 559528 h 582604"/>
                <a:gd name="connsiteX21" fmla="*/ 177488 w 368548"/>
                <a:gd name="connsiteY21" fmla="*/ 578541 h 58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548" h="582604">
                  <a:moveTo>
                    <a:pt x="177488" y="578541"/>
                  </a:moveTo>
                  <a:lnTo>
                    <a:pt x="345503" y="582605"/>
                  </a:lnTo>
                  <a:lnTo>
                    <a:pt x="359052" y="556812"/>
                  </a:lnTo>
                  <a:lnTo>
                    <a:pt x="360418" y="494340"/>
                  </a:lnTo>
                  <a:lnTo>
                    <a:pt x="334663" y="440017"/>
                  </a:lnTo>
                  <a:lnTo>
                    <a:pt x="357708" y="289260"/>
                  </a:lnTo>
                  <a:lnTo>
                    <a:pt x="368548" y="142588"/>
                  </a:lnTo>
                  <a:lnTo>
                    <a:pt x="295380" y="129007"/>
                  </a:lnTo>
                  <a:lnTo>
                    <a:pt x="239816" y="133092"/>
                  </a:lnTo>
                  <a:lnTo>
                    <a:pt x="214083" y="122227"/>
                  </a:lnTo>
                  <a:lnTo>
                    <a:pt x="165305" y="131723"/>
                  </a:lnTo>
                  <a:lnTo>
                    <a:pt x="184274" y="85548"/>
                  </a:lnTo>
                  <a:lnTo>
                    <a:pt x="172069" y="31225"/>
                  </a:lnTo>
                  <a:lnTo>
                    <a:pt x="97557" y="0"/>
                  </a:lnTo>
                  <a:lnTo>
                    <a:pt x="55542" y="43458"/>
                  </a:lnTo>
                  <a:lnTo>
                    <a:pt x="17604" y="85548"/>
                  </a:lnTo>
                  <a:lnTo>
                    <a:pt x="0" y="176550"/>
                  </a:lnTo>
                  <a:lnTo>
                    <a:pt x="27099" y="234937"/>
                  </a:lnTo>
                  <a:lnTo>
                    <a:pt x="33863" y="323223"/>
                  </a:lnTo>
                  <a:lnTo>
                    <a:pt x="105687" y="453598"/>
                  </a:lnTo>
                  <a:lnTo>
                    <a:pt x="115160" y="559528"/>
                  </a:lnTo>
                  <a:lnTo>
                    <a:pt x="177488" y="578541"/>
                  </a:lnTo>
                  <a:close/>
                </a:path>
              </a:pathLst>
            </a:custGeom>
            <a:grpFill/>
            <a:ln w="3175" cap="rnd" cmpd="sng">
              <a:solidFill>
                <a:srgbClr val="103140"/>
              </a:solidFill>
              <a:prstDash val="solid"/>
              <a:round/>
            </a:ln>
          </p:spPr>
          <p:txBody>
            <a:bodyPr rtlCol="0" anchor="ctr"/>
            <a:lstStyle/>
            <a:p>
              <a:endParaRPr lang="sv-SE"/>
            </a:p>
          </p:txBody>
        </p:sp>
        <p:sp>
          <p:nvSpPr>
            <p:cNvPr id="336" name="Frihandsfigur 335">
              <a:extLst>
                <a:ext uri="{FF2B5EF4-FFF2-40B4-BE49-F238E27FC236}">
                  <a16:creationId xmlns:a16="http://schemas.microsoft.com/office/drawing/2014/main" id="{C73F4ED9-F011-41AA-3C87-A7B6C8AB23AC}"/>
                </a:ext>
              </a:extLst>
            </p:cNvPr>
            <p:cNvSpPr/>
            <p:nvPr/>
          </p:nvSpPr>
          <p:spPr>
            <a:xfrm>
              <a:off x="4878103" y="6791222"/>
              <a:ext cx="726256" cy="971015"/>
            </a:xfrm>
            <a:custGeom>
              <a:avLst/>
              <a:gdLst>
                <a:gd name="connsiteX0" fmla="*/ 558242 w 726256"/>
                <a:gd name="connsiteY0" fmla="*/ 589406 h 971015"/>
                <a:gd name="connsiteX1" fmla="*/ 726256 w 726256"/>
                <a:gd name="connsiteY1" fmla="*/ 593470 h 971015"/>
                <a:gd name="connsiteX2" fmla="*/ 672058 w 726256"/>
                <a:gd name="connsiteY2" fmla="*/ 624716 h 971015"/>
                <a:gd name="connsiteX3" fmla="*/ 651745 w 726256"/>
                <a:gd name="connsiteY3" fmla="*/ 688535 h 971015"/>
                <a:gd name="connsiteX4" fmla="*/ 699157 w 726256"/>
                <a:gd name="connsiteY4" fmla="*/ 767304 h 971015"/>
                <a:gd name="connsiteX5" fmla="*/ 662584 w 726256"/>
                <a:gd name="connsiteY5" fmla="*/ 790401 h 971015"/>
                <a:gd name="connsiteX6" fmla="*/ 583997 w 726256"/>
                <a:gd name="connsiteY6" fmla="*/ 710264 h 971015"/>
                <a:gd name="connsiteX7" fmla="*/ 555532 w 726256"/>
                <a:gd name="connsiteY7" fmla="*/ 710264 h 971015"/>
                <a:gd name="connsiteX8" fmla="*/ 514883 w 726256"/>
                <a:gd name="connsiteY8" fmla="*/ 650509 h 971015"/>
                <a:gd name="connsiteX9" fmla="*/ 490494 w 726256"/>
                <a:gd name="connsiteY9" fmla="*/ 674954 h 971015"/>
                <a:gd name="connsiteX10" fmla="*/ 495914 w 726256"/>
                <a:gd name="connsiteY10" fmla="*/ 712980 h 971015"/>
                <a:gd name="connsiteX11" fmla="*/ 532509 w 726256"/>
                <a:gd name="connsiteY11" fmla="*/ 717065 h 971015"/>
                <a:gd name="connsiteX12" fmla="*/ 556898 w 726256"/>
                <a:gd name="connsiteY12" fmla="*/ 742858 h 971015"/>
                <a:gd name="connsiteX13" fmla="*/ 533853 w 726256"/>
                <a:gd name="connsiteY13" fmla="*/ 755091 h 971015"/>
                <a:gd name="connsiteX14" fmla="*/ 495914 w 726256"/>
                <a:gd name="connsiteY14" fmla="*/ 753723 h 971015"/>
                <a:gd name="connsiteX15" fmla="*/ 546058 w 726256"/>
                <a:gd name="connsiteY15" fmla="*/ 820279 h 971015"/>
                <a:gd name="connsiteX16" fmla="*/ 490494 w 726256"/>
                <a:gd name="connsiteY16" fmla="*/ 886814 h 971015"/>
                <a:gd name="connsiteX17" fmla="*/ 451211 w 726256"/>
                <a:gd name="connsiteY17" fmla="*/ 900395 h 971015"/>
                <a:gd name="connsiteX18" fmla="*/ 425456 w 726256"/>
                <a:gd name="connsiteY18" fmla="*/ 946570 h 971015"/>
                <a:gd name="connsiteX19" fmla="*/ 394303 w 726256"/>
                <a:gd name="connsiteY19" fmla="*/ 954718 h 971015"/>
                <a:gd name="connsiteX20" fmla="*/ 220869 w 726256"/>
                <a:gd name="connsiteY20" fmla="*/ 971015 h 971015"/>
                <a:gd name="connsiteX21" fmla="*/ 186984 w 726256"/>
                <a:gd name="connsiteY21" fmla="*/ 893615 h 971015"/>
                <a:gd name="connsiteX22" fmla="*/ 227633 w 726256"/>
                <a:gd name="connsiteY22" fmla="*/ 827059 h 971015"/>
                <a:gd name="connsiteX23" fmla="*/ 170724 w 726256"/>
                <a:gd name="connsiteY23" fmla="*/ 770020 h 971015"/>
                <a:gd name="connsiteX24" fmla="*/ 25755 w 726256"/>
                <a:gd name="connsiteY24" fmla="*/ 767304 h 971015"/>
                <a:gd name="connsiteX25" fmla="*/ 29809 w 726256"/>
                <a:gd name="connsiteY25" fmla="*/ 731993 h 971015"/>
                <a:gd name="connsiteX26" fmla="*/ 0 w 726256"/>
                <a:gd name="connsiteY26" fmla="*/ 593470 h 971015"/>
                <a:gd name="connsiteX27" fmla="*/ 105687 w 726256"/>
                <a:gd name="connsiteY27" fmla="*/ 570393 h 971015"/>
                <a:gd name="connsiteX28" fmla="*/ 193770 w 726256"/>
                <a:gd name="connsiteY28" fmla="*/ 577173 h 971015"/>
                <a:gd name="connsiteX29" fmla="*/ 253388 w 726256"/>
                <a:gd name="connsiteY29" fmla="*/ 506553 h 971015"/>
                <a:gd name="connsiteX30" fmla="*/ 298090 w 726256"/>
                <a:gd name="connsiteY30" fmla="*/ 498404 h 971015"/>
                <a:gd name="connsiteX31" fmla="*/ 341449 w 726256"/>
                <a:gd name="connsiteY31" fmla="*/ 535083 h 971015"/>
                <a:gd name="connsiteX32" fmla="*/ 390227 w 726256"/>
                <a:gd name="connsiteY32" fmla="*/ 532367 h 971015"/>
                <a:gd name="connsiteX33" fmla="*/ 318426 w 726256"/>
                <a:gd name="connsiteY33" fmla="*/ 415572 h 971015"/>
                <a:gd name="connsiteX34" fmla="*/ 323845 w 726256"/>
                <a:gd name="connsiteY34" fmla="*/ 359880 h 971015"/>
                <a:gd name="connsiteX35" fmla="*/ 276411 w 726256"/>
                <a:gd name="connsiteY35" fmla="*/ 177898 h 971015"/>
                <a:gd name="connsiteX36" fmla="*/ 265571 w 726256"/>
                <a:gd name="connsiteY36" fmla="*/ 65188 h 971015"/>
                <a:gd name="connsiteX37" fmla="*/ 230343 w 726256"/>
                <a:gd name="connsiteY37" fmla="*/ 0 h 971015"/>
                <a:gd name="connsiteX38" fmla="*/ 334685 w 726256"/>
                <a:gd name="connsiteY38" fmla="*/ 5432 h 971015"/>
                <a:gd name="connsiteX39" fmla="*/ 409197 w 726256"/>
                <a:gd name="connsiteY39" fmla="*/ 27162 h 971015"/>
                <a:gd name="connsiteX40" fmla="*/ 436296 w 726256"/>
                <a:gd name="connsiteY40" fmla="*/ 54323 h 971015"/>
                <a:gd name="connsiteX41" fmla="*/ 398357 w 726256"/>
                <a:gd name="connsiteY41" fmla="*/ 96413 h 971015"/>
                <a:gd name="connsiteX42" fmla="*/ 380754 w 726256"/>
                <a:gd name="connsiteY42" fmla="*/ 187415 h 971015"/>
                <a:gd name="connsiteX43" fmla="*/ 407853 w 726256"/>
                <a:gd name="connsiteY43" fmla="*/ 245802 h 971015"/>
                <a:gd name="connsiteX44" fmla="*/ 414617 w 726256"/>
                <a:gd name="connsiteY44" fmla="*/ 334087 h 971015"/>
                <a:gd name="connsiteX45" fmla="*/ 486440 w 726256"/>
                <a:gd name="connsiteY45" fmla="*/ 464463 h 971015"/>
                <a:gd name="connsiteX46" fmla="*/ 495914 w 726256"/>
                <a:gd name="connsiteY46" fmla="*/ 570393 h 971015"/>
                <a:gd name="connsiteX47" fmla="*/ 558242 w 726256"/>
                <a:gd name="connsiteY47" fmla="*/ 589406 h 9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26256" h="971015">
                  <a:moveTo>
                    <a:pt x="558242" y="589406"/>
                  </a:moveTo>
                  <a:lnTo>
                    <a:pt x="726256" y="593470"/>
                  </a:lnTo>
                  <a:lnTo>
                    <a:pt x="672058" y="624716"/>
                  </a:lnTo>
                  <a:lnTo>
                    <a:pt x="651745" y="688535"/>
                  </a:lnTo>
                  <a:lnTo>
                    <a:pt x="699157" y="767304"/>
                  </a:lnTo>
                  <a:lnTo>
                    <a:pt x="662584" y="790401"/>
                  </a:lnTo>
                  <a:lnTo>
                    <a:pt x="583997" y="710264"/>
                  </a:lnTo>
                  <a:lnTo>
                    <a:pt x="555532" y="710264"/>
                  </a:lnTo>
                  <a:lnTo>
                    <a:pt x="514883" y="650509"/>
                  </a:lnTo>
                  <a:lnTo>
                    <a:pt x="490494" y="674954"/>
                  </a:lnTo>
                  <a:lnTo>
                    <a:pt x="495914" y="712980"/>
                  </a:lnTo>
                  <a:lnTo>
                    <a:pt x="532509" y="717065"/>
                  </a:lnTo>
                  <a:lnTo>
                    <a:pt x="556898" y="742858"/>
                  </a:lnTo>
                  <a:lnTo>
                    <a:pt x="533853" y="755091"/>
                  </a:lnTo>
                  <a:lnTo>
                    <a:pt x="495914" y="753723"/>
                  </a:lnTo>
                  <a:lnTo>
                    <a:pt x="546058" y="820279"/>
                  </a:lnTo>
                  <a:lnTo>
                    <a:pt x="490494" y="886814"/>
                  </a:lnTo>
                  <a:lnTo>
                    <a:pt x="451211" y="900395"/>
                  </a:lnTo>
                  <a:lnTo>
                    <a:pt x="425456" y="946570"/>
                  </a:lnTo>
                  <a:lnTo>
                    <a:pt x="394303" y="954718"/>
                  </a:lnTo>
                  <a:lnTo>
                    <a:pt x="220869" y="971015"/>
                  </a:lnTo>
                  <a:lnTo>
                    <a:pt x="186984" y="893615"/>
                  </a:lnTo>
                  <a:lnTo>
                    <a:pt x="227633" y="827059"/>
                  </a:lnTo>
                  <a:lnTo>
                    <a:pt x="170724" y="770020"/>
                  </a:lnTo>
                  <a:lnTo>
                    <a:pt x="25755" y="767304"/>
                  </a:lnTo>
                  <a:lnTo>
                    <a:pt x="29809" y="731993"/>
                  </a:lnTo>
                  <a:lnTo>
                    <a:pt x="0" y="593470"/>
                  </a:lnTo>
                  <a:lnTo>
                    <a:pt x="105687" y="570393"/>
                  </a:lnTo>
                  <a:lnTo>
                    <a:pt x="193770" y="577173"/>
                  </a:lnTo>
                  <a:lnTo>
                    <a:pt x="253388" y="506553"/>
                  </a:lnTo>
                  <a:lnTo>
                    <a:pt x="298090" y="498404"/>
                  </a:lnTo>
                  <a:lnTo>
                    <a:pt x="341449" y="535083"/>
                  </a:lnTo>
                  <a:lnTo>
                    <a:pt x="390227" y="532367"/>
                  </a:lnTo>
                  <a:lnTo>
                    <a:pt x="318426" y="415572"/>
                  </a:lnTo>
                  <a:lnTo>
                    <a:pt x="323845" y="359880"/>
                  </a:lnTo>
                  <a:lnTo>
                    <a:pt x="276411" y="177898"/>
                  </a:lnTo>
                  <a:lnTo>
                    <a:pt x="265571" y="65188"/>
                  </a:lnTo>
                  <a:lnTo>
                    <a:pt x="230343" y="0"/>
                  </a:lnTo>
                  <a:lnTo>
                    <a:pt x="334685" y="5432"/>
                  </a:lnTo>
                  <a:lnTo>
                    <a:pt x="409197" y="27162"/>
                  </a:lnTo>
                  <a:lnTo>
                    <a:pt x="436296" y="54323"/>
                  </a:lnTo>
                  <a:lnTo>
                    <a:pt x="398357" y="96413"/>
                  </a:lnTo>
                  <a:lnTo>
                    <a:pt x="380754" y="187415"/>
                  </a:lnTo>
                  <a:lnTo>
                    <a:pt x="407853" y="245802"/>
                  </a:lnTo>
                  <a:lnTo>
                    <a:pt x="414617" y="334087"/>
                  </a:lnTo>
                  <a:lnTo>
                    <a:pt x="486440" y="464463"/>
                  </a:lnTo>
                  <a:lnTo>
                    <a:pt x="495914" y="570393"/>
                  </a:lnTo>
                  <a:lnTo>
                    <a:pt x="558242" y="589406"/>
                  </a:lnTo>
                  <a:close/>
                </a:path>
              </a:pathLst>
            </a:custGeom>
            <a:grpFill/>
            <a:ln w="3175" cap="rnd" cmpd="sng">
              <a:solidFill>
                <a:srgbClr val="103140"/>
              </a:solidFill>
              <a:prstDash val="solid"/>
              <a:round/>
            </a:ln>
          </p:spPr>
          <p:txBody>
            <a:bodyPr rtlCol="0" anchor="ctr"/>
            <a:lstStyle/>
            <a:p>
              <a:endParaRPr lang="sv-SE"/>
            </a:p>
          </p:txBody>
        </p:sp>
        <p:sp>
          <p:nvSpPr>
            <p:cNvPr id="337" name="Frihandsfigur 336">
              <a:extLst>
                <a:ext uri="{FF2B5EF4-FFF2-40B4-BE49-F238E27FC236}">
                  <a16:creationId xmlns:a16="http://schemas.microsoft.com/office/drawing/2014/main" id="{3475E0AA-ACD2-53CF-734F-B83EBFEA2001}"/>
                </a:ext>
              </a:extLst>
            </p:cNvPr>
            <p:cNvSpPr/>
            <p:nvPr/>
          </p:nvSpPr>
          <p:spPr>
            <a:xfrm>
              <a:off x="4241274" y="5627339"/>
              <a:ext cx="1554145" cy="1218206"/>
            </a:xfrm>
            <a:custGeom>
              <a:avLst/>
              <a:gdLst>
                <a:gd name="connsiteX0" fmla="*/ 823813 w 1554145"/>
                <a:gd name="connsiteY0" fmla="*/ 1146218 h 1218206"/>
                <a:gd name="connsiteX1" fmla="*/ 867172 w 1554145"/>
                <a:gd name="connsiteY1" fmla="*/ 1163884 h 1218206"/>
                <a:gd name="connsiteX2" fmla="*/ 971514 w 1554145"/>
                <a:gd name="connsiteY2" fmla="*/ 1169316 h 1218206"/>
                <a:gd name="connsiteX3" fmla="*/ 1046026 w 1554145"/>
                <a:gd name="connsiteY3" fmla="*/ 1191045 h 1218206"/>
                <a:gd name="connsiteX4" fmla="*/ 1073125 w 1554145"/>
                <a:gd name="connsiteY4" fmla="*/ 1218207 h 1218206"/>
                <a:gd name="connsiteX5" fmla="*/ 1115140 w 1554145"/>
                <a:gd name="connsiteY5" fmla="*/ 1174748 h 1218206"/>
                <a:gd name="connsiteX6" fmla="*/ 1130033 w 1554145"/>
                <a:gd name="connsiteY6" fmla="*/ 1013126 h 1218206"/>
                <a:gd name="connsiteX7" fmla="*/ 1209987 w 1554145"/>
                <a:gd name="connsiteY7" fmla="*/ 892268 h 1218206"/>
                <a:gd name="connsiteX8" fmla="*/ 1227590 w 1554145"/>
                <a:gd name="connsiteY8" fmla="*/ 924862 h 1218206"/>
                <a:gd name="connsiteX9" fmla="*/ 1261475 w 1554145"/>
                <a:gd name="connsiteY9" fmla="*/ 905849 h 1218206"/>
                <a:gd name="connsiteX10" fmla="*/ 1295338 w 1554145"/>
                <a:gd name="connsiteY10" fmla="*/ 968320 h 1218206"/>
                <a:gd name="connsiteX11" fmla="*/ 1307544 w 1554145"/>
                <a:gd name="connsiteY11" fmla="*/ 916713 h 1218206"/>
                <a:gd name="connsiteX12" fmla="*/ 1376635 w 1554145"/>
                <a:gd name="connsiteY12" fmla="*/ 922146 h 1218206"/>
                <a:gd name="connsiteX13" fmla="*/ 1406444 w 1554145"/>
                <a:gd name="connsiteY13" fmla="*/ 946591 h 1218206"/>
                <a:gd name="connsiteX14" fmla="*/ 1406444 w 1554145"/>
                <a:gd name="connsiteY14" fmla="*/ 899048 h 1218206"/>
                <a:gd name="connsiteX15" fmla="*/ 1410520 w 1554145"/>
                <a:gd name="connsiteY15" fmla="*/ 844725 h 1218206"/>
                <a:gd name="connsiteX16" fmla="*/ 1398315 w 1554145"/>
                <a:gd name="connsiteY16" fmla="*/ 798550 h 1218206"/>
                <a:gd name="connsiteX17" fmla="*/ 1554146 w 1554145"/>
                <a:gd name="connsiteY17" fmla="*/ 679039 h 1218206"/>
                <a:gd name="connsiteX18" fmla="*/ 1547360 w 1554145"/>
                <a:gd name="connsiteY18" fmla="*/ 602987 h 1218206"/>
                <a:gd name="connsiteX19" fmla="*/ 1518917 w 1554145"/>
                <a:gd name="connsiteY19" fmla="*/ 582626 h 1218206"/>
                <a:gd name="connsiteX20" fmla="*/ 1513497 w 1554145"/>
                <a:gd name="connsiteY20" fmla="*/ 516070 h 1218206"/>
                <a:gd name="connsiteX21" fmla="*/ 1490452 w 1554145"/>
                <a:gd name="connsiteY21" fmla="*/ 497057 h 1218206"/>
                <a:gd name="connsiteX22" fmla="*/ 1436253 w 1554145"/>
                <a:gd name="connsiteY22" fmla="*/ 536451 h 1218206"/>
                <a:gd name="connsiteX23" fmla="*/ 1337353 w 1554145"/>
                <a:gd name="connsiteY23" fmla="*/ 478043 h 1218206"/>
                <a:gd name="connsiteX24" fmla="*/ 1302124 w 1554145"/>
                <a:gd name="connsiteY24" fmla="*/ 393843 h 1218206"/>
                <a:gd name="connsiteX25" fmla="*/ 1272315 w 1554145"/>
                <a:gd name="connsiteY25" fmla="*/ 385694 h 1218206"/>
                <a:gd name="connsiteX26" fmla="*/ 1155788 w 1554145"/>
                <a:gd name="connsiteY26" fmla="*/ 509290 h 1218206"/>
                <a:gd name="connsiteX27" fmla="*/ 1108354 w 1554145"/>
                <a:gd name="connsiteY27" fmla="*/ 487561 h 1218206"/>
                <a:gd name="connsiteX28" fmla="*/ 1055522 w 1554145"/>
                <a:gd name="connsiteY28" fmla="*/ 490277 h 1218206"/>
                <a:gd name="connsiteX29" fmla="*/ 980988 w 1554145"/>
                <a:gd name="connsiteY29" fmla="*/ 397927 h 1218206"/>
                <a:gd name="connsiteX30" fmla="*/ 913240 w 1554145"/>
                <a:gd name="connsiteY30" fmla="*/ 293345 h 1218206"/>
                <a:gd name="connsiteX31" fmla="*/ 898347 w 1554145"/>
                <a:gd name="connsiteY31" fmla="*/ 175203 h 1218206"/>
                <a:gd name="connsiteX32" fmla="*/ 844149 w 1554145"/>
                <a:gd name="connsiteY32" fmla="*/ 162969 h 1218206"/>
                <a:gd name="connsiteX33" fmla="*/ 852278 w 1554145"/>
                <a:gd name="connsiteY33" fmla="*/ 115447 h 1218206"/>
                <a:gd name="connsiteX34" fmla="*/ 823813 w 1554145"/>
                <a:gd name="connsiteY34" fmla="*/ 71989 h 1218206"/>
                <a:gd name="connsiteX35" fmla="*/ 754721 w 1554145"/>
                <a:gd name="connsiteY35" fmla="*/ 118163 h 1218206"/>
                <a:gd name="connsiteX36" fmla="*/ 722203 w 1554145"/>
                <a:gd name="connsiteY36" fmla="*/ 114079 h 1218206"/>
                <a:gd name="connsiteX37" fmla="*/ 670714 w 1554145"/>
                <a:gd name="connsiteY37" fmla="*/ 71989 h 1218206"/>
                <a:gd name="connsiteX38" fmla="*/ 642249 w 1554145"/>
                <a:gd name="connsiteY38" fmla="*/ 19013 h 1218206"/>
                <a:gd name="connsiteX39" fmla="*/ 620570 w 1554145"/>
                <a:gd name="connsiteY39" fmla="*/ 36679 h 1218206"/>
                <a:gd name="connsiteX40" fmla="*/ 611096 w 1554145"/>
                <a:gd name="connsiteY40" fmla="*/ 92349 h 1218206"/>
                <a:gd name="connsiteX41" fmla="*/ 655799 w 1554145"/>
                <a:gd name="connsiteY41" fmla="*/ 148041 h 1218206"/>
                <a:gd name="connsiteX42" fmla="*/ 619226 w 1554145"/>
                <a:gd name="connsiteY42" fmla="*/ 169770 h 1218206"/>
                <a:gd name="connsiteX43" fmla="*/ 571791 w 1554145"/>
                <a:gd name="connsiteY43" fmla="*/ 164338 h 1218206"/>
                <a:gd name="connsiteX44" fmla="*/ 571791 w 1554145"/>
                <a:gd name="connsiteY44" fmla="*/ 120880 h 1218206"/>
                <a:gd name="connsiteX45" fmla="*/ 532509 w 1554145"/>
                <a:gd name="connsiteY45" fmla="*/ 104583 h 1218206"/>
                <a:gd name="connsiteX46" fmla="*/ 506754 w 1554145"/>
                <a:gd name="connsiteY46" fmla="*/ 65188 h 1218206"/>
                <a:gd name="connsiteX47" fmla="*/ 467471 w 1554145"/>
                <a:gd name="connsiteY47" fmla="*/ 65188 h 1218206"/>
                <a:gd name="connsiteX48" fmla="*/ 444426 w 1554145"/>
                <a:gd name="connsiteY48" fmla="*/ 42111 h 1218206"/>
                <a:gd name="connsiteX49" fmla="*/ 417326 w 1554145"/>
                <a:gd name="connsiteY49" fmla="*/ 61124 h 1218206"/>
                <a:gd name="connsiteX50" fmla="*/ 413272 w 1554145"/>
                <a:gd name="connsiteY50" fmla="*/ 91002 h 1218206"/>
                <a:gd name="connsiteX51" fmla="*/ 354998 w 1554145"/>
                <a:gd name="connsiteY51" fmla="*/ 62472 h 1218206"/>
                <a:gd name="connsiteX52" fmla="*/ 277777 w 1554145"/>
                <a:gd name="connsiteY52" fmla="*/ 62472 h 1218206"/>
                <a:gd name="connsiteX53" fmla="*/ 210029 w 1554145"/>
                <a:gd name="connsiteY53" fmla="*/ 0 h 1218206"/>
                <a:gd name="connsiteX54" fmla="*/ 44724 w 1554145"/>
                <a:gd name="connsiteY54" fmla="*/ 2716 h 1218206"/>
                <a:gd name="connsiteX55" fmla="*/ 0 w 1554145"/>
                <a:gd name="connsiteY55" fmla="*/ 135808 h 1218206"/>
                <a:gd name="connsiteX56" fmla="*/ 97557 w 1554145"/>
                <a:gd name="connsiteY56" fmla="*/ 499773 h 1218206"/>
                <a:gd name="connsiteX57" fmla="*/ 242548 w 1554145"/>
                <a:gd name="connsiteY57" fmla="*/ 547316 h 1218206"/>
                <a:gd name="connsiteX58" fmla="*/ 326555 w 1554145"/>
                <a:gd name="connsiteY58" fmla="*/ 543231 h 1218206"/>
                <a:gd name="connsiteX59" fmla="*/ 391593 w 1554145"/>
                <a:gd name="connsiteY59" fmla="*/ 631517 h 1218206"/>
                <a:gd name="connsiteX60" fmla="*/ 434952 w 1554145"/>
                <a:gd name="connsiteY60" fmla="*/ 693989 h 1218206"/>
                <a:gd name="connsiteX61" fmla="*/ 489150 w 1554145"/>
                <a:gd name="connsiteY61" fmla="*/ 755091 h 1218206"/>
                <a:gd name="connsiteX62" fmla="*/ 555532 w 1554145"/>
                <a:gd name="connsiteY62" fmla="*/ 722498 h 1218206"/>
                <a:gd name="connsiteX63" fmla="*/ 566372 w 1554145"/>
                <a:gd name="connsiteY63" fmla="*/ 768672 h 1218206"/>
                <a:gd name="connsiteX64" fmla="*/ 588051 w 1554145"/>
                <a:gd name="connsiteY64" fmla="*/ 776821 h 1218206"/>
                <a:gd name="connsiteX65" fmla="*/ 509463 w 1554145"/>
                <a:gd name="connsiteY65" fmla="*/ 848809 h 1218206"/>
                <a:gd name="connsiteX66" fmla="*/ 602966 w 1554145"/>
                <a:gd name="connsiteY66" fmla="*/ 962888 h 1218206"/>
                <a:gd name="connsiteX67" fmla="*/ 646325 w 1554145"/>
                <a:gd name="connsiteY67" fmla="*/ 1055237 h 1218206"/>
                <a:gd name="connsiteX68" fmla="*/ 640905 w 1554145"/>
                <a:gd name="connsiteY68" fmla="*/ 1100043 h 1218206"/>
                <a:gd name="connsiteX69" fmla="*/ 668004 w 1554145"/>
                <a:gd name="connsiteY69" fmla="*/ 1138069 h 1218206"/>
                <a:gd name="connsiteX70" fmla="*/ 691028 w 1554145"/>
                <a:gd name="connsiteY70" fmla="*/ 1121773 h 1218206"/>
                <a:gd name="connsiteX71" fmla="*/ 823813 w 1554145"/>
                <a:gd name="connsiteY71" fmla="*/ 1146218 h 12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54145" h="1218206">
                  <a:moveTo>
                    <a:pt x="823813" y="1146218"/>
                  </a:moveTo>
                  <a:lnTo>
                    <a:pt x="867172" y="1163884"/>
                  </a:lnTo>
                  <a:lnTo>
                    <a:pt x="971514" y="1169316"/>
                  </a:lnTo>
                  <a:lnTo>
                    <a:pt x="1046026" y="1191045"/>
                  </a:lnTo>
                  <a:lnTo>
                    <a:pt x="1073125" y="1218207"/>
                  </a:lnTo>
                  <a:lnTo>
                    <a:pt x="1115140" y="1174748"/>
                  </a:lnTo>
                  <a:lnTo>
                    <a:pt x="1130033" y="1013126"/>
                  </a:lnTo>
                  <a:lnTo>
                    <a:pt x="1209987" y="892268"/>
                  </a:lnTo>
                  <a:lnTo>
                    <a:pt x="1227590" y="924862"/>
                  </a:lnTo>
                  <a:lnTo>
                    <a:pt x="1261475" y="905849"/>
                  </a:lnTo>
                  <a:lnTo>
                    <a:pt x="1295338" y="968320"/>
                  </a:lnTo>
                  <a:lnTo>
                    <a:pt x="1307544" y="916713"/>
                  </a:lnTo>
                  <a:lnTo>
                    <a:pt x="1376635" y="922146"/>
                  </a:lnTo>
                  <a:lnTo>
                    <a:pt x="1406444" y="946591"/>
                  </a:lnTo>
                  <a:lnTo>
                    <a:pt x="1406444" y="899048"/>
                  </a:lnTo>
                  <a:lnTo>
                    <a:pt x="1410520" y="844725"/>
                  </a:lnTo>
                  <a:lnTo>
                    <a:pt x="1398315" y="798550"/>
                  </a:lnTo>
                  <a:lnTo>
                    <a:pt x="1554146" y="679039"/>
                  </a:lnTo>
                  <a:lnTo>
                    <a:pt x="1547360" y="602987"/>
                  </a:lnTo>
                  <a:lnTo>
                    <a:pt x="1518917" y="582626"/>
                  </a:lnTo>
                  <a:lnTo>
                    <a:pt x="1513497" y="516070"/>
                  </a:lnTo>
                  <a:lnTo>
                    <a:pt x="1490452" y="497057"/>
                  </a:lnTo>
                  <a:lnTo>
                    <a:pt x="1436253" y="536451"/>
                  </a:lnTo>
                  <a:lnTo>
                    <a:pt x="1337353" y="478043"/>
                  </a:lnTo>
                  <a:lnTo>
                    <a:pt x="1302124" y="393843"/>
                  </a:lnTo>
                  <a:lnTo>
                    <a:pt x="1272315" y="385694"/>
                  </a:lnTo>
                  <a:lnTo>
                    <a:pt x="1155788" y="509290"/>
                  </a:lnTo>
                  <a:lnTo>
                    <a:pt x="1108354" y="487561"/>
                  </a:lnTo>
                  <a:lnTo>
                    <a:pt x="1055522" y="490277"/>
                  </a:lnTo>
                  <a:lnTo>
                    <a:pt x="980988" y="397927"/>
                  </a:lnTo>
                  <a:lnTo>
                    <a:pt x="913240" y="293345"/>
                  </a:lnTo>
                  <a:lnTo>
                    <a:pt x="898347" y="175203"/>
                  </a:lnTo>
                  <a:lnTo>
                    <a:pt x="844149" y="162969"/>
                  </a:lnTo>
                  <a:lnTo>
                    <a:pt x="852278" y="115447"/>
                  </a:lnTo>
                  <a:lnTo>
                    <a:pt x="823813" y="71989"/>
                  </a:lnTo>
                  <a:lnTo>
                    <a:pt x="754721" y="118163"/>
                  </a:lnTo>
                  <a:lnTo>
                    <a:pt x="722203" y="114079"/>
                  </a:lnTo>
                  <a:lnTo>
                    <a:pt x="670714" y="71989"/>
                  </a:lnTo>
                  <a:lnTo>
                    <a:pt x="642249" y="19013"/>
                  </a:lnTo>
                  <a:lnTo>
                    <a:pt x="620570" y="36679"/>
                  </a:lnTo>
                  <a:lnTo>
                    <a:pt x="611096" y="92349"/>
                  </a:lnTo>
                  <a:lnTo>
                    <a:pt x="655799" y="148041"/>
                  </a:lnTo>
                  <a:lnTo>
                    <a:pt x="619226" y="169770"/>
                  </a:lnTo>
                  <a:lnTo>
                    <a:pt x="571791" y="164338"/>
                  </a:lnTo>
                  <a:lnTo>
                    <a:pt x="571791" y="120880"/>
                  </a:lnTo>
                  <a:lnTo>
                    <a:pt x="532509" y="104583"/>
                  </a:lnTo>
                  <a:lnTo>
                    <a:pt x="506754" y="65188"/>
                  </a:lnTo>
                  <a:lnTo>
                    <a:pt x="467471" y="65188"/>
                  </a:lnTo>
                  <a:lnTo>
                    <a:pt x="444426" y="42111"/>
                  </a:lnTo>
                  <a:lnTo>
                    <a:pt x="417326" y="61124"/>
                  </a:lnTo>
                  <a:lnTo>
                    <a:pt x="413272" y="91002"/>
                  </a:lnTo>
                  <a:lnTo>
                    <a:pt x="354998" y="62472"/>
                  </a:lnTo>
                  <a:lnTo>
                    <a:pt x="277777" y="62472"/>
                  </a:lnTo>
                  <a:lnTo>
                    <a:pt x="210029" y="0"/>
                  </a:lnTo>
                  <a:lnTo>
                    <a:pt x="44724" y="2716"/>
                  </a:lnTo>
                  <a:lnTo>
                    <a:pt x="0" y="135808"/>
                  </a:lnTo>
                  <a:lnTo>
                    <a:pt x="97557" y="499773"/>
                  </a:lnTo>
                  <a:lnTo>
                    <a:pt x="242548" y="547316"/>
                  </a:lnTo>
                  <a:lnTo>
                    <a:pt x="326555" y="543231"/>
                  </a:lnTo>
                  <a:lnTo>
                    <a:pt x="391593" y="631517"/>
                  </a:lnTo>
                  <a:lnTo>
                    <a:pt x="434952" y="693989"/>
                  </a:lnTo>
                  <a:lnTo>
                    <a:pt x="489150" y="755091"/>
                  </a:lnTo>
                  <a:lnTo>
                    <a:pt x="555532" y="722498"/>
                  </a:lnTo>
                  <a:lnTo>
                    <a:pt x="566372" y="768672"/>
                  </a:lnTo>
                  <a:lnTo>
                    <a:pt x="588051" y="776821"/>
                  </a:lnTo>
                  <a:lnTo>
                    <a:pt x="509463" y="848809"/>
                  </a:lnTo>
                  <a:lnTo>
                    <a:pt x="602966" y="962888"/>
                  </a:lnTo>
                  <a:lnTo>
                    <a:pt x="646325" y="1055237"/>
                  </a:lnTo>
                  <a:lnTo>
                    <a:pt x="640905" y="1100043"/>
                  </a:lnTo>
                  <a:lnTo>
                    <a:pt x="668004" y="1138069"/>
                  </a:lnTo>
                  <a:lnTo>
                    <a:pt x="691028" y="1121773"/>
                  </a:lnTo>
                  <a:lnTo>
                    <a:pt x="823813" y="1146218"/>
                  </a:lnTo>
                  <a:close/>
                </a:path>
              </a:pathLst>
            </a:custGeom>
            <a:grpFill/>
            <a:ln w="3175" cap="rnd" cmpd="sng">
              <a:solidFill>
                <a:srgbClr val="103140"/>
              </a:solidFill>
              <a:prstDash val="solid"/>
              <a:round/>
            </a:ln>
          </p:spPr>
          <p:txBody>
            <a:bodyPr rtlCol="0" anchor="ctr"/>
            <a:lstStyle/>
            <a:p>
              <a:endParaRPr lang="sv-SE"/>
            </a:p>
          </p:txBody>
        </p:sp>
        <p:sp>
          <p:nvSpPr>
            <p:cNvPr id="338" name="Frihandsfigur 337">
              <a:extLst>
                <a:ext uri="{FF2B5EF4-FFF2-40B4-BE49-F238E27FC236}">
                  <a16:creationId xmlns:a16="http://schemas.microsoft.com/office/drawing/2014/main" id="{B6D77271-240B-99DB-6767-8DBF6045F179}"/>
                </a:ext>
              </a:extLst>
            </p:cNvPr>
            <p:cNvSpPr/>
            <p:nvPr/>
          </p:nvSpPr>
          <p:spPr>
            <a:xfrm>
              <a:off x="4869974" y="3999014"/>
              <a:ext cx="783164" cy="1201888"/>
            </a:xfrm>
            <a:custGeom>
              <a:avLst/>
              <a:gdLst>
                <a:gd name="connsiteX0" fmla="*/ 185640 w 783164"/>
                <a:gd name="connsiteY0" fmla="*/ 354447 h 1201888"/>
                <a:gd name="connsiteX1" fmla="*/ 296746 w 783164"/>
                <a:gd name="connsiteY1" fmla="*/ 393843 h 1201888"/>
                <a:gd name="connsiteX2" fmla="*/ 390227 w 783164"/>
                <a:gd name="connsiteY2" fmla="*/ 207775 h 1201888"/>
                <a:gd name="connsiteX3" fmla="*/ 382098 w 783164"/>
                <a:gd name="connsiteY3" fmla="*/ 0 h 1201888"/>
                <a:gd name="connsiteX4" fmla="*/ 432242 w 783164"/>
                <a:gd name="connsiteY4" fmla="*/ 58386 h 1201888"/>
                <a:gd name="connsiteX5" fmla="*/ 657165 w 783164"/>
                <a:gd name="connsiteY5" fmla="*/ 123574 h 1201888"/>
                <a:gd name="connsiteX6" fmla="*/ 703233 w 783164"/>
                <a:gd name="connsiteY6" fmla="*/ 287913 h 1201888"/>
                <a:gd name="connsiteX7" fmla="*/ 724912 w 783164"/>
                <a:gd name="connsiteY7" fmla="*/ 298777 h 1201888"/>
                <a:gd name="connsiteX8" fmla="*/ 741172 w 783164"/>
                <a:gd name="connsiteY8" fmla="*/ 368028 h 1201888"/>
                <a:gd name="connsiteX9" fmla="*/ 714073 w 783164"/>
                <a:gd name="connsiteY9" fmla="*/ 389757 h 1201888"/>
                <a:gd name="connsiteX10" fmla="*/ 737096 w 783164"/>
                <a:gd name="connsiteY10" fmla="*/ 486192 h 1201888"/>
                <a:gd name="connsiteX11" fmla="*/ 768271 w 783164"/>
                <a:gd name="connsiteY11" fmla="*/ 505205 h 1201888"/>
                <a:gd name="connsiteX12" fmla="*/ 783165 w 783164"/>
                <a:gd name="connsiteY12" fmla="*/ 564960 h 1201888"/>
                <a:gd name="connsiteX13" fmla="*/ 723547 w 783164"/>
                <a:gd name="connsiteY13" fmla="*/ 617915 h 1201888"/>
                <a:gd name="connsiteX14" fmla="*/ 712707 w 783164"/>
                <a:gd name="connsiteY14" fmla="*/ 684471 h 1201888"/>
                <a:gd name="connsiteX15" fmla="*/ 712707 w 783164"/>
                <a:gd name="connsiteY15" fmla="*/ 768672 h 1201888"/>
                <a:gd name="connsiteX16" fmla="*/ 715417 w 783164"/>
                <a:gd name="connsiteY16" fmla="*/ 818910 h 1201888"/>
                <a:gd name="connsiteX17" fmla="*/ 689684 w 783164"/>
                <a:gd name="connsiteY17" fmla="*/ 840640 h 1201888"/>
                <a:gd name="connsiteX18" fmla="*/ 650379 w 783164"/>
                <a:gd name="connsiteY18" fmla="*/ 825711 h 1201888"/>
                <a:gd name="connsiteX19" fmla="*/ 623280 w 783164"/>
                <a:gd name="connsiteY19" fmla="*/ 863738 h 1201888"/>
                <a:gd name="connsiteX20" fmla="*/ 543348 w 783164"/>
                <a:gd name="connsiteY20" fmla="*/ 835207 h 1201888"/>
                <a:gd name="connsiteX21" fmla="*/ 555532 w 783164"/>
                <a:gd name="connsiteY21" fmla="*/ 918061 h 1201888"/>
                <a:gd name="connsiteX22" fmla="*/ 528433 w 783164"/>
                <a:gd name="connsiteY22" fmla="*/ 964235 h 1201888"/>
                <a:gd name="connsiteX23" fmla="*/ 585341 w 783164"/>
                <a:gd name="connsiteY23" fmla="*/ 1059301 h 1201888"/>
                <a:gd name="connsiteX24" fmla="*/ 585341 w 783164"/>
                <a:gd name="connsiteY24" fmla="*/ 1104107 h 1201888"/>
                <a:gd name="connsiteX25" fmla="*/ 632775 w 783164"/>
                <a:gd name="connsiteY25" fmla="*/ 1112255 h 1201888"/>
                <a:gd name="connsiteX26" fmla="*/ 625990 w 783164"/>
                <a:gd name="connsiteY26" fmla="*/ 1197825 h 1201888"/>
                <a:gd name="connsiteX27" fmla="*/ 559608 w 783164"/>
                <a:gd name="connsiteY27" fmla="*/ 1201889 h 1201888"/>
                <a:gd name="connsiteX28" fmla="*/ 509463 w 783164"/>
                <a:gd name="connsiteY28" fmla="*/ 1170663 h 1201888"/>
                <a:gd name="connsiteX29" fmla="*/ 478310 w 783164"/>
                <a:gd name="connsiteY29" fmla="*/ 1180159 h 1201888"/>
                <a:gd name="connsiteX30" fmla="*/ 432242 w 783164"/>
                <a:gd name="connsiteY30" fmla="*/ 1139417 h 1201888"/>
                <a:gd name="connsiteX31" fmla="*/ 371258 w 783164"/>
                <a:gd name="connsiteY31" fmla="*/ 1113624 h 1201888"/>
                <a:gd name="connsiteX32" fmla="*/ 296746 w 783164"/>
                <a:gd name="connsiteY32" fmla="*/ 1090526 h 1201888"/>
                <a:gd name="connsiteX33" fmla="*/ 215449 w 783164"/>
                <a:gd name="connsiteY33" fmla="*/ 1053869 h 1201888"/>
                <a:gd name="connsiteX34" fmla="*/ 178854 w 783164"/>
                <a:gd name="connsiteY34" fmla="*/ 1056585 h 1201888"/>
                <a:gd name="connsiteX35" fmla="*/ 104343 w 783164"/>
                <a:gd name="connsiteY35" fmla="*/ 1003609 h 1201888"/>
                <a:gd name="connsiteX36" fmla="*/ 56908 w 783164"/>
                <a:gd name="connsiteY36" fmla="*/ 977816 h 1201888"/>
                <a:gd name="connsiteX37" fmla="*/ 52854 w 783164"/>
                <a:gd name="connsiteY37" fmla="*/ 934358 h 1201888"/>
                <a:gd name="connsiteX38" fmla="*/ 73168 w 783164"/>
                <a:gd name="connsiteY38" fmla="*/ 911260 h 1201888"/>
                <a:gd name="connsiteX39" fmla="*/ 74534 w 783164"/>
                <a:gd name="connsiteY39" fmla="*/ 829775 h 1201888"/>
                <a:gd name="connsiteX40" fmla="*/ 60984 w 783164"/>
                <a:gd name="connsiteY40" fmla="*/ 738794 h 1201888"/>
                <a:gd name="connsiteX41" fmla="*/ 59618 w 783164"/>
                <a:gd name="connsiteY41" fmla="*/ 630148 h 1201888"/>
                <a:gd name="connsiteX42" fmla="*/ 31175 w 783164"/>
                <a:gd name="connsiteY42" fmla="*/ 611135 h 1201888"/>
                <a:gd name="connsiteX43" fmla="*/ 4076 w 783164"/>
                <a:gd name="connsiteY43" fmla="*/ 502489 h 1201888"/>
                <a:gd name="connsiteX44" fmla="*/ 0 w 783164"/>
                <a:gd name="connsiteY44" fmla="*/ 309642 h 1201888"/>
                <a:gd name="connsiteX45" fmla="*/ 185640 w 783164"/>
                <a:gd name="connsiteY45" fmla="*/ 354447 h 12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3164" h="1201888">
                  <a:moveTo>
                    <a:pt x="185640" y="354447"/>
                  </a:moveTo>
                  <a:lnTo>
                    <a:pt x="296746" y="393843"/>
                  </a:lnTo>
                  <a:lnTo>
                    <a:pt x="390227" y="207775"/>
                  </a:lnTo>
                  <a:lnTo>
                    <a:pt x="382098" y="0"/>
                  </a:lnTo>
                  <a:lnTo>
                    <a:pt x="432242" y="58386"/>
                  </a:lnTo>
                  <a:lnTo>
                    <a:pt x="657165" y="123574"/>
                  </a:lnTo>
                  <a:lnTo>
                    <a:pt x="703233" y="287913"/>
                  </a:lnTo>
                  <a:lnTo>
                    <a:pt x="724912" y="298777"/>
                  </a:lnTo>
                  <a:lnTo>
                    <a:pt x="741172" y="368028"/>
                  </a:lnTo>
                  <a:lnTo>
                    <a:pt x="714073" y="389757"/>
                  </a:lnTo>
                  <a:lnTo>
                    <a:pt x="737096" y="486192"/>
                  </a:lnTo>
                  <a:lnTo>
                    <a:pt x="768271" y="505205"/>
                  </a:lnTo>
                  <a:lnTo>
                    <a:pt x="783165" y="564960"/>
                  </a:lnTo>
                  <a:lnTo>
                    <a:pt x="723547" y="617915"/>
                  </a:lnTo>
                  <a:lnTo>
                    <a:pt x="712707" y="684471"/>
                  </a:lnTo>
                  <a:lnTo>
                    <a:pt x="712707" y="768672"/>
                  </a:lnTo>
                  <a:lnTo>
                    <a:pt x="715417" y="818910"/>
                  </a:lnTo>
                  <a:lnTo>
                    <a:pt x="689684" y="840640"/>
                  </a:lnTo>
                  <a:lnTo>
                    <a:pt x="650379" y="825711"/>
                  </a:lnTo>
                  <a:lnTo>
                    <a:pt x="623280" y="863738"/>
                  </a:lnTo>
                  <a:lnTo>
                    <a:pt x="543348" y="835207"/>
                  </a:lnTo>
                  <a:lnTo>
                    <a:pt x="555532" y="918061"/>
                  </a:lnTo>
                  <a:lnTo>
                    <a:pt x="528433" y="964235"/>
                  </a:lnTo>
                  <a:lnTo>
                    <a:pt x="585341" y="1059301"/>
                  </a:lnTo>
                  <a:lnTo>
                    <a:pt x="585341" y="1104107"/>
                  </a:lnTo>
                  <a:lnTo>
                    <a:pt x="632775" y="1112255"/>
                  </a:lnTo>
                  <a:lnTo>
                    <a:pt x="625990" y="1197825"/>
                  </a:lnTo>
                  <a:lnTo>
                    <a:pt x="559608" y="1201889"/>
                  </a:lnTo>
                  <a:lnTo>
                    <a:pt x="509463" y="1170663"/>
                  </a:lnTo>
                  <a:lnTo>
                    <a:pt x="478310" y="1180159"/>
                  </a:lnTo>
                  <a:lnTo>
                    <a:pt x="432242" y="1139417"/>
                  </a:lnTo>
                  <a:lnTo>
                    <a:pt x="371258" y="1113624"/>
                  </a:lnTo>
                  <a:lnTo>
                    <a:pt x="296746" y="1090526"/>
                  </a:lnTo>
                  <a:lnTo>
                    <a:pt x="215449" y="1053869"/>
                  </a:lnTo>
                  <a:lnTo>
                    <a:pt x="178854" y="1056585"/>
                  </a:lnTo>
                  <a:lnTo>
                    <a:pt x="104343" y="1003609"/>
                  </a:lnTo>
                  <a:lnTo>
                    <a:pt x="56908" y="977816"/>
                  </a:lnTo>
                  <a:lnTo>
                    <a:pt x="52854" y="934358"/>
                  </a:lnTo>
                  <a:lnTo>
                    <a:pt x="73168" y="911260"/>
                  </a:lnTo>
                  <a:lnTo>
                    <a:pt x="74534" y="829775"/>
                  </a:lnTo>
                  <a:lnTo>
                    <a:pt x="60984" y="738794"/>
                  </a:lnTo>
                  <a:lnTo>
                    <a:pt x="59618" y="630148"/>
                  </a:lnTo>
                  <a:lnTo>
                    <a:pt x="31175" y="611135"/>
                  </a:lnTo>
                  <a:lnTo>
                    <a:pt x="4076" y="502489"/>
                  </a:lnTo>
                  <a:lnTo>
                    <a:pt x="0" y="309642"/>
                  </a:lnTo>
                  <a:lnTo>
                    <a:pt x="185640" y="354447"/>
                  </a:lnTo>
                  <a:close/>
                </a:path>
              </a:pathLst>
            </a:custGeom>
            <a:grpFill/>
            <a:ln w="3175" cap="rnd" cmpd="sng">
              <a:solidFill>
                <a:srgbClr val="103140"/>
              </a:solidFill>
              <a:prstDash val="solid"/>
              <a:round/>
            </a:ln>
          </p:spPr>
          <p:txBody>
            <a:bodyPr rtlCol="0" anchor="ctr"/>
            <a:lstStyle/>
            <a:p>
              <a:endParaRPr lang="sv-SE"/>
            </a:p>
          </p:txBody>
        </p:sp>
        <p:sp>
          <p:nvSpPr>
            <p:cNvPr id="339" name="Frihandsfigur 338">
              <a:extLst>
                <a:ext uri="{FF2B5EF4-FFF2-40B4-BE49-F238E27FC236}">
                  <a16:creationId xmlns:a16="http://schemas.microsoft.com/office/drawing/2014/main" id="{88393E77-AA1C-C2F1-62F1-407B6DC7FC79}"/>
                </a:ext>
              </a:extLst>
            </p:cNvPr>
            <p:cNvSpPr/>
            <p:nvPr/>
          </p:nvSpPr>
          <p:spPr>
            <a:xfrm>
              <a:off x="5054248" y="3271084"/>
              <a:ext cx="1331932" cy="1794010"/>
            </a:xfrm>
            <a:custGeom>
              <a:avLst/>
              <a:gdLst>
                <a:gd name="connsiteX0" fmla="*/ 781821 w 1331932"/>
                <a:gd name="connsiteY0" fmla="*/ 1787231 h 1794010"/>
                <a:gd name="connsiteX1" fmla="*/ 814340 w 1331932"/>
                <a:gd name="connsiteY1" fmla="*/ 1711178 h 1794010"/>
                <a:gd name="connsiteX2" fmla="*/ 859042 w 1331932"/>
                <a:gd name="connsiteY2" fmla="*/ 1693513 h 1794010"/>
                <a:gd name="connsiteX3" fmla="*/ 915950 w 1331932"/>
                <a:gd name="connsiteY3" fmla="*/ 1631041 h 1794010"/>
                <a:gd name="connsiteX4" fmla="*/ 1001323 w 1331932"/>
                <a:gd name="connsiteY4" fmla="*/ 1635126 h 1794010"/>
                <a:gd name="connsiteX5" fmla="*/ 1009453 w 1331932"/>
                <a:gd name="connsiteY5" fmla="*/ 1587583 h 1794010"/>
                <a:gd name="connsiteX6" fmla="*/ 922736 w 1331932"/>
                <a:gd name="connsiteY6" fmla="*/ 1476220 h 1794010"/>
                <a:gd name="connsiteX7" fmla="*/ 959309 w 1331932"/>
                <a:gd name="connsiteY7" fmla="*/ 1462639 h 1794010"/>
                <a:gd name="connsiteX8" fmla="*/ 1008087 w 1331932"/>
                <a:gd name="connsiteY8" fmla="*/ 1492517 h 1794010"/>
                <a:gd name="connsiteX9" fmla="*/ 1056866 w 1331932"/>
                <a:gd name="connsiteY9" fmla="*/ 1450427 h 1794010"/>
                <a:gd name="connsiteX10" fmla="*/ 1125979 w 1331932"/>
                <a:gd name="connsiteY10" fmla="*/ 1484369 h 1794010"/>
                <a:gd name="connsiteX11" fmla="*/ 1149003 w 1331932"/>
                <a:gd name="connsiteY11" fmla="*/ 1461292 h 1794010"/>
                <a:gd name="connsiteX12" fmla="*/ 1178812 w 1331932"/>
                <a:gd name="connsiteY12" fmla="*/ 1477589 h 1794010"/>
                <a:gd name="connsiteX13" fmla="*/ 1287208 w 1331932"/>
                <a:gd name="connsiteY13" fmla="*/ 1430046 h 1794010"/>
                <a:gd name="connsiteX14" fmla="*/ 1268239 w 1331932"/>
                <a:gd name="connsiteY14" fmla="*/ 1325484 h 1794010"/>
                <a:gd name="connsiteX15" fmla="*/ 1273659 w 1331932"/>
                <a:gd name="connsiteY15" fmla="*/ 1252148 h 1794010"/>
                <a:gd name="connsiteX16" fmla="*/ 1331933 w 1331932"/>
                <a:gd name="connsiteY16" fmla="*/ 1117687 h 1794010"/>
                <a:gd name="connsiteX17" fmla="*/ 1101590 w 1331932"/>
                <a:gd name="connsiteY17" fmla="*/ 859652 h 1794010"/>
                <a:gd name="connsiteX18" fmla="*/ 1025713 w 1331932"/>
                <a:gd name="connsiteY18" fmla="*/ 867801 h 1794010"/>
                <a:gd name="connsiteX19" fmla="*/ 1024347 w 1331932"/>
                <a:gd name="connsiteY19" fmla="*/ 794465 h 1794010"/>
                <a:gd name="connsiteX20" fmla="*/ 906477 w 1331932"/>
                <a:gd name="connsiteY20" fmla="*/ 715696 h 1794010"/>
                <a:gd name="connsiteX21" fmla="*/ 902401 w 1331932"/>
                <a:gd name="connsiteY21" fmla="*/ 653225 h 1794010"/>
                <a:gd name="connsiteX22" fmla="*/ 882087 w 1331932"/>
                <a:gd name="connsiteY22" fmla="*/ 592122 h 1794010"/>
                <a:gd name="connsiteX23" fmla="*/ 849568 w 1331932"/>
                <a:gd name="connsiteY23" fmla="*/ 609766 h 1794010"/>
                <a:gd name="connsiteX24" fmla="*/ 854988 w 1331932"/>
                <a:gd name="connsiteY24" fmla="*/ 687188 h 1794010"/>
                <a:gd name="connsiteX25" fmla="*/ 825179 w 1331932"/>
                <a:gd name="connsiteY25" fmla="*/ 685818 h 1794010"/>
                <a:gd name="connsiteX26" fmla="*/ 812974 w 1331932"/>
                <a:gd name="connsiteY26" fmla="*/ 609766 h 1794010"/>
                <a:gd name="connsiteX27" fmla="*/ 761485 w 1331932"/>
                <a:gd name="connsiteY27" fmla="*/ 564960 h 1794010"/>
                <a:gd name="connsiteX28" fmla="*/ 761485 w 1331932"/>
                <a:gd name="connsiteY28" fmla="*/ 539146 h 1794010"/>
                <a:gd name="connsiteX29" fmla="*/ 734386 w 1331932"/>
                <a:gd name="connsiteY29" fmla="*/ 547295 h 1794010"/>
                <a:gd name="connsiteX30" fmla="*/ 723547 w 1331932"/>
                <a:gd name="connsiteY30" fmla="*/ 518786 h 1794010"/>
                <a:gd name="connsiteX31" fmla="*/ 692393 w 1331932"/>
                <a:gd name="connsiteY31" fmla="*/ 498404 h 1794010"/>
                <a:gd name="connsiteX32" fmla="*/ 722203 w 1331932"/>
                <a:gd name="connsiteY32" fmla="*/ 478043 h 1794010"/>
                <a:gd name="connsiteX33" fmla="*/ 680188 w 1331932"/>
                <a:gd name="connsiteY33" fmla="*/ 411487 h 1794010"/>
                <a:gd name="connsiteX34" fmla="*/ 600256 w 1331932"/>
                <a:gd name="connsiteY34" fmla="*/ 373461 h 1794010"/>
                <a:gd name="connsiteX35" fmla="*/ 594837 w 1331932"/>
                <a:gd name="connsiteY35" fmla="*/ 313705 h 1794010"/>
                <a:gd name="connsiteX36" fmla="*/ 560952 w 1331932"/>
                <a:gd name="connsiteY36" fmla="*/ 264814 h 1794010"/>
                <a:gd name="connsiteX37" fmla="*/ 524379 w 1331932"/>
                <a:gd name="connsiteY37" fmla="*/ 262098 h 1794010"/>
                <a:gd name="connsiteX38" fmla="*/ 491860 w 1331932"/>
                <a:gd name="connsiteY38" fmla="*/ 220009 h 1794010"/>
                <a:gd name="connsiteX39" fmla="*/ 494570 w 1331932"/>
                <a:gd name="connsiteY39" fmla="*/ 181982 h 1794010"/>
                <a:gd name="connsiteX40" fmla="*/ 464761 w 1331932"/>
                <a:gd name="connsiteY40" fmla="*/ 146672 h 1794010"/>
                <a:gd name="connsiteX41" fmla="*/ 445791 w 1331932"/>
                <a:gd name="connsiteY41" fmla="*/ 118142 h 1794010"/>
                <a:gd name="connsiteX42" fmla="*/ 422746 w 1331932"/>
                <a:gd name="connsiteY42" fmla="*/ 109993 h 1794010"/>
                <a:gd name="connsiteX43" fmla="*/ 300800 w 1331932"/>
                <a:gd name="connsiteY43" fmla="*/ 0 h 1794010"/>
                <a:gd name="connsiteX44" fmla="*/ 249312 w 1331932"/>
                <a:gd name="connsiteY44" fmla="*/ 67904 h 1794010"/>
                <a:gd name="connsiteX45" fmla="*/ 0 w 1331932"/>
                <a:gd name="connsiteY45" fmla="*/ 536430 h 1794010"/>
                <a:gd name="connsiteX46" fmla="*/ 107052 w 1331932"/>
                <a:gd name="connsiteY46" fmla="*/ 616567 h 1794010"/>
                <a:gd name="connsiteX47" fmla="*/ 177510 w 1331932"/>
                <a:gd name="connsiteY47" fmla="*/ 641013 h 1794010"/>
                <a:gd name="connsiteX48" fmla="*/ 196480 w 1331932"/>
                <a:gd name="connsiteY48" fmla="*/ 665458 h 1794010"/>
                <a:gd name="connsiteX49" fmla="*/ 197824 w 1331932"/>
                <a:gd name="connsiteY49" fmla="*/ 727930 h 1794010"/>
                <a:gd name="connsiteX50" fmla="*/ 247968 w 1331932"/>
                <a:gd name="connsiteY50" fmla="*/ 786316 h 1794010"/>
                <a:gd name="connsiteX51" fmla="*/ 472891 w 1331932"/>
                <a:gd name="connsiteY51" fmla="*/ 851504 h 1794010"/>
                <a:gd name="connsiteX52" fmla="*/ 518959 w 1331932"/>
                <a:gd name="connsiteY52" fmla="*/ 1015842 h 1794010"/>
                <a:gd name="connsiteX53" fmla="*/ 540638 w 1331932"/>
                <a:gd name="connsiteY53" fmla="*/ 1026707 h 1794010"/>
                <a:gd name="connsiteX54" fmla="*/ 556898 w 1331932"/>
                <a:gd name="connsiteY54" fmla="*/ 1095958 h 1794010"/>
                <a:gd name="connsiteX55" fmla="*/ 529799 w 1331932"/>
                <a:gd name="connsiteY55" fmla="*/ 1117687 h 1794010"/>
                <a:gd name="connsiteX56" fmla="*/ 552822 w 1331932"/>
                <a:gd name="connsiteY56" fmla="*/ 1214122 h 1794010"/>
                <a:gd name="connsiteX57" fmla="*/ 583997 w 1331932"/>
                <a:gd name="connsiteY57" fmla="*/ 1233135 h 1794010"/>
                <a:gd name="connsiteX58" fmla="*/ 598891 w 1331932"/>
                <a:gd name="connsiteY58" fmla="*/ 1292890 h 1794010"/>
                <a:gd name="connsiteX59" fmla="*/ 539273 w 1331932"/>
                <a:gd name="connsiteY59" fmla="*/ 1345845 h 1794010"/>
                <a:gd name="connsiteX60" fmla="*/ 528433 w 1331932"/>
                <a:gd name="connsiteY60" fmla="*/ 1412401 h 1794010"/>
                <a:gd name="connsiteX61" fmla="*/ 528433 w 1331932"/>
                <a:gd name="connsiteY61" fmla="*/ 1496602 h 1794010"/>
                <a:gd name="connsiteX62" fmla="*/ 531143 w 1331932"/>
                <a:gd name="connsiteY62" fmla="*/ 1546840 h 1794010"/>
                <a:gd name="connsiteX63" fmla="*/ 607020 w 1331932"/>
                <a:gd name="connsiteY63" fmla="*/ 1620177 h 1794010"/>
                <a:gd name="connsiteX64" fmla="*/ 588051 w 1331932"/>
                <a:gd name="connsiteY64" fmla="*/ 1655487 h 1794010"/>
                <a:gd name="connsiteX65" fmla="*/ 602966 w 1331932"/>
                <a:gd name="connsiteY65" fmla="*/ 1674500 h 1794010"/>
                <a:gd name="connsiteX66" fmla="*/ 628700 w 1331932"/>
                <a:gd name="connsiteY66" fmla="*/ 1663635 h 1794010"/>
                <a:gd name="connsiteX67" fmla="*/ 711363 w 1331932"/>
                <a:gd name="connsiteY67" fmla="*/ 1735624 h 1794010"/>
                <a:gd name="connsiteX68" fmla="*/ 746592 w 1331932"/>
                <a:gd name="connsiteY68" fmla="*/ 1794011 h 1794010"/>
                <a:gd name="connsiteX69" fmla="*/ 781821 w 1331932"/>
                <a:gd name="connsiteY69" fmla="*/ 1787231 h 179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31932" h="1794010">
                  <a:moveTo>
                    <a:pt x="781821" y="1787231"/>
                  </a:moveTo>
                  <a:lnTo>
                    <a:pt x="814340" y="1711178"/>
                  </a:lnTo>
                  <a:lnTo>
                    <a:pt x="859042" y="1693513"/>
                  </a:lnTo>
                  <a:lnTo>
                    <a:pt x="915950" y="1631041"/>
                  </a:lnTo>
                  <a:lnTo>
                    <a:pt x="1001323" y="1635126"/>
                  </a:lnTo>
                  <a:lnTo>
                    <a:pt x="1009453" y="1587583"/>
                  </a:lnTo>
                  <a:lnTo>
                    <a:pt x="922736" y="1476220"/>
                  </a:lnTo>
                  <a:lnTo>
                    <a:pt x="959309" y="1462639"/>
                  </a:lnTo>
                  <a:lnTo>
                    <a:pt x="1008087" y="1492517"/>
                  </a:lnTo>
                  <a:lnTo>
                    <a:pt x="1056866" y="1450427"/>
                  </a:lnTo>
                  <a:lnTo>
                    <a:pt x="1125979" y="1484369"/>
                  </a:lnTo>
                  <a:lnTo>
                    <a:pt x="1149003" y="1461292"/>
                  </a:lnTo>
                  <a:lnTo>
                    <a:pt x="1178812" y="1477589"/>
                  </a:lnTo>
                  <a:lnTo>
                    <a:pt x="1287208" y="1430046"/>
                  </a:lnTo>
                  <a:lnTo>
                    <a:pt x="1268239" y="1325484"/>
                  </a:lnTo>
                  <a:lnTo>
                    <a:pt x="1273659" y="1252148"/>
                  </a:lnTo>
                  <a:lnTo>
                    <a:pt x="1331933" y="1117687"/>
                  </a:lnTo>
                  <a:lnTo>
                    <a:pt x="1101590" y="859652"/>
                  </a:lnTo>
                  <a:lnTo>
                    <a:pt x="1025713" y="867801"/>
                  </a:lnTo>
                  <a:lnTo>
                    <a:pt x="1024347" y="794465"/>
                  </a:lnTo>
                  <a:lnTo>
                    <a:pt x="906477" y="715696"/>
                  </a:lnTo>
                  <a:lnTo>
                    <a:pt x="902401" y="653225"/>
                  </a:lnTo>
                  <a:lnTo>
                    <a:pt x="882087" y="592122"/>
                  </a:lnTo>
                  <a:lnTo>
                    <a:pt x="849568" y="609766"/>
                  </a:lnTo>
                  <a:lnTo>
                    <a:pt x="854988" y="687188"/>
                  </a:lnTo>
                  <a:lnTo>
                    <a:pt x="825179" y="685818"/>
                  </a:lnTo>
                  <a:lnTo>
                    <a:pt x="812974" y="609766"/>
                  </a:lnTo>
                  <a:lnTo>
                    <a:pt x="761485" y="564960"/>
                  </a:lnTo>
                  <a:lnTo>
                    <a:pt x="761485" y="539146"/>
                  </a:lnTo>
                  <a:lnTo>
                    <a:pt x="734386" y="547295"/>
                  </a:lnTo>
                  <a:lnTo>
                    <a:pt x="723547" y="518786"/>
                  </a:lnTo>
                  <a:lnTo>
                    <a:pt x="692393" y="498404"/>
                  </a:lnTo>
                  <a:lnTo>
                    <a:pt x="722203" y="478043"/>
                  </a:lnTo>
                  <a:lnTo>
                    <a:pt x="680188" y="411487"/>
                  </a:lnTo>
                  <a:lnTo>
                    <a:pt x="600256" y="373461"/>
                  </a:lnTo>
                  <a:lnTo>
                    <a:pt x="594837" y="313705"/>
                  </a:lnTo>
                  <a:lnTo>
                    <a:pt x="560952" y="264814"/>
                  </a:lnTo>
                  <a:lnTo>
                    <a:pt x="524379" y="262098"/>
                  </a:lnTo>
                  <a:lnTo>
                    <a:pt x="491860" y="220009"/>
                  </a:lnTo>
                  <a:lnTo>
                    <a:pt x="494570" y="181982"/>
                  </a:lnTo>
                  <a:lnTo>
                    <a:pt x="464761" y="146672"/>
                  </a:lnTo>
                  <a:lnTo>
                    <a:pt x="445791" y="118142"/>
                  </a:lnTo>
                  <a:lnTo>
                    <a:pt x="422746" y="109993"/>
                  </a:lnTo>
                  <a:lnTo>
                    <a:pt x="300800" y="0"/>
                  </a:lnTo>
                  <a:lnTo>
                    <a:pt x="249312" y="67904"/>
                  </a:lnTo>
                  <a:lnTo>
                    <a:pt x="0" y="536430"/>
                  </a:lnTo>
                  <a:lnTo>
                    <a:pt x="107052" y="616567"/>
                  </a:lnTo>
                  <a:lnTo>
                    <a:pt x="177510" y="641013"/>
                  </a:lnTo>
                  <a:lnTo>
                    <a:pt x="196480" y="665458"/>
                  </a:lnTo>
                  <a:lnTo>
                    <a:pt x="197824" y="727930"/>
                  </a:lnTo>
                  <a:lnTo>
                    <a:pt x="247968" y="786316"/>
                  </a:lnTo>
                  <a:lnTo>
                    <a:pt x="472891" y="851504"/>
                  </a:lnTo>
                  <a:lnTo>
                    <a:pt x="518959" y="1015842"/>
                  </a:lnTo>
                  <a:lnTo>
                    <a:pt x="540638" y="1026707"/>
                  </a:lnTo>
                  <a:lnTo>
                    <a:pt x="556898" y="1095958"/>
                  </a:lnTo>
                  <a:lnTo>
                    <a:pt x="529799" y="1117687"/>
                  </a:lnTo>
                  <a:lnTo>
                    <a:pt x="552822" y="1214122"/>
                  </a:lnTo>
                  <a:lnTo>
                    <a:pt x="583997" y="1233135"/>
                  </a:lnTo>
                  <a:lnTo>
                    <a:pt x="598891" y="1292890"/>
                  </a:lnTo>
                  <a:lnTo>
                    <a:pt x="539273" y="1345845"/>
                  </a:lnTo>
                  <a:lnTo>
                    <a:pt x="528433" y="1412401"/>
                  </a:lnTo>
                  <a:lnTo>
                    <a:pt x="528433" y="1496602"/>
                  </a:lnTo>
                  <a:lnTo>
                    <a:pt x="531143" y="1546840"/>
                  </a:lnTo>
                  <a:lnTo>
                    <a:pt x="607020" y="1620177"/>
                  </a:lnTo>
                  <a:lnTo>
                    <a:pt x="588051" y="1655487"/>
                  </a:lnTo>
                  <a:lnTo>
                    <a:pt x="602966" y="1674500"/>
                  </a:lnTo>
                  <a:lnTo>
                    <a:pt x="628700" y="1663635"/>
                  </a:lnTo>
                  <a:lnTo>
                    <a:pt x="711363" y="1735624"/>
                  </a:lnTo>
                  <a:lnTo>
                    <a:pt x="746592" y="1794011"/>
                  </a:lnTo>
                  <a:lnTo>
                    <a:pt x="781821" y="1787231"/>
                  </a:lnTo>
                  <a:close/>
                </a:path>
              </a:pathLst>
            </a:custGeom>
            <a:grpFill/>
            <a:ln w="3175" cap="rnd" cmpd="sng">
              <a:solidFill>
                <a:srgbClr val="103140"/>
              </a:solidFill>
              <a:prstDash val="solid"/>
              <a:round/>
            </a:ln>
          </p:spPr>
          <p:txBody>
            <a:bodyPr rtlCol="0" anchor="ctr"/>
            <a:lstStyle/>
            <a:p>
              <a:endParaRPr lang="sv-SE"/>
            </a:p>
          </p:txBody>
        </p:sp>
        <p:sp>
          <p:nvSpPr>
            <p:cNvPr id="340" name="Frihandsfigur 339">
              <a:extLst>
                <a:ext uri="{FF2B5EF4-FFF2-40B4-BE49-F238E27FC236}">
                  <a16:creationId xmlns:a16="http://schemas.microsoft.com/office/drawing/2014/main" id="{7BD7A7F0-C7DE-8D24-8F08-0F5AF6A383DC}"/>
                </a:ext>
              </a:extLst>
            </p:cNvPr>
            <p:cNvSpPr/>
            <p:nvPr/>
          </p:nvSpPr>
          <p:spPr>
            <a:xfrm>
              <a:off x="4239930" y="4297791"/>
              <a:ext cx="1085308" cy="1177443"/>
            </a:xfrm>
            <a:custGeom>
              <a:avLst/>
              <a:gdLst>
                <a:gd name="connsiteX0" fmla="*/ 808898 w 1085308"/>
                <a:gd name="connsiteY0" fmla="*/ 757808 h 1177443"/>
                <a:gd name="connsiteX1" fmla="*/ 845493 w 1085308"/>
                <a:gd name="connsiteY1" fmla="*/ 755091 h 1177443"/>
                <a:gd name="connsiteX2" fmla="*/ 926790 w 1085308"/>
                <a:gd name="connsiteY2" fmla="*/ 791749 h 1177443"/>
                <a:gd name="connsiteX3" fmla="*/ 989118 w 1085308"/>
                <a:gd name="connsiteY3" fmla="*/ 912628 h 1177443"/>
                <a:gd name="connsiteX4" fmla="*/ 943050 w 1085308"/>
                <a:gd name="connsiteY4" fmla="*/ 913976 h 1177443"/>
                <a:gd name="connsiteX5" fmla="*/ 978278 w 1085308"/>
                <a:gd name="connsiteY5" fmla="*/ 947938 h 1177443"/>
                <a:gd name="connsiteX6" fmla="*/ 1032477 w 1085308"/>
                <a:gd name="connsiteY6" fmla="*/ 968299 h 1177443"/>
                <a:gd name="connsiteX7" fmla="*/ 1075835 w 1085308"/>
                <a:gd name="connsiteY7" fmla="*/ 1003609 h 1177443"/>
                <a:gd name="connsiteX8" fmla="*/ 1085309 w 1085308"/>
                <a:gd name="connsiteY8" fmla="*/ 1052500 h 1177443"/>
                <a:gd name="connsiteX9" fmla="*/ 1016217 w 1085308"/>
                <a:gd name="connsiteY9" fmla="*/ 1078314 h 1177443"/>
                <a:gd name="connsiteX10" fmla="*/ 964729 w 1085308"/>
                <a:gd name="connsiteY10" fmla="*/ 1055216 h 1177443"/>
                <a:gd name="connsiteX11" fmla="*/ 789929 w 1085308"/>
                <a:gd name="connsiteY11" fmla="*/ 1071513 h 1177443"/>
                <a:gd name="connsiteX12" fmla="*/ 777745 w 1085308"/>
                <a:gd name="connsiteY12" fmla="*/ 1052500 h 1177443"/>
                <a:gd name="connsiteX13" fmla="*/ 689662 w 1085308"/>
                <a:gd name="connsiteY13" fmla="*/ 1049784 h 1177443"/>
                <a:gd name="connsiteX14" fmla="*/ 620570 w 1085308"/>
                <a:gd name="connsiteY14" fmla="*/ 1068797 h 1177443"/>
                <a:gd name="connsiteX15" fmla="*/ 577211 w 1085308"/>
                <a:gd name="connsiteY15" fmla="*/ 1062017 h 1177443"/>
                <a:gd name="connsiteX16" fmla="*/ 483708 w 1085308"/>
                <a:gd name="connsiteY16" fmla="*/ 1125836 h 1177443"/>
                <a:gd name="connsiteX17" fmla="*/ 291305 w 1085308"/>
                <a:gd name="connsiteY17" fmla="*/ 1114972 h 1177443"/>
                <a:gd name="connsiteX18" fmla="*/ 29809 w 1085308"/>
                <a:gd name="connsiteY18" fmla="*/ 1177443 h 1177443"/>
                <a:gd name="connsiteX19" fmla="*/ 90771 w 1085308"/>
                <a:gd name="connsiteY19" fmla="*/ 1087810 h 1177443"/>
                <a:gd name="connsiteX20" fmla="*/ 0 w 1085308"/>
                <a:gd name="connsiteY20" fmla="*/ 806698 h 1177443"/>
                <a:gd name="connsiteX21" fmla="*/ 117870 w 1085308"/>
                <a:gd name="connsiteY21" fmla="*/ 608419 h 1177443"/>
                <a:gd name="connsiteX22" fmla="*/ 94847 w 1085308"/>
                <a:gd name="connsiteY22" fmla="*/ 492972 h 1177443"/>
                <a:gd name="connsiteX23" fmla="*/ 162595 w 1085308"/>
                <a:gd name="connsiteY23" fmla="*/ 421004 h 1177443"/>
                <a:gd name="connsiteX24" fmla="*/ 176144 w 1085308"/>
                <a:gd name="connsiteY24" fmla="*/ 365312 h 1177443"/>
                <a:gd name="connsiteX25" fmla="*/ 207297 w 1085308"/>
                <a:gd name="connsiteY25" fmla="*/ 328655 h 1177443"/>
                <a:gd name="connsiteX26" fmla="*/ 349579 w 1085308"/>
                <a:gd name="connsiteY26" fmla="*/ 115426 h 1177443"/>
                <a:gd name="connsiteX27" fmla="*/ 447136 w 1085308"/>
                <a:gd name="connsiteY27" fmla="*/ 40742 h 1177443"/>
                <a:gd name="connsiteX28" fmla="*/ 585341 w 1085308"/>
                <a:gd name="connsiteY28" fmla="*/ 0 h 1177443"/>
                <a:gd name="connsiteX29" fmla="*/ 630044 w 1085308"/>
                <a:gd name="connsiteY29" fmla="*/ 10865 h 1177443"/>
                <a:gd name="connsiteX30" fmla="*/ 634120 w 1085308"/>
                <a:gd name="connsiteY30" fmla="*/ 203712 h 1177443"/>
                <a:gd name="connsiteX31" fmla="*/ 661219 w 1085308"/>
                <a:gd name="connsiteY31" fmla="*/ 312358 h 1177443"/>
                <a:gd name="connsiteX32" fmla="*/ 689662 w 1085308"/>
                <a:gd name="connsiteY32" fmla="*/ 331371 h 1177443"/>
                <a:gd name="connsiteX33" fmla="*/ 691028 w 1085308"/>
                <a:gd name="connsiteY33" fmla="*/ 440017 h 1177443"/>
                <a:gd name="connsiteX34" fmla="*/ 704577 w 1085308"/>
                <a:gd name="connsiteY34" fmla="*/ 530998 h 1177443"/>
                <a:gd name="connsiteX35" fmla="*/ 703211 w 1085308"/>
                <a:gd name="connsiteY35" fmla="*/ 612483 h 1177443"/>
                <a:gd name="connsiteX36" fmla="*/ 682898 w 1085308"/>
                <a:gd name="connsiteY36" fmla="*/ 635581 h 1177443"/>
                <a:gd name="connsiteX37" fmla="*/ 686952 w 1085308"/>
                <a:gd name="connsiteY37" fmla="*/ 679039 h 1177443"/>
                <a:gd name="connsiteX38" fmla="*/ 734386 w 1085308"/>
                <a:gd name="connsiteY38" fmla="*/ 704832 h 1177443"/>
                <a:gd name="connsiteX39" fmla="*/ 808898 w 1085308"/>
                <a:gd name="connsiteY39" fmla="*/ 757808 h 117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5308" h="1177443">
                  <a:moveTo>
                    <a:pt x="808898" y="757808"/>
                  </a:moveTo>
                  <a:lnTo>
                    <a:pt x="845493" y="755091"/>
                  </a:lnTo>
                  <a:lnTo>
                    <a:pt x="926790" y="791749"/>
                  </a:lnTo>
                  <a:lnTo>
                    <a:pt x="989118" y="912628"/>
                  </a:lnTo>
                  <a:lnTo>
                    <a:pt x="943050" y="913976"/>
                  </a:lnTo>
                  <a:lnTo>
                    <a:pt x="978278" y="947938"/>
                  </a:lnTo>
                  <a:lnTo>
                    <a:pt x="1032477" y="968299"/>
                  </a:lnTo>
                  <a:lnTo>
                    <a:pt x="1075835" y="1003609"/>
                  </a:lnTo>
                  <a:lnTo>
                    <a:pt x="1085309" y="1052500"/>
                  </a:lnTo>
                  <a:lnTo>
                    <a:pt x="1016217" y="1078314"/>
                  </a:lnTo>
                  <a:lnTo>
                    <a:pt x="964729" y="1055216"/>
                  </a:lnTo>
                  <a:lnTo>
                    <a:pt x="789929" y="1071513"/>
                  </a:lnTo>
                  <a:lnTo>
                    <a:pt x="777745" y="1052500"/>
                  </a:lnTo>
                  <a:lnTo>
                    <a:pt x="689662" y="1049784"/>
                  </a:lnTo>
                  <a:lnTo>
                    <a:pt x="620570" y="1068797"/>
                  </a:lnTo>
                  <a:lnTo>
                    <a:pt x="577211" y="1062017"/>
                  </a:lnTo>
                  <a:lnTo>
                    <a:pt x="483708" y="1125836"/>
                  </a:lnTo>
                  <a:lnTo>
                    <a:pt x="291305" y="1114972"/>
                  </a:lnTo>
                  <a:lnTo>
                    <a:pt x="29809" y="1177443"/>
                  </a:lnTo>
                  <a:lnTo>
                    <a:pt x="90771" y="1087810"/>
                  </a:lnTo>
                  <a:lnTo>
                    <a:pt x="0" y="806698"/>
                  </a:lnTo>
                  <a:lnTo>
                    <a:pt x="117870" y="608419"/>
                  </a:lnTo>
                  <a:lnTo>
                    <a:pt x="94847" y="492972"/>
                  </a:lnTo>
                  <a:lnTo>
                    <a:pt x="162595" y="421004"/>
                  </a:lnTo>
                  <a:lnTo>
                    <a:pt x="176144" y="365312"/>
                  </a:lnTo>
                  <a:lnTo>
                    <a:pt x="207297" y="328655"/>
                  </a:lnTo>
                  <a:lnTo>
                    <a:pt x="349579" y="115426"/>
                  </a:lnTo>
                  <a:lnTo>
                    <a:pt x="447136" y="40742"/>
                  </a:lnTo>
                  <a:lnTo>
                    <a:pt x="585341" y="0"/>
                  </a:lnTo>
                  <a:lnTo>
                    <a:pt x="630044" y="10865"/>
                  </a:lnTo>
                  <a:lnTo>
                    <a:pt x="634120" y="203712"/>
                  </a:lnTo>
                  <a:lnTo>
                    <a:pt x="661219" y="312358"/>
                  </a:lnTo>
                  <a:lnTo>
                    <a:pt x="689662" y="331371"/>
                  </a:lnTo>
                  <a:lnTo>
                    <a:pt x="691028" y="440017"/>
                  </a:lnTo>
                  <a:lnTo>
                    <a:pt x="704577" y="530998"/>
                  </a:lnTo>
                  <a:lnTo>
                    <a:pt x="703211" y="612483"/>
                  </a:lnTo>
                  <a:lnTo>
                    <a:pt x="682898" y="635581"/>
                  </a:lnTo>
                  <a:lnTo>
                    <a:pt x="686952" y="679039"/>
                  </a:lnTo>
                  <a:lnTo>
                    <a:pt x="734386" y="704832"/>
                  </a:lnTo>
                  <a:lnTo>
                    <a:pt x="808898" y="757808"/>
                  </a:lnTo>
                  <a:close/>
                </a:path>
              </a:pathLst>
            </a:custGeom>
            <a:grpFill/>
            <a:ln w="3175" cap="rnd" cmpd="sng">
              <a:solidFill>
                <a:srgbClr val="103140"/>
              </a:solidFill>
              <a:prstDash val="solid"/>
              <a:round/>
            </a:ln>
          </p:spPr>
          <p:txBody>
            <a:bodyPr rtlCol="0" anchor="ctr"/>
            <a:lstStyle/>
            <a:p>
              <a:endParaRPr lang="sv-SE"/>
            </a:p>
          </p:txBody>
        </p:sp>
        <p:sp>
          <p:nvSpPr>
            <p:cNvPr id="341" name="Frihandsfigur 340">
              <a:extLst>
                <a:ext uri="{FF2B5EF4-FFF2-40B4-BE49-F238E27FC236}">
                  <a16:creationId xmlns:a16="http://schemas.microsoft.com/office/drawing/2014/main" id="{BD92C667-14C0-BE83-FD45-703CDF1FBE14}"/>
                </a:ext>
              </a:extLst>
            </p:cNvPr>
            <p:cNvSpPr/>
            <p:nvPr/>
          </p:nvSpPr>
          <p:spPr>
            <a:xfrm>
              <a:off x="4269739" y="5347575"/>
              <a:ext cx="1299392" cy="789053"/>
            </a:xfrm>
            <a:custGeom>
              <a:avLst/>
              <a:gdLst>
                <a:gd name="connsiteX0" fmla="*/ 1275003 w 1299392"/>
                <a:gd name="connsiteY0" fmla="*/ 399275 h 789053"/>
                <a:gd name="connsiteX1" fmla="*/ 1280423 w 1299392"/>
                <a:gd name="connsiteY1" fmla="*/ 354469 h 789053"/>
                <a:gd name="connsiteX2" fmla="*/ 1239774 w 1299392"/>
                <a:gd name="connsiteY2" fmla="*/ 325939 h 789053"/>
                <a:gd name="connsiteX3" fmla="*/ 1226224 w 1299392"/>
                <a:gd name="connsiteY3" fmla="*/ 264836 h 789053"/>
                <a:gd name="connsiteX4" fmla="*/ 1254689 w 1299392"/>
                <a:gd name="connsiteY4" fmla="*/ 256687 h 789053"/>
                <a:gd name="connsiteX5" fmla="*/ 1237064 w 1299392"/>
                <a:gd name="connsiteY5" fmla="*/ 169770 h 789053"/>
                <a:gd name="connsiteX6" fmla="*/ 1162552 w 1299392"/>
                <a:gd name="connsiteY6" fmla="*/ 149389 h 789053"/>
                <a:gd name="connsiteX7" fmla="*/ 1155767 w 1299392"/>
                <a:gd name="connsiteY7" fmla="*/ 89633 h 789053"/>
                <a:gd name="connsiteX8" fmla="*/ 1108354 w 1299392"/>
                <a:gd name="connsiteY8" fmla="*/ 67904 h 789053"/>
                <a:gd name="connsiteX9" fmla="*/ 1123248 w 1299392"/>
                <a:gd name="connsiteY9" fmla="*/ 175203 h 789053"/>
                <a:gd name="connsiteX10" fmla="*/ 1101568 w 1299392"/>
                <a:gd name="connsiteY10" fmla="*/ 253971 h 789053"/>
                <a:gd name="connsiteX11" fmla="*/ 1073125 w 1299392"/>
                <a:gd name="connsiteY11" fmla="*/ 236306 h 789053"/>
                <a:gd name="connsiteX12" fmla="*/ 1047370 w 1299392"/>
                <a:gd name="connsiteY12" fmla="*/ 158906 h 789053"/>
                <a:gd name="connsiteX13" fmla="*/ 1077179 w 1299392"/>
                <a:gd name="connsiteY13" fmla="*/ 152105 h 789053"/>
                <a:gd name="connsiteX14" fmla="*/ 1078545 w 1299392"/>
                <a:gd name="connsiteY14" fmla="*/ 81485 h 789053"/>
                <a:gd name="connsiteX15" fmla="*/ 1055500 w 1299392"/>
                <a:gd name="connsiteY15" fmla="*/ 2716 h 789053"/>
                <a:gd name="connsiteX16" fmla="*/ 986408 w 1299392"/>
                <a:gd name="connsiteY16" fmla="*/ 28530 h 789053"/>
                <a:gd name="connsiteX17" fmla="*/ 934920 w 1299392"/>
                <a:gd name="connsiteY17" fmla="*/ 5432 h 789053"/>
                <a:gd name="connsiteX18" fmla="*/ 760120 w 1299392"/>
                <a:gd name="connsiteY18" fmla="*/ 21729 h 789053"/>
                <a:gd name="connsiteX19" fmla="*/ 747936 w 1299392"/>
                <a:gd name="connsiteY19" fmla="*/ 2716 h 789053"/>
                <a:gd name="connsiteX20" fmla="*/ 659853 w 1299392"/>
                <a:gd name="connsiteY20" fmla="*/ 0 h 789053"/>
                <a:gd name="connsiteX21" fmla="*/ 590761 w 1299392"/>
                <a:gd name="connsiteY21" fmla="*/ 19013 h 789053"/>
                <a:gd name="connsiteX22" fmla="*/ 547402 w 1299392"/>
                <a:gd name="connsiteY22" fmla="*/ 12233 h 789053"/>
                <a:gd name="connsiteX23" fmla="*/ 453899 w 1299392"/>
                <a:gd name="connsiteY23" fmla="*/ 76052 h 789053"/>
                <a:gd name="connsiteX24" fmla="*/ 261496 w 1299392"/>
                <a:gd name="connsiteY24" fmla="*/ 65188 h 789053"/>
                <a:gd name="connsiteX25" fmla="*/ 0 w 1299392"/>
                <a:gd name="connsiteY25" fmla="*/ 127659 h 789053"/>
                <a:gd name="connsiteX26" fmla="*/ 16259 w 1299392"/>
                <a:gd name="connsiteY26" fmla="*/ 282480 h 789053"/>
                <a:gd name="connsiteX27" fmla="*/ 181564 w 1299392"/>
                <a:gd name="connsiteY27" fmla="*/ 279764 h 789053"/>
                <a:gd name="connsiteX28" fmla="*/ 249312 w 1299392"/>
                <a:gd name="connsiteY28" fmla="*/ 342236 h 789053"/>
                <a:gd name="connsiteX29" fmla="*/ 326534 w 1299392"/>
                <a:gd name="connsiteY29" fmla="*/ 342236 h 789053"/>
                <a:gd name="connsiteX30" fmla="*/ 384808 w 1299392"/>
                <a:gd name="connsiteY30" fmla="*/ 370766 h 789053"/>
                <a:gd name="connsiteX31" fmla="*/ 388862 w 1299392"/>
                <a:gd name="connsiteY31" fmla="*/ 340888 h 789053"/>
                <a:gd name="connsiteX32" fmla="*/ 415961 w 1299392"/>
                <a:gd name="connsiteY32" fmla="*/ 321875 h 789053"/>
                <a:gd name="connsiteX33" fmla="*/ 439006 w 1299392"/>
                <a:gd name="connsiteY33" fmla="*/ 344952 h 789053"/>
                <a:gd name="connsiteX34" fmla="*/ 478289 w 1299392"/>
                <a:gd name="connsiteY34" fmla="*/ 344952 h 789053"/>
                <a:gd name="connsiteX35" fmla="*/ 504044 w 1299392"/>
                <a:gd name="connsiteY35" fmla="*/ 384347 h 789053"/>
                <a:gd name="connsiteX36" fmla="*/ 543327 w 1299392"/>
                <a:gd name="connsiteY36" fmla="*/ 400644 h 789053"/>
                <a:gd name="connsiteX37" fmla="*/ 543327 w 1299392"/>
                <a:gd name="connsiteY37" fmla="*/ 444102 h 789053"/>
                <a:gd name="connsiteX38" fmla="*/ 590761 w 1299392"/>
                <a:gd name="connsiteY38" fmla="*/ 449534 h 789053"/>
                <a:gd name="connsiteX39" fmla="*/ 627334 w 1299392"/>
                <a:gd name="connsiteY39" fmla="*/ 427805 h 789053"/>
                <a:gd name="connsiteX40" fmla="*/ 582631 w 1299392"/>
                <a:gd name="connsiteY40" fmla="*/ 372113 h 789053"/>
                <a:gd name="connsiteX41" fmla="*/ 592105 w 1299392"/>
                <a:gd name="connsiteY41" fmla="*/ 316443 h 789053"/>
                <a:gd name="connsiteX42" fmla="*/ 613784 w 1299392"/>
                <a:gd name="connsiteY42" fmla="*/ 298777 h 789053"/>
                <a:gd name="connsiteX43" fmla="*/ 642249 w 1299392"/>
                <a:gd name="connsiteY43" fmla="*/ 351753 h 789053"/>
                <a:gd name="connsiteX44" fmla="*/ 693738 w 1299392"/>
                <a:gd name="connsiteY44" fmla="*/ 393843 h 789053"/>
                <a:gd name="connsiteX45" fmla="*/ 726257 w 1299392"/>
                <a:gd name="connsiteY45" fmla="*/ 397927 h 789053"/>
                <a:gd name="connsiteX46" fmla="*/ 795348 w 1299392"/>
                <a:gd name="connsiteY46" fmla="*/ 351753 h 789053"/>
                <a:gd name="connsiteX47" fmla="*/ 823813 w 1299392"/>
                <a:gd name="connsiteY47" fmla="*/ 395211 h 789053"/>
                <a:gd name="connsiteX48" fmla="*/ 815684 w 1299392"/>
                <a:gd name="connsiteY48" fmla="*/ 442733 h 789053"/>
                <a:gd name="connsiteX49" fmla="*/ 869882 w 1299392"/>
                <a:gd name="connsiteY49" fmla="*/ 454967 h 789053"/>
                <a:gd name="connsiteX50" fmla="*/ 884775 w 1299392"/>
                <a:gd name="connsiteY50" fmla="*/ 573109 h 789053"/>
                <a:gd name="connsiteX51" fmla="*/ 952523 w 1299392"/>
                <a:gd name="connsiteY51" fmla="*/ 677692 h 789053"/>
                <a:gd name="connsiteX52" fmla="*/ 1027057 w 1299392"/>
                <a:gd name="connsiteY52" fmla="*/ 770041 h 789053"/>
                <a:gd name="connsiteX53" fmla="*/ 1079889 w 1299392"/>
                <a:gd name="connsiteY53" fmla="*/ 767325 h 789053"/>
                <a:gd name="connsiteX54" fmla="*/ 1127324 w 1299392"/>
                <a:gd name="connsiteY54" fmla="*/ 789054 h 789053"/>
                <a:gd name="connsiteX55" fmla="*/ 1243850 w 1299392"/>
                <a:gd name="connsiteY55" fmla="*/ 665458 h 789053"/>
                <a:gd name="connsiteX56" fmla="*/ 1233010 w 1299392"/>
                <a:gd name="connsiteY56" fmla="*/ 613851 h 789053"/>
                <a:gd name="connsiteX57" fmla="*/ 1258743 w 1299392"/>
                <a:gd name="connsiteY57" fmla="*/ 613851 h 789053"/>
                <a:gd name="connsiteX58" fmla="*/ 1243850 w 1299392"/>
                <a:gd name="connsiteY58" fmla="*/ 537799 h 789053"/>
                <a:gd name="connsiteX59" fmla="*/ 1242484 w 1299392"/>
                <a:gd name="connsiteY59" fmla="*/ 478043 h 789053"/>
                <a:gd name="connsiteX60" fmla="*/ 1299392 w 1299392"/>
                <a:gd name="connsiteY60" fmla="*/ 467179 h 789053"/>
                <a:gd name="connsiteX61" fmla="*/ 1275003 w 1299392"/>
                <a:gd name="connsiteY61" fmla="*/ 399275 h 78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99392" h="789053">
                  <a:moveTo>
                    <a:pt x="1275003" y="399275"/>
                  </a:moveTo>
                  <a:lnTo>
                    <a:pt x="1280423" y="354469"/>
                  </a:lnTo>
                  <a:lnTo>
                    <a:pt x="1239774" y="325939"/>
                  </a:lnTo>
                  <a:lnTo>
                    <a:pt x="1226224" y="264836"/>
                  </a:lnTo>
                  <a:lnTo>
                    <a:pt x="1254689" y="256687"/>
                  </a:lnTo>
                  <a:lnTo>
                    <a:pt x="1237064" y="169770"/>
                  </a:lnTo>
                  <a:lnTo>
                    <a:pt x="1162552" y="149389"/>
                  </a:lnTo>
                  <a:lnTo>
                    <a:pt x="1155767" y="89633"/>
                  </a:lnTo>
                  <a:lnTo>
                    <a:pt x="1108354" y="67904"/>
                  </a:lnTo>
                  <a:lnTo>
                    <a:pt x="1123248" y="175203"/>
                  </a:lnTo>
                  <a:lnTo>
                    <a:pt x="1101568" y="253971"/>
                  </a:lnTo>
                  <a:lnTo>
                    <a:pt x="1073125" y="236306"/>
                  </a:lnTo>
                  <a:lnTo>
                    <a:pt x="1047370" y="158906"/>
                  </a:lnTo>
                  <a:lnTo>
                    <a:pt x="1077179" y="152105"/>
                  </a:lnTo>
                  <a:lnTo>
                    <a:pt x="1078545" y="81485"/>
                  </a:lnTo>
                  <a:lnTo>
                    <a:pt x="1055500" y="2716"/>
                  </a:lnTo>
                  <a:lnTo>
                    <a:pt x="986408" y="28530"/>
                  </a:lnTo>
                  <a:lnTo>
                    <a:pt x="934920" y="5432"/>
                  </a:lnTo>
                  <a:lnTo>
                    <a:pt x="760120" y="21729"/>
                  </a:lnTo>
                  <a:lnTo>
                    <a:pt x="747936" y="2716"/>
                  </a:lnTo>
                  <a:lnTo>
                    <a:pt x="659853" y="0"/>
                  </a:lnTo>
                  <a:lnTo>
                    <a:pt x="590761" y="19013"/>
                  </a:lnTo>
                  <a:lnTo>
                    <a:pt x="547402" y="12233"/>
                  </a:lnTo>
                  <a:lnTo>
                    <a:pt x="453899" y="76052"/>
                  </a:lnTo>
                  <a:lnTo>
                    <a:pt x="261496" y="65188"/>
                  </a:lnTo>
                  <a:lnTo>
                    <a:pt x="0" y="127659"/>
                  </a:lnTo>
                  <a:lnTo>
                    <a:pt x="16259" y="282480"/>
                  </a:lnTo>
                  <a:lnTo>
                    <a:pt x="181564" y="279764"/>
                  </a:lnTo>
                  <a:lnTo>
                    <a:pt x="249312" y="342236"/>
                  </a:lnTo>
                  <a:lnTo>
                    <a:pt x="326534" y="342236"/>
                  </a:lnTo>
                  <a:lnTo>
                    <a:pt x="384808" y="370766"/>
                  </a:lnTo>
                  <a:lnTo>
                    <a:pt x="388862" y="340888"/>
                  </a:lnTo>
                  <a:lnTo>
                    <a:pt x="415961" y="321875"/>
                  </a:lnTo>
                  <a:lnTo>
                    <a:pt x="439006" y="344952"/>
                  </a:lnTo>
                  <a:lnTo>
                    <a:pt x="478289" y="344952"/>
                  </a:lnTo>
                  <a:lnTo>
                    <a:pt x="504044" y="384347"/>
                  </a:lnTo>
                  <a:lnTo>
                    <a:pt x="543327" y="400644"/>
                  </a:lnTo>
                  <a:lnTo>
                    <a:pt x="543327" y="444102"/>
                  </a:lnTo>
                  <a:lnTo>
                    <a:pt x="590761" y="449534"/>
                  </a:lnTo>
                  <a:lnTo>
                    <a:pt x="627334" y="427805"/>
                  </a:lnTo>
                  <a:lnTo>
                    <a:pt x="582631" y="372113"/>
                  </a:lnTo>
                  <a:lnTo>
                    <a:pt x="592105" y="316443"/>
                  </a:lnTo>
                  <a:lnTo>
                    <a:pt x="613784" y="298777"/>
                  </a:lnTo>
                  <a:lnTo>
                    <a:pt x="642249" y="351753"/>
                  </a:lnTo>
                  <a:lnTo>
                    <a:pt x="693738" y="393843"/>
                  </a:lnTo>
                  <a:lnTo>
                    <a:pt x="726257" y="397927"/>
                  </a:lnTo>
                  <a:lnTo>
                    <a:pt x="795348" y="351753"/>
                  </a:lnTo>
                  <a:lnTo>
                    <a:pt x="823813" y="395211"/>
                  </a:lnTo>
                  <a:lnTo>
                    <a:pt x="815684" y="442733"/>
                  </a:lnTo>
                  <a:lnTo>
                    <a:pt x="869882" y="454967"/>
                  </a:lnTo>
                  <a:lnTo>
                    <a:pt x="884775" y="573109"/>
                  </a:lnTo>
                  <a:lnTo>
                    <a:pt x="952523" y="677692"/>
                  </a:lnTo>
                  <a:lnTo>
                    <a:pt x="1027057" y="770041"/>
                  </a:lnTo>
                  <a:lnTo>
                    <a:pt x="1079889" y="767325"/>
                  </a:lnTo>
                  <a:lnTo>
                    <a:pt x="1127324" y="789054"/>
                  </a:lnTo>
                  <a:lnTo>
                    <a:pt x="1243850" y="665458"/>
                  </a:lnTo>
                  <a:lnTo>
                    <a:pt x="1233010" y="613851"/>
                  </a:lnTo>
                  <a:lnTo>
                    <a:pt x="1258743" y="613851"/>
                  </a:lnTo>
                  <a:lnTo>
                    <a:pt x="1243850" y="537799"/>
                  </a:lnTo>
                  <a:lnTo>
                    <a:pt x="1242484" y="478043"/>
                  </a:lnTo>
                  <a:lnTo>
                    <a:pt x="1299392" y="467179"/>
                  </a:lnTo>
                  <a:lnTo>
                    <a:pt x="1275003" y="399275"/>
                  </a:lnTo>
                  <a:close/>
                </a:path>
              </a:pathLst>
            </a:custGeom>
            <a:grpFill/>
            <a:ln w="3175" cap="rnd" cmpd="sng">
              <a:solidFill>
                <a:srgbClr val="103140"/>
              </a:solidFill>
              <a:prstDash val="solid"/>
              <a:round/>
            </a:ln>
          </p:spPr>
          <p:txBody>
            <a:bodyPr rtlCol="0" anchor="ctr"/>
            <a:lstStyle/>
            <a:p>
              <a:endParaRPr lang="sv-SE"/>
            </a:p>
          </p:txBody>
        </p:sp>
        <p:sp>
          <p:nvSpPr>
            <p:cNvPr id="342" name="Frihandsfigur 341">
              <a:extLst>
                <a:ext uri="{FF2B5EF4-FFF2-40B4-BE49-F238E27FC236}">
                  <a16:creationId xmlns:a16="http://schemas.microsoft.com/office/drawing/2014/main" id="{8C1DE0CC-E371-C799-F326-D105899D1739}"/>
                </a:ext>
              </a:extLst>
            </p:cNvPr>
            <p:cNvSpPr/>
            <p:nvPr/>
          </p:nvSpPr>
          <p:spPr>
            <a:xfrm>
              <a:off x="5360468" y="4817924"/>
              <a:ext cx="502699" cy="699420"/>
            </a:xfrm>
            <a:custGeom>
              <a:avLst/>
              <a:gdLst>
                <a:gd name="connsiteX0" fmla="*/ 475601 w 502699"/>
                <a:gd name="connsiteY0" fmla="*/ 240390 h 699420"/>
                <a:gd name="connsiteX1" fmla="*/ 502700 w 502699"/>
                <a:gd name="connsiteY1" fmla="*/ 290629 h 699420"/>
                <a:gd name="connsiteX2" fmla="*/ 468815 w 502699"/>
                <a:gd name="connsiteY2" fmla="*/ 343604 h 699420"/>
                <a:gd name="connsiteX3" fmla="*/ 410563 w 502699"/>
                <a:gd name="connsiteY3" fmla="*/ 285196 h 699420"/>
                <a:gd name="connsiteX4" fmla="*/ 360418 w 502699"/>
                <a:gd name="connsiteY4" fmla="*/ 355816 h 699420"/>
                <a:gd name="connsiteX5" fmla="*/ 360418 w 502699"/>
                <a:gd name="connsiteY5" fmla="*/ 418288 h 699420"/>
                <a:gd name="connsiteX6" fmla="*/ 395647 w 502699"/>
                <a:gd name="connsiteY6" fmla="*/ 415572 h 699420"/>
                <a:gd name="connsiteX7" fmla="*/ 399723 w 502699"/>
                <a:gd name="connsiteY7" fmla="*/ 459030 h 699420"/>
                <a:gd name="connsiteX8" fmla="*/ 376678 w 502699"/>
                <a:gd name="connsiteY8" fmla="*/ 479412 h 699420"/>
                <a:gd name="connsiteX9" fmla="*/ 300800 w 502699"/>
                <a:gd name="connsiteY9" fmla="*/ 459030 h 699420"/>
                <a:gd name="connsiteX10" fmla="*/ 313006 w 502699"/>
                <a:gd name="connsiteY10" fmla="*/ 507921 h 699420"/>
                <a:gd name="connsiteX11" fmla="*/ 303510 w 502699"/>
                <a:gd name="connsiteY11" fmla="*/ 547316 h 699420"/>
                <a:gd name="connsiteX12" fmla="*/ 280487 w 502699"/>
                <a:gd name="connsiteY12" fmla="*/ 539168 h 699420"/>
                <a:gd name="connsiteX13" fmla="*/ 258808 w 502699"/>
                <a:gd name="connsiteY13" fmla="*/ 559528 h 699420"/>
                <a:gd name="connsiteX14" fmla="*/ 276411 w 502699"/>
                <a:gd name="connsiteY14" fmla="*/ 616567 h 699420"/>
                <a:gd name="connsiteX15" fmla="*/ 218159 w 502699"/>
                <a:gd name="connsiteY15" fmla="*/ 692620 h 699420"/>
                <a:gd name="connsiteX16" fmla="*/ 195114 w 502699"/>
                <a:gd name="connsiteY16" fmla="*/ 676323 h 699420"/>
                <a:gd name="connsiteX17" fmla="*/ 140915 w 502699"/>
                <a:gd name="connsiteY17" fmla="*/ 665458 h 699420"/>
                <a:gd name="connsiteX18" fmla="*/ 146335 w 502699"/>
                <a:gd name="connsiteY18" fmla="*/ 699421 h 699420"/>
                <a:gd name="connsiteX19" fmla="*/ 71824 w 502699"/>
                <a:gd name="connsiteY19" fmla="*/ 679039 h 699420"/>
                <a:gd name="connsiteX20" fmla="*/ 65038 w 502699"/>
                <a:gd name="connsiteY20" fmla="*/ 619284 h 699420"/>
                <a:gd name="connsiteX21" fmla="*/ 17625 w 502699"/>
                <a:gd name="connsiteY21" fmla="*/ 597554 h 699420"/>
                <a:gd name="connsiteX22" fmla="*/ 5420 w 502699"/>
                <a:gd name="connsiteY22" fmla="*/ 525587 h 699420"/>
                <a:gd name="connsiteX23" fmla="*/ 0 w 502699"/>
                <a:gd name="connsiteY23" fmla="*/ 465831 h 699420"/>
                <a:gd name="connsiteX24" fmla="*/ 33885 w 502699"/>
                <a:gd name="connsiteY24" fmla="*/ 453598 h 699420"/>
                <a:gd name="connsiteX25" fmla="*/ 60984 w 502699"/>
                <a:gd name="connsiteY25" fmla="*/ 440017 h 699420"/>
                <a:gd name="connsiteX26" fmla="*/ 37939 w 502699"/>
                <a:gd name="connsiteY26" fmla="*/ 429153 h 699420"/>
                <a:gd name="connsiteX27" fmla="*/ 8130 w 502699"/>
                <a:gd name="connsiteY27" fmla="*/ 403360 h 699420"/>
                <a:gd name="connsiteX28" fmla="*/ 14915 w 502699"/>
                <a:gd name="connsiteY28" fmla="*/ 376198 h 699420"/>
                <a:gd name="connsiteX29" fmla="*/ 69114 w 502699"/>
                <a:gd name="connsiteY29" fmla="*/ 382978 h 699420"/>
                <a:gd name="connsiteX30" fmla="*/ 135496 w 502699"/>
                <a:gd name="connsiteY30" fmla="*/ 378914 h 699420"/>
                <a:gd name="connsiteX31" fmla="*/ 142281 w 502699"/>
                <a:gd name="connsiteY31" fmla="*/ 293345 h 699420"/>
                <a:gd name="connsiteX32" fmla="*/ 94847 w 502699"/>
                <a:gd name="connsiteY32" fmla="*/ 285196 h 699420"/>
                <a:gd name="connsiteX33" fmla="*/ 94847 w 502699"/>
                <a:gd name="connsiteY33" fmla="*/ 240390 h 699420"/>
                <a:gd name="connsiteX34" fmla="*/ 37939 w 502699"/>
                <a:gd name="connsiteY34" fmla="*/ 145325 h 699420"/>
                <a:gd name="connsiteX35" fmla="*/ 65038 w 502699"/>
                <a:gd name="connsiteY35" fmla="*/ 99150 h 699420"/>
                <a:gd name="connsiteX36" fmla="*/ 52854 w 502699"/>
                <a:gd name="connsiteY36" fmla="*/ 16297 h 699420"/>
                <a:gd name="connsiteX37" fmla="*/ 132786 w 502699"/>
                <a:gd name="connsiteY37" fmla="*/ 44827 h 699420"/>
                <a:gd name="connsiteX38" fmla="*/ 159885 w 502699"/>
                <a:gd name="connsiteY38" fmla="*/ 6801 h 699420"/>
                <a:gd name="connsiteX39" fmla="*/ 199189 w 502699"/>
                <a:gd name="connsiteY39" fmla="*/ 21729 h 699420"/>
                <a:gd name="connsiteX40" fmla="*/ 224923 w 502699"/>
                <a:gd name="connsiteY40" fmla="*/ 0 h 699420"/>
                <a:gd name="connsiteX41" fmla="*/ 300800 w 502699"/>
                <a:gd name="connsiteY41" fmla="*/ 73336 h 699420"/>
                <a:gd name="connsiteX42" fmla="*/ 281831 w 502699"/>
                <a:gd name="connsiteY42" fmla="*/ 108646 h 699420"/>
                <a:gd name="connsiteX43" fmla="*/ 296746 w 502699"/>
                <a:gd name="connsiteY43" fmla="*/ 127659 h 699420"/>
                <a:gd name="connsiteX44" fmla="*/ 322480 w 502699"/>
                <a:gd name="connsiteY44" fmla="*/ 116795 h 699420"/>
                <a:gd name="connsiteX45" fmla="*/ 405143 w 502699"/>
                <a:gd name="connsiteY45" fmla="*/ 188783 h 699420"/>
                <a:gd name="connsiteX46" fmla="*/ 440372 w 502699"/>
                <a:gd name="connsiteY46" fmla="*/ 247170 h 699420"/>
                <a:gd name="connsiteX47" fmla="*/ 475601 w 502699"/>
                <a:gd name="connsiteY47" fmla="*/ 240390 h 69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2699" h="699420">
                  <a:moveTo>
                    <a:pt x="475601" y="240390"/>
                  </a:moveTo>
                  <a:lnTo>
                    <a:pt x="502700" y="290629"/>
                  </a:lnTo>
                  <a:lnTo>
                    <a:pt x="468815" y="343604"/>
                  </a:lnTo>
                  <a:lnTo>
                    <a:pt x="410563" y="285196"/>
                  </a:lnTo>
                  <a:lnTo>
                    <a:pt x="360418" y="355816"/>
                  </a:lnTo>
                  <a:lnTo>
                    <a:pt x="360418" y="418288"/>
                  </a:lnTo>
                  <a:lnTo>
                    <a:pt x="395647" y="415572"/>
                  </a:lnTo>
                  <a:lnTo>
                    <a:pt x="399723" y="459030"/>
                  </a:lnTo>
                  <a:lnTo>
                    <a:pt x="376678" y="479412"/>
                  </a:lnTo>
                  <a:lnTo>
                    <a:pt x="300800" y="459030"/>
                  </a:lnTo>
                  <a:lnTo>
                    <a:pt x="313006" y="507921"/>
                  </a:lnTo>
                  <a:lnTo>
                    <a:pt x="303510" y="547316"/>
                  </a:lnTo>
                  <a:lnTo>
                    <a:pt x="280487" y="539168"/>
                  </a:lnTo>
                  <a:lnTo>
                    <a:pt x="258808" y="559528"/>
                  </a:lnTo>
                  <a:lnTo>
                    <a:pt x="276411" y="616567"/>
                  </a:lnTo>
                  <a:lnTo>
                    <a:pt x="218159" y="692620"/>
                  </a:lnTo>
                  <a:lnTo>
                    <a:pt x="195114" y="676323"/>
                  </a:lnTo>
                  <a:lnTo>
                    <a:pt x="140915" y="665458"/>
                  </a:lnTo>
                  <a:lnTo>
                    <a:pt x="146335" y="699421"/>
                  </a:lnTo>
                  <a:lnTo>
                    <a:pt x="71824" y="679039"/>
                  </a:lnTo>
                  <a:lnTo>
                    <a:pt x="65038" y="619284"/>
                  </a:lnTo>
                  <a:lnTo>
                    <a:pt x="17625" y="597554"/>
                  </a:lnTo>
                  <a:lnTo>
                    <a:pt x="5420" y="525587"/>
                  </a:lnTo>
                  <a:lnTo>
                    <a:pt x="0" y="465831"/>
                  </a:lnTo>
                  <a:lnTo>
                    <a:pt x="33885" y="453598"/>
                  </a:lnTo>
                  <a:lnTo>
                    <a:pt x="60984" y="440017"/>
                  </a:lnTo>
                  <a:lnTo>
                    <a:pt x="37939" y="429153"/>
                  </a:lnTo>
                  <a:lnTo>
                    <a:pt x="8130" y="403360"/>
                  </a:lnTo>
                  <a:lnTo>
                    <a:pt x="14915" y="376198"/>
                  </a:lnTo>
                  <a:lnTo>
                    <a:pt x="69114" y="382978"/>
                  </a:lnTo>
                  <a:lnTo>
                    <a:pt x="135496" y="378914"/>
                  </a:lnTo>
                  <a:lnTo>
                    <a:pt x="142281" y="293345"/>
                  </a:lnTo>
                  <a:lnTo>
                    <a:pt x="94847" y="285196"/>
                  </a:lnTo>
                  <a:lnTo>
                    <a:pt x="94847" y="240390"/>
                  </a:lnTo>
                  <a:lnTo>
                    <a:pt x="37939" y="145325"/>
                  </a:lnTo>
                  <a:lnTo>
                    <a:pt x="65038" y="99150"/>
                  </a:lnTo>
                  <a:lnTo>
                    <a:pt x="52854" y="16297"/>
                  </a:lnTo>
                  <a:lnTo>
                    <a:pt x="132786" y="44827"/>
                  </a:lnTo>
                  <a:lnTo>
                    <a:pt x="159885" y="6801"/>
                  </a:lnTo>
                  <a:lnTo>
                    <a:pt x="199189" y="21729"/>
                  </a:lnTo>
                  <a:lnTo>
                    <a:pt x="224923" y="0"/>
                  </a:lnTo>
                  <a:lnTo>
                    <a:pt x="300800" y="73336"/>
                  </a:lnTo>
                  <a:lnTo>
                    <a:pt x="281831" y="108646"/>
                  </a:lnTo>
                  <a:lnTo>
                    <a:pt x="296746" y="127659"/>
                  </a:lnTo>
                  <a:lnTo>
                    <a:pt x="322480" y="116795"/>
                  </a:lnTo>
                  <a:lnTo>
                    <a:pt x="405143" y="188783"/>
                  </a:lnTo>
                  <a:lnTo>
                    <a:pt x="440372" y="247170"/>
                  </a:lnTo>
                  <a:lnTo>
                    <a:pt x="475601" y="240390"/>
                  </a:lnTo>
                  <a:close/>
                </a:path>
              </a:pathLst>
            </a:custGeom>
            <a:grpFill/>
            <a:ln w="3175" cap="rnd" cmpd="sng">
              <a:solidFill>
                <a:srgbClr val="103140"/>
              </a:solidFill>
              <a:prstDash val="solid"/>
              <a:round/>
            </a:ln>
          </p:spPr>
          <p:txBody>
            <a:bodyPr rtlCol="0" anchor="ctr"/>
            <a:lstStyle/>
            <a:p>
              <a:endParaRPr lang="sv-SE"/>
            </a:p>
          </p:txBody>
        </p:sp>
        <p:sp>
          <p:nvSpPr>
            <p:cNvPr id="343" name="Frihandsfigur 342">
              <a:extLst>
                <a:ext uri="{FF2B5EF4-FFF2-40B4-BE49-F238E27FC236}">
                  <a16:creationId xmlns:a16="http://schemas.microsoft.com/office/drawing/2014/main" id="{D9DC9A5E-723B-A05D-03F4-393C56B2E62E}"/>
                </a:ext>
              </a:extLst>
            </p:cNvPr>
            <p:cNvSpPr/>
            <p:nvPr/>
          </p:nvSpPr>
          <p:spPr>
            <a:xfrm>
              <a:off x="5182979" y="9135265"/>
              <a:ext cx="180198" cy="316421"/>
            </a:xfrm>
            <a:custGeom>
              <a:avLst/>
              <a:gdLst>
                <a:gd name="connsiteX0" fmla="*/ 86717 w 180198"/>
                <a:gd name="connsiteY0" fmla="*/ 0 h 316421"/>
                <a:gd name="connsiteX1" fmla="*/ 105687 w 180198"/>
                <a:gd name="connsiteY1" fmla="*/ 25793 h 316421"/>
                <a:gd name="connsiteX2" fmla="*/ 154465 w 180198"/>
                <a:gd name="connsiteY2" fmla="*/ 17644 h 316421"/>
                <a:gd name="connsiteX3" fmla="*/ 180198 w 180198"/>
                <a:gd name="connsiteY3" fmla="*/ 65188 h 316421"/>
                <a:gd name="connsiteX4" fmla="*/ 140915 w 180198"/>
                <a:gd name="connsiteY4" fmla="*/ 80116 h 316421"/>
                <a:gd name="connsiteX5" fmla="*/ 157175 w 180198"/>
                <a:gd name="connsiteY5" fmla="*/ 118142 h 316421"/>
                <a:gd name="connsiteX6" fmla="*/ 153099 w 180198"/>
                <a:gd name="connsiteY6" fmla="*/ 153452 h 316421"/>
                <a:gd name="connsiteX7" fmla="*/ 170724 w 180198"/>
                <a:gd name="connsiteY7" fmla="*/ 188762 h 316421"/>
                <a:gd name="connsiteX8" fmla="*/ 161229 w 180198"/>
                <a:gd name="connsiteY8" fmla="*/ 210491 h 316421"/>
                <a:gd name="connsiteX9" fmla="*/ 101611 w 180198"/>
                <a:gd name="connsiteY9" fmla="*/ 229505 h 316421"/>
                <a:gd name="connsiteX10" fmla="*/ 96191 w 180198"/>
                <a:gd name="connsiteY10" fmla="*/ 286544 h 316421"/>
                <a:gd name="connsiteX11" fmla="*/ 0 w 180198"/>
                <a:gd name="connsiteY11" fmla="*/ 316422 h 316421"/>
                <a:gd name="connsiteX12" fmla="*/ 33863 w 180198"/>
                <a:gd name="connsiteY12" fmla="*/ 217292 h 316421"/>
                <a:gd name="connsiteX13" fmla="*/ 10840 w 180198"/>
                <a:gd name="connsiteY13" fmla="*/ 156168 h 316421"/>
                <a:gd name="connsiteX14" fmla="*/ 20313 w 180198"/>
                <a:gd name="connsiteY14" fmla="*/ 131723 h 316421"/>
                <a:gd name="connsiteX15" fmla="*/ 13550 w 180198"/>
                <a:gd name="connsiteY15" fmla="*/ 81485 h 316421"/>
                <a:gd name="connsiteX16" fmla="*/ 33863 w 180198"/>
                <a:gd name="connsiteY16" fmla="*/ 1347 h 316421"/>
                <a:gd name="connsiteX17" fmla="*/ 86717 w 180198"/>
                <a:gd name="connsiteY17" fmla="*/ 0 h 3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198" h="316421">
                  <a:moveTo>
                    <a:pt x="86717" y="0"/>
                  </a:moveTo>
                  <a:lnTo>
                    <a:pt x="105687" y="25793"/>
                  </a:lnTo>
                  <a:lnTo>
                    <a:pt x="154465" y="17644"/>
                  </a:lnTo>
                  <a:lnTo>
                    <a:pt x="180198" y="65188"/>
                  </a:lnTo>
                  <a:lnTo>
                    <a:pt x="140915" y="80116"/>
                  </a:lnTo>
                  <a:lnTo>
                    <a:pt x="157175" y="118142"/>
                  </a:lnTo>
                  <a:lnTo>
                    <a:pt x="153099" y="153452"/>
                  </a:lnTo>
                  <a:lnTo>
                    <a:pt x="170724" y="188762"/>
                  </a:lnTo>
                  <a:lnTo>
                    <a:pt x="161229" y="210491"/>
                  </a:lnTo>
                  <a:lnTo>
                    <a:pt x="101611" y="229505"/>
                  </a:lnTo>
                  <a:lnTo>
                    <a:pt x="96191" y="286544"/>
                  </a:lnTo>
                  <a:lnTo>
                    <a:pt x="0" y="316422"/>
                  </a:lnTo>
                  <a:lnTo>
                    <a:pt x="33863" y="217292"/>
                  </a:lnTo>
                  <a:lnTo>
                    <a:pt x="10840" y="156168"/>
                  </a:lnTo>
                  <a:lnTo>
                    <a:pt x="20313" y="131723"/>
                  </a:lnTo>
                  <a:lnTo>
                    <a:pt x="13550" y="81485"/>
                  </a:lnTo>
                  <a:lnTo>
                    <a:pt x="33863" y="1347"/>
                  </a:lnTo>
                  <a:lnTo>
                    <a:pt x="86717" y="0"/>
                  </a:lnTo>
                  <a:close/>
                </a:path>
              </a:pathLst>
            </a:custGeom>
            <a:grpFill/>
            <a:ln w="3175" cap="rnd" cmpd="sng">
              <a:solidFill>
                <a:srgbClr val="103140"/>
              </a:solidFill>
              <a:prstDash val="solid"/>
              <a:round/>
            </a:ln>
          </p:spPr>
          <p:txBody>
            <a:bodyPr rtlCol="0" anchor="ctr"/>
            <a:lstStyle/>
            <a:p>
              <a:endParaRPr lang="sv-SE"/>
            </a:p>
          </p:txBody>
        </p:sp>
        <p:sp>
          <p:nvSpPr>
            <p:cNvPr id="344" name="Frihandsfigur 343">
              <a:extLst>
                <a:ext uri="{FF2B5EF4-FFF2-40B4-BE49-F238E27FC236}">
                  <a16:creationId xmlns:a16="http://schemas.microsoft.com/office/drawing/2014/main" id="{03356932-365E-7B5F-5D02-EEFAF4A2600B}"/>
                </a:ext>
              </a:extLst>
            </p:cNvPr>
            <p:cNvSpPr/>
            <p:nvPr/>
          </p:nvSpPr>
          <p:spPr>
            <a:xfrm>
              <a:off x="5043408" y="9408228"/>
              <a:ext cx="189693" cy="243106"/>
            </a:xfrm>
            <a:custGeom>
              <a:avLst/>
              <a:gdLst>
                <a:gd name="connsiteX0" fmla="*/ 0 w 189693"/>
                <a:gd name="connsiteY0" fmla="*/ 141240 h 243106"/>
                <a:gd name="connsiteX1" fmla="*/ 10840 w 189693"/>
                <a:gd name="connsiteY1" fmla="*/ 85570 h 243106"/>
                <a:gd name="connsiteX2" fmla="*/ 1366 w 189693"/>
                <a:gd name="connsiteY2" fmla="*/ 36679 h 243106"/>
                <a:gd name="connsiteX3" fmla="*/ 62328 w 189693"/>
                <a:gd name="connsiteY3" fmla="*/ 0 h 243106"/>
                <a:gd name="connsiteX4" fmla="*/ 111106 w 189693"/>
                <a:gd name="connsiteY4" fmla="*/ 0 h 243106"/>
                <a:gd name="connsiteX5" fmla="*/ 139571 w 189693"/>
                <a:gd name="connsiteY5" fmla="*/ 43458 h 243106"/>
                <a:gd name="connsiteX6" fmla="*/ 158541 w 189693"/>
                <a:gd name="connsiteY6" fmla="*/ 150757 h 243106"/>
                <a:gd name="connsiteX7" fmla="*/ 189694 w 189693"/>
                <a:gd name="connsiteY7" fmla="*/ 175203 h 243106"/>
                <a:gd name="connsiteX8" fmla="*/ 166671 w 189693"/>
                <a:gd name="connsiteY8" fmla="*/ 210513 h 243106"/>
                <a:gd name="connsiteX9" fmla="*/ 139571 w 189693"/>
                <a:gd name="connsiteY9" fmla="*/ 218661 h 243106"/>
                <a:gd name="connsiteX10" fmla="*/ 107052 w 189693"/>
                <a:gd name="connsiteY10" fmla="*/ 214576 h 243106"/>
                <a:gd name="connsiteX11" fmla="*/ 100267 w 189693"/>
                <a:gd name="connsiteY11" fmla="*/ 243107 h 243106"/>
                <a:gd name="connsiteX12" fmla="*/ 65038 w 189693"/>
                <a:gd name="connsiteY12" fmla="*/ 241738 h 243106"/>
                <a:gd name="connsiteX13" fmla="*/ 65038 w 189693"/>
                <a:gd name="connsiteY13" fmla="*/ 143956 h 243106"/>
                <a:gd name="connsiteX14" fmla="*/ 0 w 189693"/>
                <a:gd name="connsiteY14" fmla="*/ 141240 h 24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693" h="243106">
                  <a:moveTo>
                    <a:pt x="0" y="141240"/>
                  </a:moveTo>
                  <a:lnTo>
                    <a:pt x="10840" y="85570"/>
                  </a:lnTo>
                  <a:lnTo>
                    <a:pt x="1366" y="36679"/>
                  </a:lnTo>
                  <a:lnTo>
                    <a:pt x="62328" y="0"/>
                  </a:lnTo>
                  <a:lnTo>
                    <a:pt x="111106" y="0"/>
                  </a:lnTo>
                  <a:lnTo>
                    <a:pt x="139571" y="43458"/>
                  </a:lnTo>
                  <a:lnTo>
                    <a:pt x="158541" y="150757"/>
                  </a:lnTo>
                  <a:lnTo>
                    <a:pt x="189694" y="175203"/>
                  </a:lnTo>
                  <a:lnTo>
                    <a:pt x="166671" y="210513"/>
                  </a:lnTo>
                  <a:lnTo>
                    <a:pt x="139571" y="218661"/>
                  </a:lnTo>
                  <a:lnTo>
                    <a:pt x="107052" y="214576"/>
                  </a:lnTo>
                  <a:lnTo>
                    <a:pt x="100267" y="243107"/>
                  </a:lnTo>
                  <a:lnTo>
                    <a:pt x="65038" y="241738"/>
                  </a:lnTo>
                  <a:lnTo>
                    <a:pt x="65038" y="143956"/>
                  </a:lnTo>
                  <a:lnTo>
                    <a:pt x="0" y="141240"/>
                  </a:lnTo>
                  <a:close/>
                </a:path>
              </a:pathLst>
            </a:custGeom>
            <a:grpFill/>
            <a:ln w="3175" cap="rnd" cmpd="sng">
              <a:solidFill>
                <a:srgbClr val="103140"/>
              </a:solidFill>
              <a:prstDash val="solid"/>
              <a:round/>
            </a:ln>
          </p:spPr>
          <p:txBody>
            <a:bodyPr rtlCol="0" anchor="ctr"/>
            <a:lstStyle/>
            <a:p>
              <a:endParaRPr lang="sv-SE"/>
            </a:p>
          </p:txBody>
        </p:sp>
        <p:sp>
          <p:nvSpPr>
            <p:cNvPr id="345" name="Frihandsfigur 344">
              <a:extLst>
                <a:ext uri="{FF2B5EF4-FFF2-40B4-BE49-F238E27FC236}">
                  <a16:creationId xmlns:a16="http://schemas.microsoft.com/office/drawing/2014/main" id="{4624AF79-A6C8-8978-A840-056E4D3B77D6}"/>
                </a:ext>
              </a:extLst>
            </p:cNvPr>
            <p:cNvSpPr/>
            <p:nvPr/>
          </p:nvSpPr>
          <p:spPr>
            <a:xfrm>
              <a:off x="4983790" y="9618741"/>
              <a:ext cx="264227" cy="316421"/>
            </a:xfrm>
            <a:custGeom>
              <a:avLst/>
              <a:gdLst>
                <a:gd name="connsiteX0" fmla="*/ 56908 w 264227"/>
                <a:gd name="connsiteY0" fmla="*/ 221356 h 316421"/>
                <a:gd name="connsiteX1" fmla="*/ 90793 w 264227"/>
                <a:gd name="connsiteY1" fmla="*/ 312358 h 316421"/>
                <a:gd name="connsiteX2" fmla="*/ 117892 w 264227"/>
                <a:gd name="connsiteY2" fmla="*/ 316422 h 316421"/>
                <a:gd name="connsiteX3" fmla="*/ 168015 w 264227"/>
                <a:gd name="connsiteY3" fmla="*/ 301493 h 316421"/>
                <a:gd name="connsiteX4" fmla="*/ 219503 w 264227"/>
                <a:gd name="connsiteY4" fmla="*/ 270247 h 316421"/>
                <a:gd name="connsiteX5" fmla="*/ 224923 w 264227"/>
                <a:gd name="connsiteY5" fmla="*/ 245802 h 316421"/>
                <a:gd name="connsiteX6" fmla="*/ 219503 w 264227"/>
                <a:gd name="connsiteY6" fmla="*/ 217292 h 316421"/>
                <a:gd name="connsiteX7" fmla="*/ 193770 w 264227"/>
                <a:gd name="connsiteY7" fmla="*/ 210491 h 316421"/>
                <a:gd name="connsiteX8" fmla="*/ 200534 w 264227"/>
                <a:gd name="connsiteY8" fmla="*/ 152105 h 316421"/>
                <a:gd name="connsiteX9" fmla="*/ 181564 w 264227"/>
                <a:gd name="connsiteY9" fmla="*/ 137155 h 316421"/>
                <a:gd name="connsiteX10" fmla="*/ 193770 w 264227"/>
                <a:gd name="connsiteY10" fmla="*/ 114079 h 316421"/>
                <a:gd name="connsiteX11" fmla="*/ 243892 w 264227"/>
                <a:gd name="connsiteY11" fmla="*/ 103214 h 316421"/>
                <a:gd name="connsiteX12" fmla="*/ 264227 w 264227"/>
                <a:gd name="connsiteY12" fmla="*/ 36657 h 316421"/>
                <a:gd name="connsiteX13" fmla="*/ 226289 w 264227"/>
                <a:gd name="connsiteY13" fmla="*/ 0 h 316421"/>
                <a:gd name="connsiteX14" fmla="*/ 199189 w 264227"/>
                <a:gd name="connsiteY14" fmla="*/ 8148 h 316421"/>
                <a:gd name="connsiteX15" fmla="*/ 166671 w 264227"/>
                <a:gd name="connsiteY15" fmla="*/ 4064 h 316421"/>
                <a:gd name="connsiteX16" fmla="*/ 159885 w 264227"/>
                <a:gd name="connsiteY16" fmla="*/ 32594 h 316421"/>
                <a:gd name="connsiteX17" fmla="*/ 124656 w 264227"/>
                <a:gd name="connsiteY17" fmla="*/ 31225 h 316421"/>
                <a:gd name="connsiteX18" fmla="*/ 86717 w 264227"/>
                <a:gd name="connsiteY18" fmla="*/ 50238 h 316421"/>
                <a:gd name="connsiteX19" fmla="*/ 60984 w 264227"/>
                <a:gd name="connsiteY19" fmla="*/ 42090 h 316421"/>
                <a:gd name="connsiteX20" fmla="*/ 73168 w 264227"/>
                <a:gd name="connsiteY20" fmla="*/ 78769 h 316421"/>
                <a:gd name="connsiteX21" fmla="*/ 59618 w 264227"/>
                <a:gd name="connsiteY21" fmla="*/ 99129 h 316421"/>
                <a:gd name="connsiteX22" fmla="*/ 17625 w 264227"/>
                <a:gd name="connsiteY22" fmla="*/ 105930 h 316421"/>
                <a:gd name="connsiteX23" fmla="*/ 13550 w 264227"/>
                <a:gd name="connsiteY23" fmla="*/ 135808 h 316421"/>
                <a:gd name="connsiteX24" fmla="*/ 36595 w 264227"/>
                <a:gd name="connsiteY24" fmla="*/ 152105 h 316421"/>
                <a:gd name="connsiteX25" fmla="*/ 0 w 264227"/>
                <a:gd name="connsiteY25" fmla="*/ 218640 h 316421"/>
                <a:gd name="connsiteX26" fmla="*/ 14915 w 264227"/>
                <a:gd name="connsiteY26" fmla="*/ 237653 h 316421"/>
                <a:gd name="connsiteX27" fmla="*/ 56908 w 264227"/>
                <a:gd name="connsiteY27" fmla="*/ 221356 h 3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227" h="316421">
                  <a:moveTo>
                    <a:pt x="56908" y="221356"/>
                  </a:moveTo>
                  <a:lnTo>
                    <a:pt x="90793" y="312358"/>
                  </a:lnTo>
                  <a:lnTo>
                    <a:pt x="117892" y="316422"/>
                  </a:lnTo>
                  <a:lnTo>
                    <a:pt x="168015" y="301493"/>
                  </a:lnTo>
                  <a:lnTo>
                    <a:pt x="219503" y="270247"/>
                  </a:lnTo>
                  <a:lnTo>
                    <a:pt x="224923" y="245802"/>
                  </a:lnTo>
                  <a:lnTo>
                    <a:pt x="219503" y="217292"/>
                  </a:lnTo>
                  <a:lnTo>
                    <a:pt x="193770" y="210491"/>
                  </a:lnTo>
                  <a:lnTo>
                    <a:pt x="200534" y="152105"/>
                  </a:lnTo>
                  <a:lnTo>
                    <a:pt x="181564" y="137155"/>
                  </a:lnTo>
                  <a:lnTo>
                    <a:pt x="193770" y="114079"/>
                  </a:lnTo>
                  <a:lnTo>
                    <a:pt x="243892" y="103214"/>
                  </a:lnTo>
                  <a:lnTo>
                    <a:pt x="264227" y="36657"/>
                  </a:lnTo>
                  <a:lnTo>
                    <a:pt x="226289" y="0"/>
                  </a:lnTo>
                  <a:lnTo>
                    <a:pt x="199189" y="8148"/>
                  </a:lnTo>
                  <a:lnTo>
                    <a:pt x="166671" y="4064"/>
                  </a:lnTo>
                  <a:lnTo>
                    <a:pt x="159885" y="32594"/>
                  </a:lnTo>
                  <a:lnTo>
                    <a:pt x="124656" y="31225"/>
                  </a:lnTo>
                  <a:lnTo>
                    <a:pt x="86717" y="50238"/>
                  </a:lnTo>
                  <a:lnTo>
                    <a:pt x="60984" y="42090"/>
                  </a:lnTo>
                  <a:lnTo>
                    <a:pt x="73168" y="78769"/>
                  </a:lnTo>
                  <a:lnTo>
                    <a:pt x="59618" y="99129"/>
                  </a:lnTo>
                  <a:lnTo>
                    <a:pt x="17625" y="105930"/>
                  </a:lnTo>
                  <a:lnTo>
                    <a:pt x="13550" y="135808"/>
                  </a:lnTo>
                  <a:lnTo>
                    <a:pt x="36595" y="152105"/>
                  </a:lnTo>
                  <a:lnTo>
                    <a:pt x="0" y="218640"/>
                  </a:lnTo>
                  <a:lnTo>
                    <a:pt x="14915" y="237653"/>
                  </a:lnTo>
                  <a:lnTo>
                    <a:pt x="56908" y="221356"/>
                  </a:lnTo>
                  <a:close/>
                </a:path>
              </a:pathLst>
            </a:custGeom>
            <a:grpFill/>
            <a:ln w="3175" cap="rnd" cmpd="sng">
              <a:solidFill>
                <a:srgbClr val="103140"/>
              </a:solidFill>
              <a:prstDash val="solid"/>
              <a:round/>
            </a:ln>
          </p:spPr>
          <p:txBody>
            <a:bodyPr rtlCol="0" anchor="ctr"/>
            <a:lstStyle/>
            <a:p>
              <a:endParaRPr lang="sv-SE"/>
            </a:p>
          </p:txBody>
        </p:sp>
        <p:sp>
          <p:nvSpPr>
            <p:cNvPr id="346" name="Frihandsfigur 345">
              <a:extLst>
                <a:ext uri="{FF2B5EF4-FFF2-40B4-BE49-F238E27FC236}">
                  <a16:creationId xmlns:a16="http://schemas.microsoft.com/office/drawing/2014/main" id="{88EB0977-CDEF-2367-ACAB-723A76EF5456}"/>
                </a:ext>
              </a:extLst>
            </p:cNvPr>
            <p:cNvSpPr/>
            <p:nvPr/>
          </p:nvSpPr>
          <p:spPr>
            <a:xfrm>
              <a:off x="4813065" y="9549468"/>
              <a:ext cx="295380" cy="361248"/>
            </a:xfrm>
            <a:custGeom>
              <a:avLst/>
              <a:gdLst>
                <a:gd name="connsiteX0" fmla="*/ 96213 w 295380"/>
                <a:gd name="connsiteY0" fmla="*/ 361249 h 361248"/>
                <a:gd name="connsiteX1" fmla="*/ 144991 w 295380"/>
                <a:gd name="connsiteY1" fmla="*/ 355816 h 361248"/>
                <a:gd name="connsiteX2" fmla="*/ 161251 w 295380"/>
                <a:gd name="connsiteY2" fmla="*/ 324591 h 361248"/>
                <a:gd name="connsiteX3" fmla="*/ 185640 w 295380"/>
                <a:gd name="connsiteY3" fmla="*/ 306926 h 361248"/>
                <a:gd name="connsiteX4" fmla="*/ 170724 w 295380"/>
                <a:gd name="connsiteY4" fmla="*/ 287913 h 361248"/>
                <a:gd name="connsiteX5" fmla="*/ 207319 w 295380"/>
                <a:gd name="connsiteY5" fmla="*/ 221377 h 361248"/>
                <a:gd name="connsiteX6" fmla="*/ 184274 w 295380"/>
                <a:gd name="connsiteY6" fmla="*/ 205080 h 361248"/>
                <a:gd name="connsiteX7" fmla="*/ 188350 w 295380"/>
                <a:gd name="connsiteY7" fmla="*/ 175203 h 361248"/>
                <a:gd name="connsiteX8" fmla="*/ 230343 w 295380"/>
                <a:gd name="connsiteY8" fmla="*/ 168402 h 361248"/>
                <a:gd name="connsiteX9" fmla="*/ 243892 w 295380"/>
                <a:gd name="connsiteY9" fmla="*/ 148041 h 361248"/>
                <a:gd name="connsiteX10" fmla="*/ 231708 w 295380"/>
                <a:gd name="connsiteY10" fmla="*/ 111362 h 361248"/>
                <a:gd name="connsiteX11" fmla="*/ 257442 w 295380"/>
                <a:gd name="connsiteY11" fmla="*/ 119511 h 361248"/>
                <a:gd name="connsiteX12" fmla="*/ 295380 w 295380"/>
                <a:gd name="connsiteY12" fmla="*/ 100498 h 361248"/>
                <a:gd name="connsiteX13" fmla="*/ 295380 w 295380"/>
                <a:gd name="connsiteY13" fmla="*/ 2716 h 361248"/>
                <a:gd name="connsiteX14" fmla="*/ 230343 w 295380"/>
                <a:gd name="connsiteY14" fmla="*/ 0 h 361248"/>
                <a:gd name="connsiteX15" fmla="*/ 208663 w 295380"/>
                <a:gd name="connsiteY15" fmla="*/ 47543 h 361248"/>
                <a:gd name="connsiteX16" fmla="*/ 177510 w 295380"/>
                <a:gd name="connsiteY16" fmla="*/ 78769 h 361248"/>
                <a:gd name="connsiteX17" fmla="*/ 150411 w 295380"/>
                <a:gd name="connsiteY17" fmla="*/ 59755 h 361248"/>
                <a:gd name="connsiteX18" fmla="*/ 62328 w 295380"/>
                <a:gd name="connsiteY18" fmla="*/ 42111 h 361248"/>
                <a:gd name="connsiteX19" fmla="*/ 51488 w 295380"/>
                <a:gd name="connsiteY19" fmla="*/ 74705 h 361248"/>
                <a:gd name="connsiteX20" fmla="*/ 81297 w 295380"/>
                <a:gd name="connsiteY20" fmla="*/ 105930 h 361248"/>
                <a:gd name="connsiteX21" fmla="*/ 86717 w 295380"/>
                <a:gd name="connsiteY21" fmla="*/ 143956 h 361248"/>
                <a:gd name="connsiteX22" fmla="*/ 109762 w 295380"/>
                <a:gd name="connsiteY22" fmla="*/ 127659 h 361248"/>
                <a:gd name="connsiteX23" fmla="*/ 147701 w 295380"/>
                <a:gd name="connsiteY23" fmla="*/ 114079 h 361248"/>
                <a:gd name="connsiteX24" fmla="*/ 166671 w 295380"/>
                <a:gd name="connsiteY24" fmla="*/ 124943 h 361248"/>
                <a:gd name="connsiteX25" fmla="*/ 151755 w 295380"/>
                <a:gd name="connsiteY25" fmla="*/ 149389 h 361248"/>
                <a:gd name="connsiteX26" fmla="*/ 102977 w 295380"/>
                <a:gd name="connsiteY26" fmla="*/ 190131 h 361248"/>
                <a:gd name="connsiteX27" fmla="*/ 67748 w 295380"/>
                <a:gd name="connsiteY27" fmla="*/ 199648 h 361248"/>
                <a:gd name="connsiteX28" fmla="*/ 20335 w 295380"/>
                <a:gd name="connsiteY28" fmla="*/ 199648 h 361248"/>
                <a:gd name="connsiteX29" fmla="*/ 8130 w 295380"/>
                <a:gd name="connsiteY29" fmla="*/ 248539 h 361248"/>
                <a:gd name="connsiteX30" fmla="*/ 23045 w 295380"/>
                <a:gd name="connsiteY30" fmla="*/ 264836 h 361248"/>
                <a:gd name="connsiteX31" fmla="*/ 0 w 295380"/>
                <a:gd name="connsiteY31" fmla="*/ 302862 h 361248"/>
                <a:gd name="connsiteX32" fmla="*/ 24389 w 295380"/>
                <a:gd name="connsiteY32" fmla="*/ 315074 h 361248"/>
                <a:gd name="connsiteX33" fmla="*/ 54198 w 295380"/>
                <a:gd name="connsiteY33" fmla="*/ 311010 h 361248"/>
                <a:gd name="connsiteX34" fmla="*/ 58274 w 295380"/>
                <a:gd name="connsiteY34" fmla="*/ 336803 h 361248"/>
                <a:gd name="connsiteX35" fmla="*/ 81297 w 295380"/>
                <a:gd name="connsiteY35" fmla="*/ 312358 h 361248"/>
                <a:gd name="connsiteX36" fmla="*/ 101633 w 295380"/>
                <a:gd name="connsiteY36" fmla="*/ 320506 h 361248"/>
                <a:gd name="connsiteX37" fmla="*/ 96213 w 295380"/>
                <a:gd name="connsiteY37" fmla="*/ 361249 h 3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5380" h="361248">
                  <a:moveTo>
                    <a:pt x="96213" y="361249"/>
                  </a:moveTo>
                  <a:lnTo>
                    <a:pt x="144991" y="355816"/>
                  </a:lnTo>
                  <a:lnTo>
                    <a:pt x="161251" y="324591"/>
                  </a:lnTo>
                  <a:lnTo>
                    <a:pt x="185640" y="306926"/>
                  </a:lnTo>
                  <a:lnTo>
                    <a:pt x="170724" y="287913"/>
                  </a:lnTo>
                  <a:lnTo>
                    <a:pt x="207319" y="221377"/>
                  </a:lnTo>
                  <a:lnTo>
                    <a:pt x="184274" y="205080"/>
                  </a:lnTo>
                  <a:lnTo>
                    <a:pt x="188350" y="175203"/>
                  </a:lnTo>
                  <a:lnTo>
                    <a:pt x="230343" y="168402"/>
                  </a:lnTo>
                  <a:lnTo>
                    <a:pt x="243892" y="148041"/>
                  </a:lnTo>
                  <a:lnTo>
                    <a:pt x="231708" y="111362"/>
                  </a:lnTo>
                  <a:lnTo>
                    <a:pt x="257442" y="119511"/>
                  </a:lnTo>
                  <a:lnTo>
                    <a:pt x="295380" y="100498"/>
                  </a:lnTo>
                  <a:lnTo>
                    <a:pt x="295380" y="2716"/>
                  </a:lnTo>
                  <a:lnTo>
                    <a:pt x="230343" y="0"/>
                  </a:lnTo>
                  <a:lnTo>
                    <a:pt x="208663" y="47543"/>
                  </a:lnTo>
                  <a:lnTo>
                    <a:pt x="177510" y="78769"/>
                  </a:lnTo>
                  <a:lnTo>
                    <a:pt x="150411" y="59755"/>
                  </a:lnTo>
                  <a:lnTo>
                    <a:pt x="62328" y="42111"/>
                  </a:lnTo>
                  <a:lnTo>
                    <a:pt x="51488" y="74705"/>
                  </a:lnTo>
                  <a:lnTo>
                    <a:pt x="81297" y="105930"/>
                  </a:lnTo>
                  <a:lnTo>
                    <a:pt x="86717" y="143956"/>
                  </a:lnTo>
                  <a:lnTo>
                    <a:pt x="109762" y="127659"/>
                  </a:lnTo>
                  <a:lnTo>
                    <a:pt x="147701" y="114079"/>
                  </a:lnTo>
                  <a:lnTo>
                    <a:pt x="166671" y="124943"/>
                  </a:lnTo>
                  <a:lnTo>
                    <a:pt x="151755" y="149389"/>
                  </a:lnTo>
                  <a:lnTo>
                    <a:pt x="102977" y="190131"/>
                  </a:lnTo>
                  <a:lnTo>
                    <a:pt x="67748" y="199648"/>
                  </a:lnTo>
                  <a:lnTo>
                    <a:pt x="20335" y="199648"/>
                  </a:lnTo>
                  <a:lnTo>
                    <a:pt x="8130" y="248539"/>
                  </a:lnTo>
                  <a:lnTo>
                    <a:pt x="23045" y="264836"/>
                  </a:lnTo>
                  <a:lnTo>
                    <a:pt x="0" y="302862"/>
                  </a:lnTo>
                  <a:lnTo>
                    <a:pt x="24389" y="315074"/>
                  </a:lnTo>
                  <a:lnTo>
                    <a:pt x="54198" y="311010"/>
                  </a:lnTo>
                  <a:lnTo>
                    <a:pt x="58274" y="336803"/>
                  </a:lnTo>
                  <a:lnTo>
                    <a:pt x="81297" y="312358"/>
                  </a:lnTo>
                  <a:lnTo>
                    <a:pt x="101633" y="320506"/>
                  </a:lnTo>
                  <a:lnTo>
                    <a:pt x="96213" y="361249"/>
                  </a:lnTo>
                  <a:close/>
                </a:path>
              </a:pathLst>
            </a:custGeom>
            <a:grpFill/>
            <a:ln w="3175" cap="rnd" cmpd="sng">
              <a:solidFill>
                <a:srgbClr val="103140"/>
              </a:solidFill>
              <a:prstDash val="solid"/>
              <a:round/>
            </a:ln>
          </p:spPr>
          <p:txBody>
            <a:bodyPr rtlCol="0" anchor="ctr"/>
            <a:lstStyle/>
            <a:p>
              <a:endParaRPr lang="sv-SE"/>
            </a:p>
          </p:txBody>
        </p:sp>
        <p:sp>
          <p:nvSpPr>
            <p:cNvPr id="347" name="Frihandsfigur 346">
              <a:extLst>
                <a:ext uri="{FF2B5EF4-FFF2-40B4-BE49-F238E27FC236}">
                  <a16:creationId xmlns:a16="http://schemas.microsoft.com/office/drawing/2014/main" id="{2CA200A1-9E99-060B-DD12-0ECB51E63120}"/>
                </a:ext>
              </a:extLst>
            </p:cNvPr>
            <p:cNvSpPr/>
            <p:nvPr/>
          </p:nvSpPr>
          <p:spPr>
            <a:xfrm>
              <a:off x="5323895" y="9128464"/>
              <a:ext cx="272335" cy="294713"/>
            </a:xfrm>
            <a:custGeom>
              <a:avLst/>
              <a:gdLst>
                <a:gd name="connsiteX0" fmla="*/ 20313 w 272335"/>
                <a:gd name="connsiteY0" fmla="*/ 217292 h 294713"/>
                <a:gd name="connsiteX1" fmla="*/ 29809 w 272335"/>
                <a:gd name="connsiteY1" fmla="*/ 195563 h 294713"/>
                <a:gd name="connsiteX2" fmla="*/ 12184 w 272335"/>
                <a:gd name="connsiteY2" fmla="*/ 160253 h 294713"/>
                <a:gd name="connsiteX3" fmla="*/ 16259 w 272335"/>
                <a:gd name="connsiteY3" fmla="*/ 124943 h 294713"/>
                <a:gd name="connsiteX4" fmla="*/ 0 w 272335"/>
                <a:gd name="connsiteY4" fmla="*/ 86917 h 294713"/>
                <a:gd name="connsiteX5" fmla="*/ 39283 w 272335"/>
                <a:gd name="connsiteY5" fmla="*/ 71989 h 294713"/>
                <a:gd name="connsiteX6" fmla="*/ 115160 w 272335"/>
                <a:gd name="connsiteY6" fmla="*/ 62472 h 294713"/>
                <a:gd name="connsiteX7" fmla="*/ 135496 w 272335"/>
                <a:gd name="connsiteY7" fmla="*/ 0 h 294713"/>
                <a:gd name="connsiteX8" fmla="*/ 172069 w 272335"/>
                <a:gd name="connsiteY8" fmla="*/ 17666 h 294713"/>
                <a:gd name="connsiteX9" fmla="*/ 184274 w 272335"/>
                <a:gd name="connsiteY9" fmla="*/ 36679 h 294713"/>
                <a:gd name="connsiteX10" fmla="*/ 204587 w 272335"/>
                <a:gd name="connsiteY10" fmla="*/ 70620 h 294713"/>
                <a:gd name="connsiteX11" fmla="*/ 216793 w 272335"/>
                <a:gd name="connsiteY11" fmla="*/ 112731 h 294713"/>
                <a:gd name="connsiteX12" fmla="*/ 204587 w 272335"/>
                <a:gd name="connsiteY12" fmla="*/ 122227 h 294713"/>
                <a:gd name="connsiteX13" fmla="*/ 214083 w 272335"/>
                <a:gd name="connsiteY13" fmla="*/ 139893 h 294713"/>
                <a:gd name="connsiteX14" fmla="*/ 252022 w 272335"/>
                <a:gd name="connsiteY14" fmla="*/ 118163 h 294713"/>
                <a:gd name="connsiteX15" fmla="*/ 272335 w 272335"/>
                <a:gd name="connsiteY15" fmla="*/ 143956 h 294713"/>
                <a:gd name="connsiteX16" fmla="*/ 265571 w 272335"/>
                <a:gd name="connsiteY16" fmla="*/ 187415 h 294713"/>
                <a:gd name="connsiteX17" fmla="*/ 235762 w 272335"/>
                <a:gd name="connsiteY17" fmla="*/ 191500 h 294713"/>
                <a:gd name="connsiteX18" fmla="*/ 205953 w 272335"/>
                <a:gd name="connsiteY18" fmla="*/ 233589 h 294713"/>
                <a:gd name="connsiteX19" fmla="*/ 165305 w 272335"/>
                <a:gd name="connsiteY19" fmla="*/ 233589 h 294713"/>
                <a:gd name="connsiteX20" fmla="*/ 113816 w 272335"/>
                <a:gd name="connsiteY20" fmla="*/ 285196 h 294713"/>
                <a:gd name="connsiteX21" fmla="*/ 84007 w 272335"/>
                <a:gd name="connsiteY21" fmla="*/ 294714 h 294713"/>
                <a:gd name="connsiteX22" fmla="*/ 104321 w 272335"/>
                <a:gd name="connsiteY22" fmla="*/ 190131 h 294713"/>
                <a:gd name="connsiteX23" fmla="*/ 20313 w 272335"/>
                <a:gd name="connsiteY23" fmla="*/ 217292 h 29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335" h="294713">
                  <a:moveTo>
                    <a:pt x="20313" y="217292"/>
                  </a:moveTo>
                  <a:lnTo>
                    <a:pt x="29809" y="195563"/>
                  </a:lnTo>
                  <a:lnTo>
                    <a:pt x="12184" y="160253"/>
                  </a:lnTo>
                  <a:lnTo>
                    <a:pt x="16259" y="124943"/>
                  </a:lnTo>
                  <a:lnTo>
                    <a:pt x="0" y="86917"/>
                  </a:lnTo>
                  <a:lnTo>
                    <a:pt x="39283" y="71989"/>
                  </a:lnTo>
                  <a:lnTo>
                    <a:pt x="115160" y="62472"/>
                  </a:lnTo>
                  <a:lnTo>
                    <a:pt x="135496" y="0"/>
                  </a:lnTo>
                  <a:lnTo>
                    <a:pt x="172069" y="17666"/>
                  </a:lnTo>
                  <a:lnTo>
                    <a:pt x="184274" y="36679"/>
                  </a:lnTo>
                  <a:lnTo>
                    <a:pt x="204587" y="70620"/>
                  </a:lnTo>
                  <a:lnTo>
                    <a:pt x="216793" y="112731"/>
                  </a:lnTo>
                  <a:lnTo>
                    <a:pt x="204587" y="122227"/>
                  </a:lnTo>
                  <a:lnTo>
                    <a:pt x="214083" y="139893"/>
                  </a:lnTo>
                  <a:lnTo>
                    <a:pt x="252022" y="118163"/>
                  </a:lnTo>
                  <a:lnTo>
                    <a:pt x="272335" y="143956"/>
                  </a:lnTo>
                  <a:lnTo>
                    <a:pt x="265571" y="187415"/>
                  </a:lnTo>
                  <a:lnTo>
                    <a:pt x="235762" y="191500"/>
                  </a:lnTo>
                  <a:lnTo>
                    <a:pt x="205953" y="233589"/>
                  </a:lnTo>
                  <a:lnTo>
                    <a:pt x="165305" y="233589"/>
                  </a:lnTo>
                  <a:lnTo>
                    <a:pt x="113816" y="285196"/>
                  </a:lnTo>
                  <a:lnTo>
                    <a:pt x="84007" y="294714"/>
                  </a:lnTo>
                  <a:lnTo>
                    <a:pt x="104321" y="190131"/>
                  </a:lnTo>
                  <a:lnTo>
                    <a:pt x="20313" y="217292"/>
                  </a:lnTo>
                  <a:close/>
                </a:path>
              </a:pathLst>
            </a:custGeom>
            <a:grpFill/>
            <a:ln w="3175" cap="rnd" cmpd="sng">
              <a:solidFill>
                <a:srgbClr val="103140"/>
              </a:solidFill>
              <a:prstDash val="solid"/>
              <a:round/>
            </a:ln>
          </p:spPr>
          <p:txBody>
            <a:bodyPr rtlCol="0" anchor="ctr"/>
            <a:lstStyle/>
            <a:p>
              <a:endParaRPr lang="sv-SE"/>
            </a:p>
          </p:txBody>
        </p:sp>
        <p:sp>
          <p:nvSpPr>
            <p:cNvPr id="348" name="Frihandsfigur 347">
              <a:extLst>
                <a:ext uri="{FF2B5EF4-FFF2-40B4-BE49-F238E27FC236}">
                  <a16:creationId xmlns:a16="http://schemas.microsoft.com/office/drawing/2014/main" id="{D2754452-3F66-B574-3FF4-CABD50024AD7}"/>
                </a:ext>
              </a:extLst>
            </p:cNvPr>
            <p:cNvSpPr/>
            <p:nvPr/>
          </p:nvSpPr>
          <p:spPr>
            <a:xfrm>
              <a:off x="5182979" y="9318595"/>
              <a:ext cx="253365" cy="441385"/>
            </a:xfrm>
            <a:custGeom>
              <a:avLst/>
              <a:gdLst>
                <a:gd name="connsiteX0" fmla="*/ 204587 w 253365"/>
                <a:gd name="connsiteY0" fmla="*/ 342236 h 441385"/>
                <a:gd name="connsiteX1" fmla="*/ 211373 w 253365"/>
                <a:gd name="connsiteY1" fmla="*/ 392495 h 441385"/>
                <a:gd name="connsiteX2" fmla="*/ 180198 w 253365"/>
                <a:gd name="connsiteY2" fmla="*/ 392495 h 441385"/>
                <a:gd name="connsiteX3" fmla="*/ 165305 w 253365"/>
                <a:gd name="connsiteY3" fmla="*/ 433238 h 441385"/>
                <a:gd name="connsiteX4" fmla="*/ 138206 w 253365"/>
                <a:gd name="connsiteY4" fmla="*/ 441386 h 441385"/>
                <a:gd name="connsiteX5" fmla="*/ 134130 w 253365"/>
                <a:gd name="connsiteY5" fmla="*/ 412856 h 441385"/>
                <a:gd name="connsiteX6" fmla="*/ 98901 w 253365"/>
                <a:gd name="connsiteY6" fmla="*/ 412856 h 441385"/>
                <a:gd name="connsiteX7" fmla="*/ 94847 w 253365"/>
                <a:gd name="connsiteY7" fmla="*/ 339520 h 441385"/>
                <a:gd name="connsiteX8" fmla="*/ 65038 w 253365"/>
                <a:gd name="connsiteY8" fmla="*/ 336803 h 441385"/>
                <a:gd name="connsiteX9" fmla="*/ 27099 w 253365"/>
                <a:gd name="connsiteY9" fmla="*/ 300146 h 441385"/>
                <a:gd name="connsiteX10" fmla="*/ 50122 w 253365"/>
                <a:gd name="connsiteY10" fmla="*/ 264836 h 441385"/>
                <a:gd name="connsiteX11" fmla="*/ 18969 w 253365"/>
                <a:gd name="connsiteY11" fmla="*/ 240390 h 441385"/>
                <a:gd name="connsiteX12" fmla="*/ 0 w 253365"/>
                <a:gd name="connsiteY12" fmla="*/ 133092 h 441385"/>
                <a:gd name="connsiteX13" fmla="*/ 96191 w 253365"/>
                <a:gd name="connsiteY13" fmla="*/ 103214 h 441385"/>
                <a:gd name="connsiteX14" fmla="*/ 101611 w 253365"/>
                <a:gd name="connsiteY14" fmla="*/ 46175 h 441385"/>
                <a:gd name="connsiteX15" fmla="*/ 161229 w 253365"/>
                <a:gd name="connsiteY15" fmla="*/ 27162 h 441385"/>
                <a:gd name="connsiteX16" fmla="*/ 245236 w 253365"/>
                <a:gd name="connsiteY16" fmla="*/ 0 h 441385"/>
                <a:gd name="connsiteX17" fmla="*/ 224923 w 253365"/>
                <a:gd name="connsiteY17" fmla="*/ 104583 h 441385"/>
                <a:gd name="connsiteX18" fmla="*/ 204587 w 253365"/>
                <a:gd name="connsiteY18" fmla="*/ 116795 h 441385"/>
                <a:gd name="connsiteX19" fmla="*/ 205953 w 253365"/>
                <a:gd name="connsiteY19" fmla="*/ 143956 h 441385"/>
                <a:gd name="connsiteX20" fmla="*/ 227633 w 253365"/>
                <a:gd name="connsiteY20" fmla="*/ 156190 h 441385"/>
                <a:gd name="connsiteX21" fmla="*/ 253366 w 253365"/>
                <a:gd name="connsiteY21" fmla="*/ 184699 h 441385"/>
                <a:gd name="connsiteX22" fmla="*/ 192404 w 253365"/>
                <a:gd name="connsiteY22" fmla="*/ 233589 h 441385"/>
                <a:gd name="connsiteX23" fmla="*/ 182908 w 253365"/>
                <a:gd name="connsiteY23" fmla="*/ 312358 h 441385"/>
                <a:gd name="connsiteX24" fmla="*/ 204587 w 253365"/>
                <a:gd name="connsiteY24" fmla="*/ 342236 h 44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3365" h="441385">
                  <a:moveTo>
                    <a:pt x="204587" y="342236"/>
                  </a:moveTo>
                  <a:lnTo>
                    <a:pt x="211373" y="392495"/>
                  </a:lnTo>
                  <a:lnTo>
                    <a:pt x="180198" y="392495"/>
                  </a:lnTo>
                  <a:lnTo>
                    <a:pt x="165305" y="433238"/>
                  </a:lnTo>
                  <a:lnTo>
                    <a:pt x="138206" y="441386"/>
                  </a:lnTo>
                  <a:lnTo>
                    <a:pt x="134130" y="412856"/>
                  </a:lnTo>
                  <a:lnTo>
                    <a:pt x="98901" y="412856"/>
                  </a:lnTo>
                  <a:lnTo>
                    <a:pt x="94847" y="339520"/>
                  </a:lnTo>
                  <a:lnTo>
                    <a:pt x="65038" y="336803"/>
                  </a:lnTo>
                  <a:lnTo>
                    <a:pt x="27099" y="300146"/>
                  </a:lnTo>
                  <a:lnTo>
                    <a:pt x="50122" y="264836"/>
                  </a:lnTo>
                  <a:lnTo>
                    <a:pt x="18969" y="240390"/>
                  </a:lnTo>
                  <a:lnTo>
                    <a:pt x="0" y="133092"/>
                  </a:lnTo>
                  <a:lnTo>
                    <a:pt x="96191" y="103214"/>
                  </a:lnTo>
                  <a:lnTo>
                    <a:pt x="101611" y="46175"/>
                  </a:lnTo>
                  <a:lnTo>
                    <a:pt x="161229" y="27162"/>
                  </a:lnTo>
                  <a:lnTo>
                    <a:pt x="245236" y="0"/>
                  </a:lnTo>
                  <a:lnTo>
                    <a:pt x="224923" y="104583"/>
                  </a:lnTo>
                  <a:lnTo>
                    <a:pt x="204587" y="116795"/>
                  </a:lnTo>
                  <a:lnTo>
                    <a:pt x="205953" y="143956"/>
                  </a:lnTo>
                  <a:lnTo>
                    <a:pt x="227633" y="156190"/>
                  </a:lnTo>
                  <a:lnTo>
                    <a:pt x="253366" y="184699"/>
                  </a:lnTo>
                  <a:lnTo>
                    <a:pt x="192404" y="233589"/>
                  </a:lnTo>
                  <a:lnTo>
                    <a:pt x="182908" y="312358"/>
                  </a:lnTo>
                  <a:lnTo>
                    <a:pt x="204587" y="342236"/>
                  </a:lnTo>
                  <a:close/>
                </a:path>
              </a:pathLst>
            </a:custGeom>
            <a:grpFill/>
            <a:ln w="3175" cap="rnd" cmpd="sng">
              <a:solidFill>
                <a:srgbClr val="103140"/>
              </a:solidFill>
              <a:prstDash val="solid"/>
              <a:round/>
            </a:ln>
          </p:spPr>
          <p:txBody>
            <a:bodyPr rtlCol="0" anchor="ctr"/>
            <a:lstStyle/>
            <a:p>
              <a:endParaRPr lang="sv-SE"/>
            </a:p>
          </p:txBody>
        </p:sp>
        <p:sp>
          <p:nvSpPr>
            <p:cNvPr id="349" name="Frihandsfigur 348">
              <a:extLst>
                <a:ext uri="{FF2B5EF4-FFF2-40B4-BE49-F238E27FC236}">
                  <a16:creationId xmlns:a16="http://schemas.microsoft.com/office/drawing/2014/main" id="{E0CB11D3-0011-8826-935C-DB7E0EBBBA8B}"/>
                </a:ext>
              </a:extLst>
            </p:cNvPr>
            <p:cNvSpPr/>
            <p:nvPr/>
          </p:nvSpPr>
          <p:spPr>
            <a:xfrm>
              <a:off x="4829325" y="9840097"/>
              <a:ext cx="272357" cy="362617"/>
            </a:xfrm>
            <a:custGeom>
              <a:avLst/>
              <a:gdLst>
                <a:gd name="connsiteX0" fmla="*/ 211373 w 272357"/>
                <a:gd name="connsiteY0" fmla="*/ 0 h 362617"/>
                <a:gd name="connsiteX1" fmla="*/ 245258 w 272357"/>
                <a:gd name="connsiteY1" fmla="*/ 91002 h 362617"/>
                <a:gd name="connsiteX2" fmla="*/ 272357 w 272357"/>
                <a:gd name="connsiteY2" fmla="*/ 95065 h 362617"/>
                <a:gd name="connsiteX3" fmla="*/ 254732 w 272357"/>
                <a:gd name="connsiteY3" fmla="*/ 124943 h 362617"/>
                <a:gd name="connsiteX4" fmla="*/ 254732 w 272357"/>
                <a:gd name="connsiteY4" fmla="*/ 154821 h 362617"/>
                <a:gd name="connsiteX5" fmla="*/ 228998 w 272357"/>
                <a:gd name="connsiteY5" fmla="*/ 162969 h 362617"/>
                <a:gd name="connsiteX6" fmla="*/ 235762 w 272357"/>
                <a:gd name="connsiteY6" fmla="*/ 220009 h 362617"/>
                <a:gd name="connsiteX7" fmla="*/ 270991 w 272357"/>
                <a:gd name="connsiteY7" fmla="*/ 256687 h 362617"/>
                <a:gd name="connsiteX8" fmla="*/ 260152 w 272357"/>
                <a:gd name="connsiteY8" fmla="*/ 281133 h 362617"/>
                <a:gd name="connsiteX9" fmla="*/ 242548 w 272357"/>
                <a:gd name="connsiteY9" fmla="*/ 275700 h 362617"/>
                <a:gd name="connsiteX10" fmla="*/ 234418 w 272357"/>
                <a:gd name="connsiteY10" fmla="*/ 300146 h 362617"/>
                <a:gd name="connsiteX11" fmla="*/ 207319 w 272357"/>
                <a:gd name="connsiteY11" fmla="*/ 297430 h 362617"/>
                <a:gd name="connsiteX12" fmla="*/ 177510 w 272357"/>
                <a:gd name="connsiteY12" fmla="*/ 336803 h 362617"/>
                <a:gd name="connsiteX13" fmla="*/ 134152 w 272357"/>
                <a:gd name="connsiteY13" fmla="*/ 362617 h 362617"/>
                <a:gd name="connsiteX14" fmla="*/ 112472 w 272357"/>
                <a:gd name="connsiteY14" fmla="*/ 359901 h 362617"/>
                <a:gd name="connsiteX15" fmla="*/ 107052 w 272357"/>
                <a:gd name="connsiteY15" fmla="*/ 336803 h 362617"/>
                <a:gd name="connsiteX16" fmla="*/ 132786 w 272357"/>
                <a:gd name="connsiteY16" fmla="*/ 302862 h 362617"/>
                <a:gd name="connsiteX17" fmla="*/ 62328 w 272357"/>
                <a:gd name="connsiteY17" fmla="*/ 294714 h 362617"/>
                <a:gd name="connsiteX18" fmla="*/ 42015 w 272357"/>
                <a:gd name="connsiteY18" fmla="*/ 308294 h 362617"/>
                <a:gd name="connsiteX19" fmla="*/ 17625 w 272357"/>
                <a:gd name="connsiteY19" fmla="*/ 293345 h 362617"/>
                <a:gd name="connsiteX20" fmla="*/ 31175 w 272357"/>
                <a:gd name="connsiteY20" fmla="*/ 272984 h 362617"/>
                <a:gd name="connsiteX21" fmla="*/ 58274 w 272357"/>
                <a:gd name="connsiteY21" fmla="*/ 270268 h 362617"/>
                <a:gd name="connsiteX22" fmla="*/ 79953 w 272357"/>
                <a:gd name="connsiteY22" fmla="*/ 251255 h 362617"/>
                <a:gd name="connsiteX23" fmla="*/ 89427 w 272357"/>
                <a:gd name="connsiteY23" fmla="*/ 222725 h 362617"/>
                <a:gd name="connsiteX24" fmla="*/ 78587 w 272357"/>
                <a:gd name="connsiteY24" fmla="*/ 184699 h 362617"/>
                <a:gd name="connsiteX25" fmla="*/ 56908 w 272357"/>
                <a:gd name="connsiteY25" fmla="*/ 149389 h 362617"/>
                <a:gd name="connsiteX26" fmla="*/ 32519 w 272357"/>
                <a:gd name="connsiteY26" fmla="*/ 148041 h 362617"/>
                <a:gd name="connsiteX27" fmla="*/ 0 w 272357"/>
                <a:gd name="connsiteY27" fmla="*/ 122227 h 362617"/>
                <a:gd name="connsiteX28" fmla="*/ 42015 w 272357"/>
                <a:gd name="connsiteY28" fmla="*/ 46175 h 362617"/>
                <a:gd name="connsiteX29" fmla="*/ 65038 w 272357"/>
                <a:gd name="connsiteY29" fmla="*/ 21729 h 362617"/>
                <a:gd name="connsiteX30" fmla="*/ 85373 w 272357"/>
                <a:gd name="connsiteY30" fmla="*/ 29878 h 362617"/>
                <a:gd name="connsiteX31" fmla="*/ 79953 w 272357"/>
                <a:gd name="connsiteY31" fmla="*/ 70620 h 362617"/>
                <a:gd name="connsiteX32" fmla="*/ 128732 w 272357"/>
                <a:gd name="connsiteY32" fmla="*/ 65188 h 362617"/>
                <a:gd name="connsiteX33" fmla="*/ 144991 w 272357"/>
                <a:gd name="connsiteY33" fmla="*/ 33963 h 362617"/>
                <a:gd name="connsiteX34" fmla="*/ 169380 w 272357"/>
                <a:gd name="connsiteY34" fmla="*/ 16297 h 362617"/>
                <a:gd name="connsiteX35" fmla="*/ 211373 w 272357"/>
                <a:gd name="connsiteY35" fmla="*/ 0 h 3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2357" h="362617">
                  <a:moveTo>
                    <a:pt x="211373" y="0"/>
                  </a:moveTo>
                  <a:lnTo>
                    <a:pt x="245258" y="91002"/>
                  </a:lnTo>
                  <a:lnTo>
                    <a:pt x="272357" y="95065"/>
                  </a:lnTo>
                  <a:lnTo>
                    <a:pt x="254732" y="124943"/>
                  </a:lnTo>
                  <a:lnTo>
                    <a:pt x="254732" y="154821"/>
                  </a:lnTo>
                  <a:lnTo>
                    <a:pt x="228998" y="162969"/>
                  </a:lnTo>
                  <a:lnTo>
                    <a:pt x="235762" y="220009"/>
                  </a:lnTo>
                  <a:lnTo>
                    <a:pt x="270991" y="256687"/>
                  </a:lnTo>
                  <a:lnTo>
                    <a:pt x="260152" y="281133"/>
                  </a:lnTo>
                  <a:lnTo>
                    <a:pt x="242548" y="275700"/>
                  </a:lnTo>
                  <a:lnTo>
                    <a:pt x="234418" y="300146"/>
                  </a:lnTo>
                  <a:lnTo>
                    <a:pt x="207319" y="297430"/>
                  </a:lnTo>
                  <a:lnTo>
                    <a:pt x="177510" y="336803"/>
                  </a:lnTo>
                  <a:lnTo>
                    <a:pt x="134152" y="362617"/>
                  </a:lnTo>
                  <a:lnTo>
                    <a:pt x="112472" y="359901"/>
                  </a:lnTo>
                  <a:lnTo>
                    <a:pt x="107052" y="336803"/>
                  </a:lnTo>
                  <a:lnTo>
                    <a:pt x="132786" y="302862"/>
                  </a:lnTo>
                  <a:lnTo>
                    <a:pt x="62328" y="294714"/>
                  </a:lnTo>
                  <a:lnTo>
                    <a:pt x="42015" y="308294"/>
                  </a:lnTo>
                  <a:lnTo>
                    <a:pt x="17625" y="293345"/>
                  </a:lnTo>
                  <a:lnTo>
                    <a:pt x="31175" y="272984"/>
                  </a:lnTo>
                  <a:lnTo>
                    <a:pt x="58274" y="270268"/>
                  </a:lnTo>
                  <a:lnTo>
                    <a:pt x="79953" y="251255"/>
                  </a:lnTo>
                  <a:lnTo>
                    <a:pt x="89427" y="222725"/>
                  </a:lnTo>
                  <a:lnTo>
                    <a:pt x="78587" y="184699"/>
                  </a:lnTo>
                  <a:lnTo>
                    <a:pt x="56908" y="149389"/>
                  </a:lnTo>
                  <a:lnTo>
                    <a:pt x="32519" y="148041"/>
                  </a:lnTo>
                  <a:lnTo>
                    <a:pt x="0" y="122227"/>
                  </a:lnTo>
                  <a:lnTo>
                    <a:pt x="42015" y="46175"/>
                  </a:lnTo>
                  <a:lnTo>
                    <a:pt x="65038" y="21729"/>
                  </a:lnTo>
                  <a:lnTo>
                    <a:pt x="85373" y="29878"/>
                  </a:lnTo>
                  <a:lnTo>
                    <a:pt x="79953" y="70620"/>
                  </a:lnTo>
                  <a:lnTo>
                    <a:pt x="128732" y="65188"/>
                  </a:lnTo>
                  <a:lnTo>
                    <a:pt x="144991" y="33963"/>
                  </a:lnTo>
                  <a:lnTo>
                    <a:pt x="169380" y="16297"/>
                  </a:lnTo>
                  <a:lnTo>
                    <a:pt x="211373" y="0"/>
                  </a:lnTo>
                  <a:close/>
                </a:path>
              </a:pathLst>
            </a:custGeom>
            <a:grpFill/>
            <a:ln w="3175" cap="rnd" cmpd="sng">
              <a:solidFill>
                <a:srgbClr val="103140"/>
              </a:solidFill>
              <a:prstDash val="solid"/>
              <a:round/>
            </a:ln>
          </p:spPr>
          <p:txBody>
            <a:bodyPr rtlCol="0" anchor="ctr"/>
            <a:lstStyle/>
            <a:p>
              <a:endParaRPr lang="sv-SE"/>
            </a:p>
          </p:txBody>
        </p:sp>
        <p:sp>
          <p:nvSpPr>
            <p:cNvPr id="350" name="Frihandsfigur 349">
              <a:extLst>
                <a:ext uri="{FF2B5EF4-FFF2-40B4-BE49-F238E27FC236}">
                  <a16:creationId xmlns:a16="http://schemas.microsoft.com/office/drawing/2014/main" id="{02931906-2C73-CEC3-3633-B8D840C03802}"/>
                </a:ext>
              </a:extLst>
            </p:cNvPr>
            <p:cNvSpPr/>
            <p:nvPr/>
          </p:nvSpPr>
          <p:spPr>
            <a:xfrm>
              <a:off x="5306269" y="10107649"/>
              <a:ext cx="210029" cy="281111"/>
            </a:xfrm>
            <a:custGeom>
              <a:avLst/>
              <a:gdLst>
                <a:gd name="connsiteX0" fmla="*/ 176144 w 210029"/>
                <a:gd name="connsiteY0" fmla="*/ 177898 h 281111"/>
                <a:gd name="connsiteX1" fmla="*/ 210029 w 210029"/>
                <a:gd name="connsiteY1" fmla="*/ 225441 h 281111"/>
                <a:gd name="connsiteX2" fmla="*/ 189694 w 210029"/>
                <a:gd name="connsiteY2" fmla="*/ 266183 h 281111"/>
                <a:gd name="connsiteX3" fmla="*/ 115182 w 210029"/>
                <a:gd name="connsiteY3" fmla="*/ 281112 h 281111"/>
                <a:gd name="connsiteX4" fmla="*/ 111106 w 210029"/>
                <a:gd name="connsiteY4" fmla="*/ 249886 h 281111"/>
                <a:gd name="connsiteX5" fmla="*/ 35229 w 210029"/>
                <a:gd name="connsiteY5" fmla="*/ 262098 h 281111"/>
                <a:gd name="connsiteX6" fmla="*/ 0 w 210029"/>
                <a:gd name="connsiteY6" fmla="*/ 247170 h 281111"/>
                <a:gd name="connsiteX7" fmla="*/ 29809 w 210029"/>
                <a:gd name="connsiteY7" fmla="*/ 148020 h 281111"/>
                <a:gd name="connsiteX8" fmla="*/ 43359 w 210029"/>
                <a:gd name="connsiteY8" fmla="*/ 80116 h 281111"/>
                <a:gd name="connsiteX9" fmla="*/ 56908 w 210029"/>
                <a:gd name="connsiteY9" fmla="*/ 58387 h 281111"/>
                <a:gd name="connsiteX10" fmla="*/ 50144 w 210029"/>
                <a:gd name="connsiteY10" fmla="*/ 36657 h 281111"/>
                <a:gd name="connsiteX11" fmla="*/ 60984 w 210029"/>
                <a:gd name="connsiteY11" fmla="*/ 2716 h 281111"/>
                <a:gd name="connsiteX12" fmla="*/ 79953 w 210029"/>
                <a:gd name="connsiteY12" fmla="*/ 14928 h 281111"/>
                <a:gd name="connsiteX13" fmla="*/ 139571 w 210029"/>
                <a:gd name="connsiteY13" fmla="*/ 0 h 281111"/>
                <a:gd name="connsiteX14" fmla="*/ 165305 w 210029"/>
                <a:gd name="connsiteY14" fmla="*/ 10865 h 281111"/>
                <a:gd name="connsiteX15" fmla="*/ 165305 w 210029"/>
                <a:gd name="connsiteY15" fmla="*/ 61103 h 281111"/>
                <a:gd name="connsiteX16" fmla="*/ 180220 w 210029"/>
                <a:gd name="connsiteY16" fmla="*/ 101845 h 281111"/>
                <a:gd name="connsiteX17" fmla="*/ 172090 w 210029"/>
                <a:gd name="connsiteY17" fmla="*/ 142588 h 281111"/>
                <a:gd name="connsiteX18" fmla="*/ 176144 w 210029"/>
                <a:gd name="connsiteY18" fmla="*/ 177898 h 28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029" h="281111">
                  <a:moveTo>
                    <a:pt x="176144" y="177898"/>
                  </a:moveTo>
                  <a:lnTo>
                    <a:pt x="210029" y="225441"/>
                  </a:lnTo>
                  <a:lnTo>
                    <a:pt x="189694" y="266183"/>
                  </a:lnTo>
                  <a:lnTo>
                    <a:pt x="115182" y="281112"/>
                  </a:lnTo>
                  <a:lnTo>
                    <a:pt x="111106" y="249886"/>
                  </a:lnTo>
                  <a:lnTo>
                    <a:pt x="35229" y="262098"/>
                  </a:lnTo>
                  <a:lnTo>
                    <a:pt x="0" y="247170"/>
                  </a:lnTo>
                  <a:lnTo>
                    <a:pt x="29809" y="148020"/>
                  </a:lnTo>
                  <a:lnTo>
                    <a:pt x="43359" y="80116"/>
                  </a:lnTo>
                  <a:lnTo>
                    <a:pt x="56908" y="58387"/>
                  </a:lnTo>
                  <a:lnTo>
                    <a:pt x="50144" y="36657"/>
                  </a:lnTo>
                  <a:lnTo>
                    <a:pt x="60984" y="2716"/>
                  </a:lnTo>
                  <a:lnTo>
                    <a:pt x="79953" y="14928"/>
                  </a:lnTo>
                  <a:lnTo>
                    <a:pt x="139571" y="0"/>
                  </a:lnTo>
                  <a:lnTo>
                    <a:pt x="165305" y="10865"/>
                  </a:lnTo>
                  <a:lnTo>
                    <a:pt x="165305" y="61103"/>
                  </a:lnTo>
                  <a:lnTo>
                    <a:pt x="180220" y="101845"/>
                  </a:lnTo>
                  <a:lnTo>
                    <a:pt x="172090" y="142588"/>
                  </a:lnTo>
                  <a:lnTo>
                    <a:pt x="176144" y="177898"/>
                  </a:lnTo>
                  <a:close/>
                </a:path>
              </a:pathLst>
            </a:custGeom>
            <a:grpFill/>
            <a:ln w="3175" cap="rnd" cmpd="sng">
              <a:solidFill>
                <a:srgbClr val="103140"/>
              </a:solidFill>
              <a:prstDash val="solid"/>
              <a:round/>
            </a:ln>
          </p:spPr>
          <p:txBody>
            <a:bodyPr rtlCol="0" anchor="ctr"/>
            <a:lstStyle/>
            <a:p>
              <a:endParaRPr lang="sv-SE"/>
            </a:p>
          </p:txBody>
        </p:sp>
        <p:sp>
          <p:nvSpPr>
            <p:cNvPr id="351" name="Frihandsfigur 350">
              <a:extLst>
                <a:ext uri="{FF2B5EF4-FFF2-40B4-BE49-F238E27FC236}">
                  <a16:creationId xmlns:a16="http://schemas.microsoft.com/office/drawing/2014/main" id="{70BCEAB6-95DB-E444-2386-69C76CFB73ED}"/>
                </a:ext>
              </a:extLst>
            </p:cNvPr>
            <p:cNvSpPr/>
            <p:nvPr/>
          </p:nvSpPr>
          <p:spPr>
            <a:xfrm>
              <a:off x="5367253" y="9943311"/>
              <a:ext cx="184274" cy="179266"/>
            </a:xfrm>
            <a:custGeom>
              <a:avLst/>
              <a:gdLst>
                <a:gd name="connsiteX0" fmla="*/ 177488 w 184274"/>
                <a:gd name="connsiteY0" fmla="*/ 71989 h 179266"/>
                <a:gd name="connsiteX1" fmla="*/ 181564 w 184274"/>
                <a:gd name="connsiteY1" fmla="*/ 27162 h 179266"/>
                <a:gd name="connsiteX2" fmla="*/ 169359 w 184274"/>
                <a:gd name="connsiteY2" fmla="*/ 0 h 179266"/>
                <a:gd name="connsiteX3" fmla="*/ 149045 w 184274"/>
                <a:gd name="connsiteY3" fmla="*/ 50259 h 179266"/>
                <a:gd name="connsiteX4" fmla="*/ 116526 w 184274"/>
                <a:gd name="connsiteY4" fmla="*/ 65188 h 179266"/>
                <a:gd name="connsiteX5" fmla="*/ 93481 w 184274"/>
                <a:gd name="connsiteY5" fmla="*/ 40742 h 179266"/>
                <a:gd name="connsiteX6" fmla="*/ 70458 w 184274"/>
                <a:gd name="connsiteY6" fmla="*/ 50259 h 179266"/>
                <a:gd name="connsiteX7" fmla="*/ 69092 w 184274"/>
                <a:gd name="connsiteY7" fmla="*/ 82853 h 179266"/>
                <a:gd name="connsiteX8" fmla="*/ 8130 w 184274"/>
                <a:gd name="connsiteY8" fmla="*/ 133092 h 179266"/>
                <a:gd name="connsiteX9" fmla="*/ 0 w 184274"/>
                <a:gd name="connsiteY9" fmla="*/ 167054 h 179266"/>
                <a:gd name="connsiteX10" fmla="*/ 18969 w 184274"/>
                <a:gd name="connsiteY10" fmla="*/ 179266 h 179266"/>
                <a:gd name="connsiteX11" fmla="*/ 78587 w 184274"/>
                <a:gd name="connsiteY11" fmla="*/ 164338 h 179266"/>
                <a:gd name="connsiteX12" fmla="*/ 104321 w 184274"/>
                <a:gd name="connsiteY12" fmla="*/ 175203 h 179266"/>
                <a:gd name="connsiteX13" fmla="*/ 138206 w 184274"/>
                <a:gd name="connsiteY13" fmla="*/ 179266 h 179266"/>
                <a:gd name="connsiteX14" fmla="*/ 169359 w 184274"/>
                <a:gd name="connsiteY14" fmla="*/ 137176 h 179266"/>
                <a:gd name="connsiteX15" fmla="*/ 165305 w 184274"/>
                <a:gd name="connsiteY15" fmla="*/ 108646 h 179266"/>
                <a:gd name="connsiteX16" fmla="*/ 184274 w 184274"/>
                <a:gd name="connsiteY16" fmla="*/ 107299 h 179266"/>
                <a:gd name="connsiteX17" fmla="*/ 177488 w 184274"/>
                <a:gd name="connsiteY17" fmla="*/ 71989 h 1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274" h="179266">
                  <a:moveTo>
                    <a:pt x="177488" y="71989"/>
                  </a:moveTo>
                  <a:lnTo>
                    <a:pt x="181564" y="27162"/>
                  </a:lnTo>
                  <a:lnTo>
                    <a:pt x="169359" y="0"/>
                  </a:lnTo>
                  <a:lnTo>
                    <a:pt x="149045" y="50259"/>
                  </a:lnTo>
                  <a:lnTo>
                    <a:pt x="116526" y="65188"/>
                  </a:lnTo>
                  <a:lnTo>
                    <a:pt x="93481" y="40742"/>
                  </a:lnTo>
                  <a:lnTo>
                    <a:pt x="70458" y="50259"/>
                  </a:lnTo>
                  <a:lnTo>
                    <a:pt x="69092" y="82853"/>
                  </a:lnTo>
                  <a:lnTo>
                    <a:pt x="8130" y="133092"/>
                  </a:lnTo>
                  <a:lnTo>
                    <a:pt x="0" y="167054"/>
                  </a:lnTo>
                  <a:lnTo>
                    <a:pt x="18969" y="179266"/>
                  </a:lnTo>
                  <a:lnTo>
                    <a:pt x="78587" y="164338"/>
                  </a:lnTo>
                  <a:lnTo>
                    <a:pt x="104321" y="175203"/>
                  </a:lnTo>
                  <a:lnTo>
                    <a:pt x="138206" y="179266"/>
                  </a:lnTo>
                  <a:lnTo>
                    <a:pt x="169359" y="137176"/>
                  </a:lnTo>
                  <a:lnTo>
                    <a:pt x="165305" y="108646"/>
                  </a:lnTo>
                  <a:lnTo>
                    <a:pt x="184274" y="107299"/>
                  </a:lnTo>
                  <a:lnTo>
                    <a:pt x="177488" y="71989"/>
                  </a:lnTo>
                  <a:close/>
                </a:path>
              </a:pathLst>
            </a:custGeom>
            <a:grpFill/>
            <a:ln w="3175" cap="rnd" cmpd="sng">
              <a:solidFill>
                <a:srgbClr val="103140"/>
              </a:solidFill>
              <a:prstDash val="solid"/>
              <a:round/>
            </a:ln>
          </p:spPr>
          <p:txBody>
            <a:bodyPr rtlCol="0" anchor="ctr"/>
            <a:lstStyle/>
            <a:p>
              <a:endParaRPr lang="sv-SE"/>
            </a:p>
          </p:txBody>
        </p:sp>
        <p:sp>
          <p:nvSpPr>
            <p:cNvPr id="352" name="Frihandsfigur 351">
              <a:extLst>
                <a:ext uri="{FF2B5EF4-FFF2-40B4-BE49-F238E27FC236}">
                  <a16:creationId xmlns:a16="http://schemas.microsoft.com/office/drawing/2014/main" id="{A4C62862-81F6-3D3A-8373-D73B79A8C174}"/>
                </a:ext>
              </a:extLst>
            </p:cNvPr>
            <p:cNvSpPr/>
            <p:nvPr/>
          </p:nvSpPr>
          <p:spPr>
            <a:xfrm>
              <a:off x="5165354" y="9655398"/>
              <a:ext cx="247967" cy="397927"/>
            </a:xfrm>
            <a:custGeom>
              <a:avLst/>
              <a:gdLst>
                <a:gd name="connsiteX0" fmla="*/ 12206 w 247967"/>
                <a:gd name="connsiteY0" fmla="*/ 77421 h 397927"/>
                <a:gd name="connsiteX1" fmla="*/ 62328 w 247967"/>
                <a:gd name="connsiteY1" fmla="*/ 66556 h 397927"/>
                <a:gd name="connsiteX2" fmla="*/ 82663 w 247967"/>
                <a:gd name="connsiteY2" fmla="*/ 0 h 397927"/>
                <a:gd name="connsiteX3" fmla="*/ 112472 w 247967"/>
                <a:gd name="connsiteY3" fmla="*/ 2716 h 397927"/>
                <a:gd name="connsiteX4" fmla="*/ 116526 w 247967"/>
                <a:gd name="connsiteY4" fmla="*/ 76052 h 397927"/>
                <a:gd name="connsiteX5" fmla="*/ 151755 w 247967"/>
                <a:gd name="connsiteY5" fmla="*/ 76052 h 397927"/>
                <a:gd name="connsiteX6" fmla="*/ 155831 w 247967"/>
                <a:gd name="connsiteY6" fmla="*/ 104583 h 397927"/>
                <a:gd name="connsiteX7" fmla="*/ 182930 w 247967"/>
                <a:gd name="connsiteY7" fmla="*/ 96434 h 397927"/>
                <a:gd name="connsiteX8" fmla="*/ 197824 w 247967"/>
                <a:gd name="connsiteY8" fmla="*/ 55692 h 397927"/>
                <a:gd name="connsiteX9" fmla="*/ 228998 w 247967"/>
                <a:gd name="connsiteY9" fmla="*/ 55692 h 397927"/>
                <a:gd name="connsiteX10" fmla="*/ 247968 w 247967"/>
                <a:gd name="connsiteY10" fmla="*/ 100498 h 397927"/>
                <a:gd name="connsiteX11" fmla="*/ 220869 w 247967"/>
                <a:gd name="connsiteY11" fmla="*/ 133092 h 397927"/>
                <a:gd name="connsiteX12" fmla="*/ 177510 w 247967"/>
                <a:gd name="connsiteY12" fmla="*/ 153473 h 397927"/>
                <a:gd name="connsiteX13" fmla="*/ 153121 w 247967"/>
                <a:gd name="connsiteY13" fmla="*/ 176550 h 397927"/>
                <a:gd name="connsiteX14" fmla="*/ 150411 w 247967"/>
                <a:gd name="connsiteY14" fmla="*/ 220009 h 397927"/>
                <a:gd name="connsiteX15" fmla="*/ 146335 w 247967"/>
                <a:gd name="connsiteY15" fmla="*/ 259404 h 397927"/>
                <a:gd name="connsiteX16" fmla="*/ 123312 w 247967"/>
                <a:gd name="connsiteY16" fmla="*/ 319159 h 397927"/>
                <a:gd name="connsiteX17" fmla="*/ 101633 w 247967"/>
                <a:gd name="connsiteY17" fmla="*/ 331371 h 397927"/>
                <a:gd name="connsiteX18" fmla="*/ 71824 w 247967"/>
                <a:gd name="connsiteY18" fmla="*/ 397927 h 397927"/>
                <a:gd name="connsiteX19" fmla="*/ 21679 w 247967"/>
                <a:gd name="connsiteY19" fmla="*/ 396559 h 397927"/>
                <a:gd name="connsiteX20" fmla="*/ 28465 w 247967"/>
                <a:gd name="connsiteY20" fmla="*/ 361249 h 397927"/>
                <a:gd name="connsiteX21" fmla="*/ 54198 w 247967"/>
                <a:gd name="connsiteY21" fmla="*/ 330024 h 397927"/>
                <a:gd name="connsiteX22" fmla="*/ 39305 w 247967"/>
                <a:gd name="connsiteY22" fmla="*/ 268899 h 397927"/>
                <a:gd name="connsiteX23" fmla="*/ 37939 w 247967"/>
                <a:gd name="connsiteY23" fmla="*/ 233589 h 397927"/>
                <a:gd name="connsiteX24" fmla="*/ 43359 w 247967"/>
                <a:gd name="connsiteY24" fmla="*/ 209144 h 397927"/>
                <a:gd name="connsiteX25" fmla="*/ 37939 w 247967"/>
                <a:gd name="connsiteY25" fmla="*/ 180635 h 397927"/>
                <a:gd name="connsiteX26" fmla="*/ 12206 w 247967"/>
                <a:gd name="connsiteY26" fmla="*/ 173834 h 397927"/>
                <a:gd name="connsiteX27" fmla="*/ 18969 w 247967"/>
                <a:gd name="connsiteY27" fmla="*/ 115447 h 397927"/>
                <a:gd name="connsiteX28" fmla="*/ 0 w 247967"/>
                <a:gd name="connsiteY28" fmla="*/ 100498 h 397927"/>
                <a:gd name="connsiteX29" fmla="*/ 12206 w 247967"/>
                <a:gd name="connsiteY29" fmla="*/ 77421 h 39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967" h="397927">
                  <a:moveTo>
                    <a:pt x="12206" y="77421"/>
                  </a:moveTo>
                  <a:lnTo>
                    <a:pt x="62328" y="66556"/>
                  </a:lnTo>
                  <a:lnTo>
                    <a:pt x="82663" y="0"/>
                  </a:lnTo>
                  <a:lnTo>
                    <a:pt x="112472" y="2716"/>
                  </a:lnTo>
                  <a:lnTo>
                    <a:pt x="116526" y="76052"/>
                  </a:lnTo>
                  <a:lnTo>
                    <a:pt x="151755" y="76052"/>
                  </a:lnTo>
                  <a:lnTo>
                    <a:pt x="155831" y="104583"/>
                  </a:lnTo>
                  <a:lnTo>
                    <a:pt x="182930" y="96434"/>
                  </a:lnTo>
                  <a:lnTo>
                    <a:pt x="197824" y="55692"/>
                  </a:lnTo>
                  <a:lnTo>
                    <a:pt x="228998" y="55692"/>
                  </a:lnTo>
                  <a:lnTo>
                    <a:pt x="247968" y="100498"/>
                  </a:lnTo>
                  <a:lnTo>
                    <a:pt x="220869" y="133092"/>
                  </a:lnTo>
                  <a:lnTo>
                    <a:pt x="177510" y="153473"/>
                  </a:lnTo>
                  <a:lnTo>
                    <a:pt x="153121" y="176550"/>
                  </a:lnTo>
                  <a:lnTo>
                    <a:pt x="150411" y="220009"/>
                  </a:lnTo>
                  <a:lnTo>
                    <a:pt x="146335" y="259404"/>
                  </a:lnTo>
                  <a:lnTo>
                    <a:pt x="123312" y="319159"/>
                  </a:lnTo>
                  <a:lnTo>
                    <a:pt x="101633" y="331371"/>
                  </a:lnTo>
                  <a:lnTo>
                    <a:pt x="71824" y="397927"/>
                  </a:lnTo>
                  <a:lnTo>
                    <a:pt x="21679" y="396559"/>
                  </a:lnTo>
                  <a:lnTo>
                    <a:pt x="28465" y="361249"/>
                  </a:lnTo>
                  <a:lnTo>
                    <a:pt x="54198" y="330024"/>
                  </a:lnTo>
                  <a:lnTo>
                    <a:pt x="39305" y="268899"/>
                  </a:lnTo>
                  <a:lnTo>
                    <a:pt x="37939" y="233589"/>
                  </a:lnTo>
                  <a:lnTo>
                    <a:pt x="43359" y="209144"/>
                  </a:lnTo>
                  <a:lnTo>
                    <a:pt x="37939" y="180635"/>
                  </a:lnTo>
                  <a:lnTo>
                    <a:pt x="12206" y="173834"/>
                  </a:lnTo>
                  <a:lnTo>
                    <a:pt x="18969" y="115447"/>
                  </a:lnTo>
                  <a:lnTo>
                    <a:pt x="0" y="100498"/>
                  </a:lnTo>
                  <a:lnTo>
                    <a:pt x="12206" y="77421"/>
                  </a:lnTo>
                  <a:close/>
                </a:path>
              </a:pathLst>
            </a:custGeom>
            <a:grpFill/>
            <a:ln w="3175" cap="rnd" cmpd="sng">
              <a:solidFill>
                <a:srgbClr val="103140"/>
              </a:solidFill>
              <a:prstDash val="solid"/>
              <a:round/>
            </a:ln>
          </p:spPr>
          <p:txBody>
            <a:bodyPr rtlCol="0" anchor="ctr"/>
            <a:lstStyle/>
            <a:p>
              <a:endParaRPr lang="sv-SE"/>
            </a:p>
          </p:txBody>
        </p:sp>
        <p:sp>
          <p:nvSpPr>
            <p:cNvPr id="353" name="Frihandsfigur 352">
              <a:extLst>
                <a:ext uri="{FF2B5EF4-FFF2-40B4-BE49-F238E27FC236}">
                  <a16:creationId xmlns:a16="http://schemas.microsoft.com/office/drawing/2014/main" id="{7BBBADB3-9A77-7218-4FC5-BFDCA5C49457}"/>
                </a:ext>
              </a:extLst>
            </p:cNvPr>
            <p:cNvSpPr/>
            <p:nvPr/>
          </p:nvSpPr>
          <p:spPr>
            <a:xfrm>
              <a:off x="5058323" y="9888988"/>
              <a:ext cx="161228" cy="214576"/>
            </a:xfrm>
            <a:custGeom>
              <a:avLst/>
              <a:gdLst>
                <a:gd name="connsiteX0" fmla="*/ 43359 w 161228"/>
                <a:gd name="connsiteY0" fmla="*/ 46175 h 214576"/>
                <a:gd name="connsiteX1" fmla="*/ 93481 w 161228"/>
                <a:gd name="connsiteY1" fmla="*/ 31246 h 214576"/>
                <a:gd name="connsiteX2" fmla="*/ 144969 w 161228"/>
                <a:gd name="connsiteY2" fmla="*/ 0 h 214576"/>
                <a:gd name="connsiteX3" fmla="*/ 146335 w 161228"/>
                <a:gd name="connsiteY3" fmla="*/ 35310 h 214576"/>
                <a:gd name="connsiteX4" fmla="*/ 161229 w 161228"/>
                <a:gd name="connsiteY4" fmla="*/ 96434 h 214576"/>
                <a:gd name="connsiteX5" fmla="*/ 135496 w 161228"/>
                <a:gd name="connsiteY5" fmla="*/ 127659 h 214576"/>
                <a:gd name="connsiteX6" fmla="*/ 128710 w 161228"/>
                <a:gd name="connsiteY6" fmla="*/ 162969 h 214576"/>
                <a:gd name="connsiteX7" fmla="*/ 113816 w 161228"/>
                <a:gd name="connsiteY7" fmla="*/ 173834 h 214576"/>
                <a:gd name="connsiteX8" fmla="*/ 111106 w 161228"/>
                <a:gd name="connsiteY8" fmla="*/ 203712 h 214576"/>
                <a:gd name="connsiteX9" fmla="*/ 70458 w 161228"/>
                <a:gd name="connsiteY9" fmla="*/ 214576 h 214576"/>
                <a:gd name="connsiteX10" fmla="*/ 41993 w 161228"/>
                <a:gd name="connsiteY10" fmla="*/ 207797 h 214576"/>
                <a:gd name="connsiteX11" fmla="*/ 6764 w 161228"/>
                <a:gd name="connsiteY11" fmla="*/ 171118 h 214576"/>
                <a:gd name="connsiteX12" fmla="*/ 0 w 161228"/>
                <a:gd name="connsiteY12" fmla="*/ 114079 h 214576"/>
                <a:gd name="connsiteX13" fmla="*/ 25733 w 161228"/>
                <a:gd name="connsiteY13" fmla="*/ 105930 h 214576"/>
                <a:gd name="connsiteX14" fmla="*/ 25733 w 161228"/>
                <a:gd name="connsiteY14" fmla="*/ 76052 h 214576"/>
                <a:gd name="connsiteX15" fmla="*/ 43359 w 161228"/>
                <a:gd name="connsiteY15" fmla="*/ 46175 h 2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228" h="214576">
                  <a:moveTo>
                    <a:pt x="43359" y="46175"/>
                  </a:moveTo>
                  <a:lnTo>
                    <a:pt x="93481" y="31246"/>
                  </a:lnTo>
                  <a:lnTo>
                    <a:pt x="144969" y="0"/>
                  </a:lnTo>
                  <a:lnTo>
                    <a:pt x="146335" y="35310"/>
                  </a:lnTo>
                  <a:lnTo>
                    <a:pt x="161229" y="96434"/>
                  </a:lnTo>
                  <a:lnTo>
                    <a:pt x="135496" y="127659"/>
                  </a:lnTo>
                  <a:lnTo>
                    <a:pt x="128710" y="162969"/>
                  </a:lnTo>
                  <a:lnTo>
                    <a:pt x="113816" y="173834"/>
                  </a:lnTo>
                  <a:lnTo>
                    <a:pt x="111106" y="203712"/>
                  </a:lnTo>
                  <a:lnTo>
                    <a:pt x="70458" y="214576"/>
                  </a:lnTo>
                  <a:lnTo>
                    <a:pt x="41993" y="207797"/>
                  </a:lnTo>
                  <a:lnTo>
                    <a:pt x="6764" y="171118"/>
                  </a:lnTo>
                  <a:lnTo>
                    <a:pt x="0" y="114079"/>
                  </a:lnTo>
                  <a:lnTo>
                    <a:pt x="25733" y="105930"/>
                  </a:lnTo>
                  <a:lnTo>
                    <a:pt x="25733" y="76052"/>
                  </a:lnTo>
                  <a:lnTo>
                    <a:pt x="43359" y="46175"/>
                  </a:lnTo>
                  <a:close/>
                </a:path>
              </a:pathLst>
            </a:custGeom>
            <a:grpFill/>
            <a:ln w="3175" cap="rnd" cmpd="sng">
              <a:solidFill>
                <a:srgbClr val="103140"/>
              </a:solidFill>
              <a:prstDash val="solid"/>
              <a:round/>
            </a:ln>
          </p:spPr>
          <p:txBody>
            <a:bodyPr rtlCol="0" anchor="ctr"/>
            <a:lstStyle/>
            <a:p>
              <a:endParaRPr lang="sv-SE"/>
            </a:p>
          </p:txBody>
        </p:sp>
        <p:sp>
          <p:nvSpPr>
            <p:cNvPr id="354" name="Frihandsfigur 353">
              <a:extLst>
                <a:ext uri="{FF2B5EF4-FFF2-40B4-BE49-F238E27FC236}">
                  <a16:creationId xmlns:a16="http://schemas.microsoft.com/office/drawing/2014/main" id="{BCDBDCBC-165D-D12D-61F7-BCC8B0BBC532}"/>
                </a:ext>
              </a:extLst>
            </p:cNvPr>
            <p:cNvSpPr/>
            <p:nvPr/>
          </p:nvSpPr>
          <p:spPr>
            <a:xfrm>
              <a:off x="5006835" y="10051957"/>
              <a:ext cx="230342" cy="259403"/>
            </a:xfrm>
            <a:custGeom>
              <a:avLst/>
              <a:gdLst>
                <a:gd name="connsiteX0" fmla="*/ 55542 w 230342"/>
                <a:gd name="connsiteY0" fmla="*/ 143956 h 259403"/>
                <a:gd name="connsiteX1" fmla="*/ 62328 w 230342"/>
                <a:gd name="connsiteY1" fmla="*/ 133092 h 259403"/>
                <a:gd name="connsiteX2" fmla="*/ 96191 w 230342"/>
                <a:gd name="connsiteY2" fmla="*/ 145325 h 259403"/>
                <a:gd name="connsiteX3" fmla="*/ 84007 w 230342"/>
                <a:gd name="connsiteY3" fmla="*/ 195563 h 259403"/>
                <a:gd name="connsiteX4" fmla="*/ 70458 w 230342"/>
                <a:gd name="connsiteY4" fmla="*/ 207797 h 259403"/>
                <a:gd name="connsiteX5" fmla="*/ 74512 w 230342"/>
                <a:gd name="connsiteY5" fmla="*/ 252603 h 259403"/>
                <a:gd name="connsiteX6" fmla="*/ 127366 w 230342"/>
                <a:gd name="connsiteY6" fmla="*/ 259404 h 259403"/>
                <a:gd name="connsiteX7" fmla="*/ 131420 w 230342"/>
                <a:gd name="connsiteY7" fmla="*/ 218661 h 259403"/>
                <a:gd name="connsiteX8" fmla="*/ 150389 w 230342"/>
                <a:gd name="connsiteY8" fmla="*/ 177919 h 259403"/>
                <a:gd name="connsiteX9" fmla="*/ 166649 w 230342"/>
                <a:gd name="connsiteY9" fmla="*/ 104583 h 259403"/>
                <a:gd name="connsiteX10" fmla="*/ 204587 w 230342"/>
                <a:gd name="connsiteY10" fmla="*/ 58408 h 259403"/>
                <a:gd name="connsiteX11" fmla="*/ 230343 w 230342"/>
                <a:gd name="connsiteY11" fmla="*/ 1369 h 259403"/>
                <a:gd name="connsiteX12" fmla="*/ 180198 w 230342"/>
                <a:gd name="connsiteY12" fmla="*/ 0 h 259403"/>
                <a:gd name="connsiteX13" fmla="*/ 165305 w 230342"/>
                <a:gd name="connsiteY13" fmla="*/ 10865 h 259403"/>
                <a:gd name="connsiteX14" fmla="*/ 162595 w 230342"/>
                <a:gd name="connsiteY14" fmla="*/ 40742 h 259403"/>
                <a:gd name="connsiteX15" fmla="*/ 121946 w 230342"/>
                <a:gd name="connsiteY15" fmla="*/ 51607 h 259403"/>
                <a:gd name="connsiteX16" fmla="*/ 93481 w 230342"/>
                <a:gd name="connsiteY16" fmla="*/ 44827 h 259403"/>
                <a:gd name="connsiteX17" fmla="*/ 82641 w 230342"/>
                <a:gd name="connsiteY17" fmla="*/ 69273 h 259403"/>
                <a:gd name="connsiteX18" fmla="*/ 65038 w 230342"/>
                <a:gd name="connsiteY18" fmla="*/ 63840 h 259403"/>
                <a:gd name="connsiteX19" fmla="*/ 56908 w 230342"/>
                <a:gd name="connsiteY19" fmla="*/ 88286 h 259403"/>
                <a:gd name="connsiteX20" fmla="*/ 29809 w 230342"/>
                <a:gd name="connsiteY20" fmla="*/ 85570 h 259403"/>
                <a:gd name="connsiteX21" fmla="*/ 0 w 230342"/>
                <a:gd name="connsiteY21" fmla="*/ 124943 h 259403"/>
                <a:gd name="connsiteX22" fmla="*/ 27099 w 230342"/>
                <a:gd name="connsiteY22" fmla="*/ 126312 h 259403"/>
                <a:gd name="connsiteX23" fmla="*/ 33863 w 230342"/>
                <a:gd name="connsiteY23" fmla="*/ 145325 h 259403"/>
                <a:gd name="connsiteX24" fmla="*/ 55542 w 230342"/>
                <a:gd name="connsiteY24" fmla="*/ 143956 h 2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42" h="259403">
                  <a:moveTo>
                    <a:pt x="55542" y="143956"/>
                  </a:moveTo>
                  <a:lnTo>
                    <a:pt x="62328" y="133092"/>
                  </a:lnTo>
                  <a:lnTo>
                    <a:pt x="96191" y="145325"/>
                  </a:lnTo>
                  <a:lnTo>
                    <a:pt x="84007" y="195563"/>
                  </a:lnTo>
                  <a:lnTo>
                    <a:pt x="70458" y="207797"/>
                  </a:lnTo>
                  <a:lnTo>
                    <a:pt x="74512" y="252603"/>
                  </a:lnTo>
                  <a:lnTo>
                    <a:pt x="127366" y="259404"/>
                  </a:lnTo>
                  <a:lnTo>
                    <a:pt x="131420" y="218661"/>
                  </a:lnTo>
                  <a:lnTo>
                    <a:pt x="150389" y="177919"/>
                  </a:lnTo>
                  <a:lnTo>
                    <a:pt x="166649" y="104583"/>
                  </a:lnTo>
                  <a:lnTo>
                    <a:pt x="204587" y="58408"/>
                  </a:lnTo>
                  <a:lnTo>
                    <a:pt x="230343" y="1369"/>
                  </a:lnTo>
                  <a:lnTo>
                    <a:pt x="180198" y="0"/>
                  </a:lnTo>
                  <a:lnTo>
                    <a:pt x="165305" y="10865"/>
                  </a:lnTo>
                  <a:lnTo>
                    <a:pt x="162595" y="40742"/>
                  </a:lnTo>
                  <a:lnTo>
                    <a:pt x="121946" y="51607"/>
                  </a:lnTo>
                  <a:lnTo>
                    <a:pt x="93481" y="44827"/>
                  </a:lnTo>
                  <a:lnTo>
                    <a:pt x="82641" y="69273"/>
                  </a:lnTo>
                  <a:lnTo>
                    <a:pt x="65038" y="63840"/>
                  </a:lnTo>
                  <a:lnTo>
                    <a:pt x="56908" y="88286"/>
                  </a:lnTo>
                  <a:lnTo>
                    <a:pt x="29809" y="85570"/>
                  </a:lnTo>
                  <a:lnTo>
                    <a:pt x="0" y="124943"/>
                  </a:lnTo>
                  <a:lnTo>
                    <a:pt x="27099" y="126312"/>
                  </a:lnTo>
                  <a:lnTo>
                    <a:pt x="33863" y="145325"/>
                  </a:lnTo>
                  <a:lnTo>
                    <a:pt x="55542" y="143956"/>
                  </a:lnTo>
                  <a:close/>
                </a:path>
              </a:pathLst>
            </a:custGeom>
            <a:grpFill/>
            <a:ln w="3175" cap="rnd" cmpd="sng">
              <a:solidFill>
                <a:srgbClr val="103140"/>
              </a:solidFill>
              <a:prstDash val="solid"/>
              <a:round/>
            </a:ln>
          </p:spPr>
          <p:txBody>
            <a:bodyPr rtlCol="0" anchor="ctr"/>
            <a:lstStyle/>
            <a:p>
              <a:endParaRPr lang="sv-SE"/>
            </a:p>
          </p:txBody>
        </p:sp>
        <p:sp>
          <p:nvSpPr>
            <p:cNvPr id="355" name="Frihandsfigur 354">
              <a:extLst>
                <a:ext uri="{FF2B5EF4-FFF2-40B4-BE49-F238E27FC236}">
                  <a16:creationId xmlns:a16="http://schemas.microsoft.com/office/drawing/2014/main" id="{C5FF20B9-49E0-BA49-196F-22C8D9CF916D}"/>
                </a:ext>
              </a:extLst>
            </p:cNvPr>
            <p:cNvSpPr/>
            <p:nvPr/>
          </p:nvSpPr>
          <p:spPr>
            <a:xfrm>
              <a:off x="4869974" y="10176900"/>
              <a:ext cx="233052" cy="267551"/>
            </a:xfrm>
            <a:custGeom>
              <a:avLst/>
              <a:gdLst>
                <a:gd name="connsiteX0" fmla="*/ 192404 w 233052"/>
                <a:gd name="connsiteY0" fmla="*/ 19013 h 267551"/>
                <a:gd name="connsiteX1" fmla="*/ 199189 w 233052"/>
                <a:gd name="connsiteY1" fmla="*/ 8148 h 267551"/>
                <a:gd name="connsiteX2" fmla="*/ 233052 w 233052"/>
                <a:gd name="connsiteY2" fmla="*/ 20382 h 267551"/>
                <a:gd name="connsiteX3" fmla="*/ 220869 w 233052"/>
                <a:gd name="connsiteY3" fmla="*/ 70620 h 267551"/>
                <a:gd name="connsiteX4" fmla="*/ 207319 w 233052"/>
                <a:gd name="connsiteY4" fmla="*/ 82853 h 267551"/>
                <a:gd name="connsiteX5" fmla="*/ 211373 w 233052"/>
                <a:gd name="connsiteY5" fmla="*/ 127659 h 267551"/>
                <a:gd name="connsiteX6" fmla="*/ 210029 w 233052"/>
                <a:gd name="connsiteY6" fmla="*/ 203712 h 267551"/>
                <a:gd name="connsiteX7" fmla="*/ 186984 w 233052"/>
                <a:gd name="connsiteY7" fmla="*/ 232242 h 267551"/>
                <a:gd name="connsiteX8" fmla="*/ 184274 w 233052"/>
                <a:gd name="connsiteY8" fmla="*/ 249886 h 267551"/>
                <a:gd name="connsiteX9" fmla="*/ 126022 w 233052"/>
                <a:gd name="connsiteY9" fmla="*/ 267552 h 267551"/>
                <a:gd name="connsiteX10" fmla="*/ 121946 w 233052"/>
                <a:gd name="connsiteY10" fmla="*/ 243107 h 267551"/>
                <a:gd name="connsiteX11" fmla="*/ 82663 w 233052"/>
                <a:gd name="connsiteY11" fmla="*/ 225441 h 267551"/>
                <a:gd name="connsiteX12" fmla="*/ 66404 w 233052"/>
                <a:gd name="connsiteY12" fmla="*/ 236306 h 267551"/>
                <a:gd name="connsiteX13" fmla="*/ 40649 w 233052"/>
                <a:gd name="connsiteY13" fmla="*/ 221377 h 267551"/>
                <a:gd name="connsiteX14" fmla="*/ 28465 w 233052"/>
                <a:gd name="connsiteY14" fmla="*/ 224093 h 267551"/>
                <a:gd name="connsiteX15" fmla="*/ 14915 w 233052"/>
                <a:gd name="connsiteY15" fmla="*/ 198279 h 267551"/>
                <a:gd name="connsiteX16" fmla="*/ 16259 w 233052"/>
                <a:gd name="connsiteY16" fmla="*/ 157537 h 267551"/>
                <a:gd name="connsiteX17" fmla="*/ 0 w 233052"/>
                <a:gd name="connsiteY17" fmla="*/ 129028 h 267551"/>
                <a:gd name="connsiteX18" fmla="*/ 20335 w 233052"/>
                <a:gd name="connsiteY18" fmla="*/ 111362 h 267551"/>
                <a:gd name="connsiteX19" fmla="*/ 33885 w 233052"/>
                <a:gd name="connsiteY19" fmla="*/ 70620 h 267551"/>
                <a:gd name="connsiteX20" fmla="*/ 21679 w 233052"/>
                <a:gd name="connsiteY20" fmla="*/ 43458 h 267551"/>
                <a:gd name="connsiteX21" fmla="*/ 71824 w 233052"/>
                <a:gd name="connsiteY21" fmla="*/ 23098 h 267551"/>
                <a:gd name="connsiteX22" fmla="*/ 93503 w 233052"/>
                <a:gd name="connsiteY22" fmla="*/ 25814 h 267551"/>
                <a:gd name="connsiteX23" fmla="*/ 136861 w 233052"/>
                <a:gd name="connsiteY23" fmla="*/ 0 h 267551"/>
                <a:gd name="connsiteX24" fmla="*/ 163961 w 233052"/>
                <a:gd name="connsiteY24" fmla="*/ 1369 h 267551"/>
                <a:gd name="connsiteX25" fmla="*/ 170724 w 233052"/>
                <a:gd name="connsiteY25" fmla="*/ 20382 h 267551"/>
                <a:gd name="connsiteX26" fmla="*/ 192404 w 233052"/>
                <a:gd name="connsiteY26" fmla="*/ 19013 h 26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3052" h="267551">
                  <a:moveTo>
                    <a:pt x="192404" y="19013"/>
                  </a:moveTo>
                  <a:lnTo>
                    <a:pt x="199189" y="8148"/>
                  </a:lnTo>
                  <a:lnTo>
                    <a:pt x="233052" y="20382"/>
                  </a:lnTo>
                  <a:lnTo>
                    <a:pt x="220869" y="70620"/>
                  </a:lnTo>
                  <a:lnTo>
                    <a:pt x="207319" y="82853"/>
                  </a:lnTo>
                  <a:lnTo>
                    <a:pt x="211373" y="127659"/>
                  </a:lnTo>
                  <a:lnTo>
                    <a:pt x="210029" y="203712"/>
                  </a:lnTo>
                  <a:lnTo>
                    <a:pt x="186984" y="232242"/>
                  </a:lnTo>
                  <a:lnTo>
                    <a:pt x="184274" y="249886"/>
                  </a:lnTo>
                  <a:lnTo>
                    <a:pt x="126022" y="267552"/>
                  </a:lnTo>
                  <a:lnTo>
                    <a:pt x="121946" y="243107"/>
                  </a:lnTo>
                  <a:lnTo>
                    <a:pt x="82663" y="225441"/>
                  </a:lnTo>
                  <a:lnTo>
                    <a:pt x="66404" y="236306"/>
                  </a:lnTo>
                  <a:lnTo>
                    <a:pt x="40649" y="221377"/>
                  </a:lnTo>
                  <a:lnTo>
                    <a:pt x="28465" y="224093"/>
                  </a:lnTo>
                  <a:lnTo>
                    <a:pt x="14915" y="198279"/>
                  </a:lnTo>
                  <a:lnTo>
                    <a:pt x="16259" y="157537"/>
                  </a:lnTo>
                  <a:lnTo>
                    <a:pt x="0" y="129028"/>
                  </a:lnTo>
                  <a:lnTo>
                    <a:pt x="20335" y="111362"/>
                  </a:lnTo>
                  <a:lnTo>
                    <a:pt x="33885" y="70620"/>
                  </a:lnTo>
                  <a:lnTo>
                    <a:pt x="21679" y="43458"/>
                  </a:lnTo>
                  <a:lnTo>
                    <a:pt x="71824" y="23098"/>
                  </a:lnTo>
                  <a:lnTo>
                    <a:pt x="93503" y="25814"/>
                  </a:lnTo>
                  <a:lnTo>
                    <a:pt x="136861" y="0"/>
                  </a:lnTo>
                  <a:lnTo>
                    <a:pt x="163961" y="1369"/>
                  </a:lnTo>
                  <a:lnTo>
                    <a:pt x="170724" y="20382"/>
                  </a:lnTo>
                  <a:lnTo>
                    <a:pt x="192404" y="19013"/>
                  </a:lnTo>
                  <a:close/>
                </a:path>
              </a:pathLst>
            </a:custGeom>
            <a:grpFill/>
            <a:ln w="3175" cap="rnd" cmpd="sng">
              <a:solidFill>
                <a:srgbClr val="103140"/>
              </a:solidFill>
              <a:prstDash val="solid"/>
              <a:round/>
            </a:ln>
          </p:spPr>
          <p:txBody>
            <a:bodyPr rtlCol="0" anchor="ctr"/>
            <a:lstStyle/>
            <a:p>
              <a:endParaRPr lang="sv-SE"/>
            </a:p>
          </p:txBody>
        </p:sp>
        <p:sp>
          <p:nvSpPr>
            <p:cNvPr id="356" name="Frihandsfigur 355">
              <a:extLst>
                <a:ext uri="{FF2B5EF4-FFF2-40B4-BE49-F238E27FC236}">
                  <a16:creationId xmlns:a16="http://schemas.microsoft.com/office/drawing/2014/main" id="{9D46236C-E29C-6157-7B8B-7B423C7353FD}"/>
                </a:ext>
              </a:extLst>
            </p:cNvPr>
            <p:cNvSpPr/>
            <p:nvPr/>
          </p:nvSpPr>
          <p:spPr>
            <a:xfrm>
              <a:off x="4616608" y="8653137"/>
              <a:ext cx="457975" cy="469894"/>
            </a:xfrm>
            <a:custGeom>
              <a:avLst/>
              <a:gdLst>
                <a:gd name="connsiteX0" fmla="*/ 207297 w 457975"/>
                <a:gd name="connsiteY0" fmla="*/ 281133 h 469894"/>
                <a:gd name="connsiteX1" fmla="*/ 210007 w 457975"/>
                <a:gd name="connsiteY1" fmla="*/ 245823 h 469894"/>
                <a:gd name="connsiteX2" fmla="*/ 233053 w 457975"/>
                <a:gd name="connsiteY2" fmla="*/ 224093 h 469894"/>
                <a:gd name="connsiteX3" fmla="*/ 253366 w 457975"/>
                <a:gd name="connsiteY3" fmla="*/ 215945 h 469894"/>
                <a:gd name="connsiteX4" fmla="*/ 252022 w 457975"/>
                <a:gd name="connsiteY4" fmla="*/ 142609 h 469894"/>
                <a:gd name="connsiteX5" fmla="*/ 234397 w 457975"/>
                <a:gd name="connsiteY5" fmla="*/ 104583 h 469894"/>
                <a:gd name="connsiteX6" fmla="*/ 288595 w 457975"/>
                <a:gd name="connsiteY6" fmla="*/ 4085 h 469894"/>
                <a:gd name="connsiteX7" fmla="*/ 331953 w 457975"/>
                <a:gd name="connsiteY7" fmla="*/ 0 h 469894"/>
                <a:gd name="connsiteX8" fmla="*/ 417327 w 457975"/>
                <a:gd name="connsiteY8" fmla="*/ 198279 h 469894"/>
                <a:gd name="connsiteX9" fmla="*/ 457975 w 457975"/>
                <a:gd name="connsiteY9" fmla="*/ 228157 h 469894"/>
                <a:gd name="connsiteX10" fmla="*/ 455265 w 457975"/>
                <a:gd name="connsiteY10" fmla="*/ 300146 h 469894"/>
                <a:gd name="connsiteX11" fmla="*/ 444426 w 457975"/>
                <a:gd name="connsiteY11" fmla="*/ 351753 h 469894"/>
                <a:gd name="connsiteX12" fmla="*/ 415961 w 457975"/>
                <a:gd name="connsiteY12" fmla="*/ 361249 h 469894"/>
                <a:gd name="connsiteX13" fmla="*/ 384808 w 457975"/>
                <a:gd name="connsiteY13" fmla="*/ 385694 h 469894"/>
                <a:gd name="connsiteX14" fmla="*/ 378022 w 457975"/>
                <a:gd name="connsiteY14" fmla="*/ 452251 h 469894"/>
                <a:gd name="connsiteX15" fmla="*/ 341449 w 457975"/>
                <a:gd name="connsiteY15" fmla="*/ 421004 h 469894"/>
                <a:gd name="connsiteX16" fmla="*/ 306220 w 457975"/>
                <a:gd name="connsiteY16" fmla="*/ 452251 h 469894"/>
                <a:gd name="connsiteX17" fmla="*/ 280465 w 457975"/>
                <a:gd name="connsiteY17" fmla="*/ 408792 h 469894"/>
                <a:gd name="connsiteX18" fmla="*/ 234397 w 457975"/>
                <a:gd name="connsiteY18" fmla="*/ 429153 h 469894"/>
                <a:gd name="connsiteX19" fmla="*/ 188328 w 457975"/>
                <a:gd name="connsiteY19" fmla="*/ 411508 h 469894"/>
                <a:gd name="connsiteX20" fmla="*/ 147679 w 457975"/>
                <a:gd name="connsiteY20" fmla="*/ 442733 h 469894"/>
                <a:gd name="connsiteX21" fmla="*/ 119236 w 457975"/>
                <a:gd name="connsiteY21" fmla="*/ 407423 h 469894"/>
                <a:gd name="connsiteX22" fmla="*/ 70458 w 457975"/>
                <a:gd name="connsiteY22" fmla="*/ 414224 h 469894"/>
                <a:gd name="connsiteX23" fmla="*/ 54198 w 457975"/>
                <a:gd name="connsiteY23" fmla="*/ 435954 h 469894"/>
                <a:gd name="connsiteX24" fmla="*/ 67748 w 457975"/>
                <a:gd name="connsiteY24" fmla="*/ 465831 h 469894"/>
                <a:gd name="connsiteX25" fmla="*/ 35229 w 457975"/>
                <a:gd name="connsiteY25" fmla="*/ 469895 h 469894"/>
                <a:gd name="connsiteX26" fmla="*/ 16259 w 457975"/>
                <a:gd name="connsiteY26" fmla="*/ 448166 h 469894"/>
                <a:gd name="connsiteX27" fmla="*/ 0 w 457975"/>
                <a:gd name="connsiteY27" fmla="*/ 423720 h 469894"/>
                <a:gd name="connsiteX28" fmla="*/ 8130 w 457975"/>
                <a:gd name="connsiteY28" fmla="*/ 294714 h 469894"/>
                <a:gd name="connsiteX29" fmla="*/ 41993 w 457975"/>
                <a:gd name="connsiteY29" fmla="*/ 264836 h 469894"/>
                <a:gd name="connsiteX30" fmla="*/ 124656 w 457975"/>
                <a:gd name="connsiteY30" fmla="*/ 281133 h 469894"/>
                <a:gd name="connsiteX31" fmla="*/ 184274 w 457975"/>
                <a:gd name="connsiteY31" fmla="*/ 282480 h 469894"/>
                <a:gd name="connsiteX32" fmla="*/ 207297 w 457975"/>
                <a:gd name="connsiteY32" fmla="*/ 281133 h 46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7975" h="469894">
                  <a:moveTo>
                    <a:pt x="207297" y="281133"/>
                  </a:moveTo>
                  <a:lnTo>
                    <a:pt x="210007" y="245823"/>
                  </a:lnTo>
                  <a:lnTo>
                    <a:pt x="233053" y="224093"/>
                  </a:lnTo>
                  <a:lnTo>
                    <a:pt x="253366" y="215945"/>
                  </a:lnTo>
                  <a:lnTo>
                    <a:pt x="252022" y="142609"/>
                  </a:lnTo>
                  <a:lnTo>
                    <a:pt x="234397" y="104583"/>
                  </a:lnTo>
                  <a:lnTo>
                    <a:pt x="288595" y="4085"/>
                  </a:lnTo>
                  <a:lnTo>
                    <a:pt x="331953" y="0"/>
                  </a:lnTo>
                  <a:lnTo>
                    <a:pt x="417327" y="198279"/>
                  </a:lnTo>
                  <a:lnTo>
                    <a:pt x="457975" y="228157"/>
                  </a:lnTo>
                  <a:lnTo>
                    <a:pt x="455265" y="300146"/>
                  </a:lnTo>
                  <a:lnTo>
                    <a:pt x="444426" y="351753"/>
                  </a:lnTo>
                  <a:lnTo>
                    <a:pt x="415961" y="361249"/>
                  </a:lnTo>
                  <a:lnTo>
                    <a:pt x="384808" y="385694"/>
                  </a:lnTo>
                  <a:lnTo>
                    <a:pt x="378022" y="452251"/>
                  </a:lnTo>
                  <a:lnTo>
                    <a:pt x="341449" y="421004"/>
                  </a:lnTo>
                  <a:lnTo>
                    <a:pt x="306220" y="452251"/>
                  </a:lnTo>
                  <a:lnTo>
                    <a:pt x="280465" y="408792"/>
                  </a:lnTo>
                  <a:lnTo>
                    <a:pt x="234397" y="429153"/>
                  </a:lnTo>
                  <a:lnTo>
                    <a:pt x="188328" y="411508"/>
                  </a:lnTo>
                  <a:lnTo>
                    <a:pt x="147679" y="442733"/>
                  </a:lnTo>
                  <a:lnTo>
                    <a:pt x="119236" y="407423"/>
                  </a:lnTo>
                  <a:lnTo>
                    <a:pt x="70458" y="414224"/>
                  </a:lnTo>
                  <a:lnTo>
                    <a:pt x="54198" y="435954"/>
                  </a:lnTo>
                  <a:lnTo>
                    <a:pt x="67748" y="465831"/>
                  </a:lnTo>
                  <a:lnTo>
                    <a:pt x="35229" y="469895"/>
                  </a:lnTo>
                  <a:lnTo>
                    <a:pt x="16259" y="448166"/>
                  </a:lnTo>
                  <a:lnTo>
                    <a:pt x="0" y="423720"/>
                  </a:lnTo>
                  <a:lnTo>
                    <a:pt x="8130" y="294714"/>
                  </a:lnTo>
                  <a:lnTo>
                    <a:pt x="41993" y="264836"/>
                  </a:lnTo>
                  <a:lnTo>
                    <a:pt x="124656" y="281133"/>
                  </a:lnTo>
                  <a:lnTo>
                    <a:pt x="184274" y="282480"/>
                  </a:lnTo>
                  <a:lnTo>
                    <a:pt x="207297" y="281133"/>
                  </a:lnTo>
                  <a:close/>
                </a:path>
              </a:pathLst>
            </a:custGeom>
            <a:grpFill/>
            <a:ln w="3175" cap="rnd" cmpd="sng">
              <a:solidFill>
                <a:srgbClr val="103140"/>
              </a:solidFill>
              <a:prstDash val="solid"/>
              <a:round/>
            </a:ln>
          </p:spPr>
          <p:txBody>
            <a:bodyPr rtlCol="0" anchor="ctr"/>
            <a:lstStyle/>
            <a:p>
              <a:endParaRPr lang="sv-SE"/>
            </a:p>
          </p:txBody>
        </p:sp>
        <p:sp>
          <p:nvSpPr>
            <p:cNvPr id="357" name="Frihandsfigur 356">
              <a:extLst>
                <a:ext uri="{FF2B5EF4-FFF2-40B4-BE49-F238E27FC236}">
                  <a16:creationId xmlns:a16="http://schemas.microsoft.com/office/drawing/2014/main" id="{07DE4E8D-6BEC-2410-0651-04581744B4EE}"/>
                </a:ext>
              </a:extLst>
            </p:cNvPr>
            <p:cNvSpPr/>
            <p:nvPr/>
          </p:nvSpPr>
          <p:spPr>
            <a:xfrm>
              <a:off x="4215541" y="9224898"/>
              <a:ext cx="195113" cy="385694"/>
            </a:xfrm>
            <a:custGeom>
              <a:avLst/>
              <a:gdLst>
                <a:gd name="connsiteX0" fmla="*/ 96191 w 195113"/>
                <a:gd name="connsiteY0" fmla="*/ 59755 h 385694"/>
                <a:gd name="connsiteX1" fmla="*/ 131420 w 195113"/>
                <a:gd name="connsiteY1" fmla="*/ 0 h 385694"/>
                <a:gd name="connsiteX2" fmla="*/ 168015 w 195113"/>
                <a:gd name="connsiteY2" fmla="*/ 19013 h 385694"/>
                <a:gd name="connsiteX3" fmla="*/ 195114 w 195113"/>
                <a:gd name="connsiteY3" fmla="*/ 44806 h 385694"/>
                <a:gd name="connsiteX4" fmla="*/ 195114 w 195113"/>
                <a:gd name="connsiteY4" fmla="*/ 129007 h 385694"/>
                <a:gd name="connsiteX5" fmla="*/ 147679 w 195113"/>
                <a:gd name="connsiteY5" fmla="*/ 210491 h 385694"/>
                <a:gd name="connsiteX6" fmla="*/ 127366 w 195113"/>
                <a:gd name="connsiteY6" fmla="*/ 241738 h 385694"/>
                <a:gd name="connsiteX7" fmla="*/ 116526 w 195113"/>
                <a:gd name="connsiteY7" fmla="*/ 317790 h 385694"/>
                <a:gd name="connsiteX8" fmla="*/ 71802 w 195113"/>
                <a:gd name="connsiteY8" fmla="*/ 385694 h 385694"/>
                <a:gd name="connsiteX9" fmla="*/ 9474 w 195113"/>
                <a:gd name="connsiteY9" fmla="*/ 340867 h 385694"/>
                <a:gd name="connsiteX10" fmla="*/ 16259 w 195113"/>
                <a:gd name="connsiteY10" fmla="*/ 259382 h 385694"/>
                <a:gd name="connsiteX11" fmla="*/ 0 w 195113"/>
                <a:gd name="connsiteY11" fmla="*/ 233589 h 385694"/>
                <a:gd name="connsiteX12" fmla="*/ 10840 w 195113"/>
                <a:gd name="connsiteY12" fmla="*/ 97782 h 385694"/>
                <a:gd name="connsiteX13" fmla="*/ 39283 w 195113"/>
                <a:gd name="connsiteY13" fmla="*/ 46175 h 385694"/>
                <a:gd name="connsiteX14" fmla="*/ 96191 w 195113"/>
                <a:gd name="connsiteY14" fmla="*/ 59755 h 38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13" h="385694">
                  <a:moveTo>
                    <a:pt x="96191" y="59755"/>
                  </a:moveTo>
                  <a:lnTo>
                    <a:pt x="131420" y="0"/>
                  </a:lnTo>
                  <a:lnTo>
                    <a:pt x="168015" y="19013"/>
                  </a:lnTo>
                  <a:lnTo>
                    <a:pt x="195114" y="44806"/>
                  </a:lnTo>
                  <a:lnTo>
                    <a:pt x="195114" y="129007"/>
                  </a:lnTo>
                  <a:lnTo>
                    <a:pt x="147679" y="210491"/>
                  </a:lnTo>
                  <a:lnTo>
                    <a:pt x="127366" y="241738"/>
                  </a:lnTo>
                  <a:lnTo>
                    <a:pt x="116526" y="317790"/>
                  </a:lnTo>
                  <a:lnTo>
                    <a:pt x="71802" y="385694"/>
                  </a:lnTo>
                  <a:lnTo>
                    <a:pt x="9474" y="340867"/>
                  </a:lnTo>
                  <a:lnTo>
                    <a:pt x="16259" y="259382"/>
                  </a:lnTo>
                  <a:lnTo>
                    <a:pt x="0" y="233589"/>
                  </a:lnTo>
                  <a:lnTo>
                    <a:pt x="10840" y="97782"/>
                  </a:lnTo>
                  <a:lnTo>
                    <a:pt x="39283" y="46175"/>
                  </a:lnTo>
                  <a:lnTo>
                    <a:pt x="96191" y="59755"/>
                  </a:lnTo>
                  <a:close/>
                </a:path>
              </a:pathLst>
            </a:custGeom>
            <a:grpFill/>
            <a:ln w="3175" cap="rnd" cmpd="sng">
              <a:solidFill>
                <a:srgbClr val="103140"/>
              </a:solidFill>
              <a:prstDash val="solid"/>
              <a:round/>
            </a:ln>
          </p:spPr>
          <p:txBody>
            <a:bodyPr rtlCol="0" anchor="ctr"/>
            <a:lstStyle/>
            <a:p>
              <a:endParaRPr lang="sv-SE"/>
            </a:p>
          </p:txBody>
        </p:sp>
        <p:sp>
          <p:nvSpPr>
            <p:cNvPr id="358" name="Frihandsfigur 357">
              <a:extLst>
                <a:ext uri="{FF2B5EF4-FFF2-40B4-BE49-F238E27FC236}">
                  <a16:creationId xmlns:a16="http://schemas.microsoft.com/office/drawing/2014/main" id="{F694C18F-7D80-5C3D-8BE7-BE1740CF154E}"/>
                </a:ext>
              </a:extLst>
            </p:cNvPr>
            <p:cNvSpPr/>
            <p:nvPr/>
          </p:nvSpPr>
          <p:spPr>
            <a:xfrm>
              <a:off x="4519051" y="8759067"/>
              <a:ext cx="252021" cy="188783"/>
            </a:xfrm>
            <a:custGeom>
              <a:avLst/>
              <a:gdLst>
                <a:gd name="connsiteX0" fmla="*/ 105687 w 252021"/>
                <a:gd name="connsiteY0" fmla="*/ 188783 h 188783"/>
                <a:gd name="connsiteX1" fmla="*/ 139550 w 252021"/>
                <a:gd name="connsiteY1" fmla="*/ 158906 h 188783"/>
                <a:gd name="connsiteX2" fmla="*/ 222213 w 252021"/>
                <a:gd name="connsiteY2" fmla="*/ 175203 h 188783"/>
                <a:gd name="connsiteX3" fmla="*/ 252022 w 252021"/>
                <a:gd name="connsiteY3" fmla="*/ 100498 h 188783"/>
                <a:gd name="connsiteX4" fmla="*/ 222213 w 252021"/>
                <a:gd name="connsiteY4" fmla="*/ 78769 h 188783"/>
                <a:gd name="connsiteX5" fmla="*/ 212717 w 252021"/>
                <a:gd name="connsiteY5" fmla="*/ 0 h 188783"/>
                <a:gd name="connsiteX6" fmla="*/ 119236 w 252021"/>
                <a:gd name="connsiteY6" fmla="*/ 13581 h 188783"/>
                <a:gd name="connsiteX7" fmla="*/ 75878 w 252021"/>
                <a:gd name="connsiteY7" fmla="*/ 5432 h 188783"/>
                <a:gd name="connsiteX8" fmla="*/ 47413 w 252021"/>
                <a:gd name="connsiteY8" fmla="*/ 4085 h 188783"/>
                <a:gd name="connsiteX9" fmla="*/ 59618 w 252021"/>
                <a:gd name="connsiteY9" fmla="*/ 52976 h 188783"/>
                <a:gd name="connsiteX10" fmla="*/ 27099 w 252021"/>
                <a:gd name="connsiteY10" fmla="*/ 54323 h 188783"/>
                <a:gd name="connsiteX11" fmla="*/ 0 w 252021"/>
                <a:gd name="connsiteY11" fmla="*/ 107299 h 188783"/>
                <a:gd name="connsiteX12" fmla="*/ 60962 w 252021"/>
                <a:gd name="connsiteY12" fmla="*/ 135808 h 188783"/>
                <a:gd name="connsiteX13" fmla="*/ 105687 w 252021"/>
                <a:gd name="connsiteY13" fmla="*/ 188783 h 18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21" h="188783">
                  <a:moveTo>
                    <a:pt x="105687" y="188783"/>
                  </a:moveTo>
                  <a:lnTo>
                    <a:pt x="139550" y="158906"/>
                  </a:lnTo>
                  <a:lnTo>
                    <a:pt x="222213" y="175203"/>
                  </a:lnTo>
                  <a:lnTo>
                    <a:pt x="252022" y="100498"/>
                  </a:lnTo>
                  <a:lnTo>
                    <a:pt x="222213" y="78769"/>
                  </a:lnTo>
                  <a:lnTo>
                    <a:pt x="212717" y="0"/>
                  </a:lnTo>
                  <a:lnTo>
                    <a:pt x="119236" y="13581"/>
                  </a:lnTo>
                  <a:lnTo>
                    <a:pt x="75878" y="5432"/>
                  </a:lnTo>
                  <a:lnTo>
                    <a:pt x="47413" y="4085"/>
                  </a:lnTo>
                  <a:lnTo>
                    <a:pt x="59618" y="52976"/>
                  </a:lnTo>
                  <a:lnTo>
                    <a:pt x="27099" y="54323"/>
                  </a:lnTo>
                  <a:lnTo>
                    <a:pt x="0" y="107299"/>
                  </a:lnTo>
                  <a:lnTo>
                    <a:pt x="60962" y="135808"/>
                  </a:lnTo>
                  <a:lnTo>
                    <a:pt x="105687" y="188783"/>
                  </a:lnTo>
                  <a:close/>
                </a:path>
              </a:pathLst>
            </a:custGeom>
            <a:grpFill/>
            <a:ln w="3175" cap="rnd" cmpd="sng">
              <a:solidFill>
                <a:srgbClr val="103140"/>
              </a:solidFill>
              <a:prstDash val="solid"/>
              <a:round/>
            </a:ln>
          </p:spPr>
          <p:txBody>
            <a:bodyPr rtlCol="0" anchor="ctr"/>
            <a:lstStyle/>
            <a:p>
              <a:endParaRPr lang="sv-SE"/>
            </a:p>
          </p:txBody>
        </p:sp>
        <p:sp>
          <p:nvSpPr>
            <p:cNvPr id="359" name="Frihandsfigur 358">
              <a:extLst>
                <a:ext uri="{FF2B5EF4-FFF2-40B4-BE49-F238E27FC236}">
                  <a16:creationId xmlns:a16="http://schemas.microsoft.com/office/drawing/2014/main" id="{CB9124F0-A5DC-53AC-6F03-B6120FC172EF}"/>
                </a:ext>
              </a:extLst>
            </p:cNvPr>
            <p:cNvSpPr/>
            <p:nvPr/>
          </p:nvSpPr>
          <p:spPr>
            <a:xfrm>
              <a:off x="4764287" y="9064645"/>
              <a:ext cx="86717" cy="103213"/>
            </a:xfrm>
            <a:custGeom>
              <a:avLst/>
              <a:gdLst>
                <a:gd name="connsiteX0" fmla="*/ 71824 w 86717"/>
                <a:gd name="connsiteY0" fmla="*/ 65188 h 103213"/>
                <a:gd name="connsiteX1" fmla="*/ 86717 w 86717"/>
                <a:gd name="connsiteY1" fmla="*/ 17644 h 103213"/>
                <a:gd name="connsiteX2" fmla="*/ 40649 w 86717"/>
                <a:gd name="connsiteY2" fmla="*/ 0 h 103213"/>
                <a:gd name="connsiteX3" fmla="*/ 0 w 86717"/>
                <a:gd name="connsiteY3" fmla="*/ 31225 h 103213"/>
                <a:gd name="connsiteX4" fmla="*/ 32519 w 86717"/>
                <a:gd name="connsiteY4" fmla="*/ 103214 h 103213"/>
                <a:gd name="connsiteX5" fmla="*/ 71824 w 86717"/>
                <a:gd name="connsiteY5" fmla="*/ 65188 h 10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7" h="103213">
                  <a:moveTo>
                    <a:pt x="71824" y="65188"/>
                  </a:moveTo>
                  <a:lnTo>
                    <a:pt x="86717" y="17644"/>
                  </a:lnTo>
                  <a:lnTo>
                    <a:pt x="40649" y="0"/>
                  </a:lnTo>
                  <a:lnTo>
                    <a:pt x="0" y="31225"/>
                  </a:lnTo>
                  <a:lnTo>
                    <a:pt x="32519" y="103214"/>
                  </a:lnTo>
                  <a:lnTo>
                    <a:pt x="71824" y="65188"/>
                  </a:lnTo>
                  <a:close/>
                </a:path>
              </a:pathLst>
            </a:custGeom>
            <a:grpFill/>
            <a:ln w="3175" cap="rnd" cmpd="sng">
              <a:solidFill>
                <a:srgbClr val="103140"/>
              </a:solidFill>
              <a:prstDash val="solid"/>
              <a:round/>
            </a:ln>
          </p:spPr>
          <p:txBody>
            <a:bodyPr rtlCol="0" anchor="ctr"/>
            <a:lstStyle/>
            <a:p>
              <a:endParaRPr lang="sv-SE"/>
            </a:p>
          </p:txBody>
        </p:sp>
        <p:sp>
          <p:nvSpPr>
            <p:cNvPr id="360" name="Frihandsfigur 359">
              <a:extLst>
                <a:ext uri="{FF2B5EF4-FFF2-40B4-BE49-F238E27FC236}">
                  <a16:creationId xmlns:a16="http://schemas.microsoft.com/office/drawing/2014/main" id="{464AA623-BB85-10E7-9C16-2B99FEA09C34}"/>
                </a:ext>
              </a:extLst>
            </p:cNvPr>
            <p:cNvSpPr/>
            <p:nvPr/>
          </p:nvSpPr>
          <p:spPr>
            <a:xfrm>
              <a:off x="4456723" y="8866365"/>
              <a:ext cx="168014" cy="317790"/>
            </a:xfrm>
            <a:custGeom>
              <a:avLst/>
              <a:gdLst>
                <a:gd name="connsiteX0" fmla="*/ 0 w 168014"/>
                <a:gd name="connsiteY0" fmla="*/ 67904 h 317790"/>
                <a:gd name="connsiteX1" fmla="*/ 13550 w 168014"/>
                <a:gd name="connsiteY1" fmla="*/ 114079 h 317790"/>
                <a:gd name="connsiteX2" fmla="*/ 43359 w 168014"/>
                <a:gd name="connsiteY2" fmla="*/ 154821 h 317790"/>
                <a:gd name="connsiteX3" fmla="*/ 27099 w 168014"/>
                <a:gd name="connsiteY3" fmla="*/ 264815 h 317790"/>
                <a:gd name="connsiteX4" fmla="*/ 40649 w 168014"/>
                <a:gd name="connsiteY4" fmla="*/ 302841 h 317790"/>
                <a:gd name="connsiteX5" fmla="*/ 75878 w 168014"/>
                <a:gd name="connsiteY5" fmla="*/ 317790 h 317790"/>
                <a:gd name="connsiteX6" fmla="*/ 131420 w 168014"/>
                <a:gd name="connsiteY6" fmla="*/ 313705 h 317790"/>
                <a:gd name="connsiteX7" fmla="*/ 159885 w 168014"/>
                <a:gd name="connsiteY7" fmla="*/ 285196 h 317790"/>
                <a:gd name="connsiteX8" fmla="*/ 159885 w 168014"/>
                <a:gd name="connsiteY8" fmla="*/ 210491 h 317790"/>
                <a:gd name="connsiteX9" fmla="*/ 168015 w 168014"/>
                <a:gd name="connsiteY9" fmla="*/ 81485 h 317790"/>
                <a:gd name="connsiteX10" fmla="*/ 123290 w 168014"/>
                <a:gd name="connsiteY10" fmla="*/ 28509 h 317790"/>
                <a:gd name="connsiteX11" fmla="*/ 62328 w 168014"/>
                <a:gd name="connsiteY11" fmla="*/ 0 h 317790"/>
                <a:gd name="connsiteX12" fmla="*/ 25733 w 168014"/>
                <a:gd name="connsiteY12" fmla="*/ 0 h 317790"/>
                <a:gd name="connsiteX13" fmla="*/ 0 w 168014"/>
                <a:gd name="connsiteY13" fmla="*/ 67904 h 31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014" h="317790">
                  <a:moveTo>
                    <a:pt x="0" y="67904"/>
                  </a:moveTo>
                  <a:lnTo>
                    <a:pt x="13550" y="114079"/>
                  </a:lnTo>
                  <a:lnTo>
                    <a:pt x="43359" y="154821"/>
                  </a:lnTo>
                  <a:lnTo>
                    <a:pt x="27099" y="264815"/>
                  </a:lnTo>
                  <a:lnTo>
                    <a:pt x="40649" y="302841"/>
                  </a:lnTo>
                  <a:lnTo>
                    <a:pt x="75878" y="317790"/>
                  </a:lnTo>
                  <a:lnTo>
                    <a:pt x="131420" y="313705"/>
                  </a:lnTo>
                  <a:lnTo>
                    <a:pt x="159885" y="285196"/>
                  </a:lnTo>
                  <a:lnTo>
                    <a:pt x="159885" y="210491"/>
                  </a:lnTo>
                  <a:lnTo>
                    <a:pt x="168015" y="81485"/>
                  </a:lnTo>
                  <a:lnTo>
                    <a:pt x="123290" y="28509"/>
                  </a:lnTo>
                  <a:lnTo>
                    <a:pt x="62328" y="0"/>
                  </a:lnTo>
                  <a:lnTo>
                    <a:pt x="25733" y="0"/>
                  </a:lnTo>
                  <a:lnTo>
                    <a:pt x="0" y="67904"/>
                  </a:lnTo>
                  <a:close/>
                </a:path>
              </a:pathLst>
            </a:custGeom>
            <a:grpFill/>
            <a:ln w="3175" cap="rnd" cmpd="sng">
              <a:solidFill>
                <a:srgbClr val="103140"/>
              </a:solidFill>
              <a:prstDash val="solid"/>
              <a:round/>
            </a:ln>
          </p:spPr>
          <p:txBody>
            <a:bodyPr rtlCol="0" anchor="ctr"/>
            <a:lstStyle/>
            <a:p>
              <a:endParaRPr lang="sv-SE"/>
            </a:p>
          </p:txBody>
        </p:sp>
        <p:sp>
          <p:nvSpPr>
            <p:cNvPr id="361" name="Frihandsfigur 360">
              <a:extLst>
                <a:ext uri="{FF2B5EF4-FFF2-40B4-BE49-F238E27FC236}">
                  <a16:creationId xmlns:a16="http://schemas.microsoft.com/office/drawing/2014/main" id="{F1DB0720-11F3-49DE-7C88-1B9921DE6A2C}"/>
                </a:ext>
              </a:extLst>
            </p:cNvPr>
            <p:cNvSpPr/>
            <p:nvPr/>
          </p:nvSpPr>
          <p:spPr>
            <a:xfrm>
              <a:off x="4254824" y="8980444"/>
              <a:ext cx="402432" cy="556811"/>
            </a:xfrm>
            <a:custGeom>
              <a:avLst/>
              <a:gdLst>
                <a:gd name="connsiteX0" fmla="*/ 56908 w 402432"/>
                <a:gd name="connsiteY0" fmla="*/ 304209 h 556811"/>
                <a:gd name="connsiteX1" fmla="*/ 92137 w 402432"/>
                <a:gd name="connsiteY1" fmla="*/ 244454 h 556811"/>
                <a:gd name="connsiteX2" fmla="*/ 128732 w 402432"/>
                <a:gd name="connsiteY2" fmla="*/ 263467 h 556811"/>
                <a:gd name="connsiteX3" fmla="*/ 155831 w 402432"/>
                <a:gd name="connsiteY3" fmla="*/ 289260 h 556811"/>
                <a:gd name="connsiteX4" fmla="*/ 155831 w 402432"/>
                <a:gd name="connsiteY4" fmla="*/ 373461 h 556811"/>
                <a:gd name="connsiteX5" fmla="*/ 222213 w 402432"/>
                <a:gd name="connsiteY5" fmla="*/ 350384 h 556811"/>
                <a:gd name="connsiteX6" fmla="*/ 224923 w 402432"/>
                <a:gd name="connsiteY6" fmla="*/ 391126 h 556811"/>
                <a:gd name="connsiteX7" fmla="*/ 270991 w 402432"/>
                <a:gd name="connsiteY7" fmla="*/ 382978 h 556811"/>
                <a:gd name="connsiteX8" fmla="*/ 284541 w 402432"/>
                <a:gd name="connsiteY8" fmla="*/ 423720 h 556811"/>
                <a:gd name="connsiteX9" fmla="*/ 311640 w 402432"/>
                <a:gd name="connsiteY9" fmla="*/ 425068 h 556811"/>
                <a:gd name="connsiteX10" fmla="*/ 323845 w 402432"/>
                <a:gd name="connsiteY10" fmla="*/ 524218 h 556811"/>
                <a:gd name="connsiteX11" fmla="*/ 378044 w 402432"/>
                <a:gd name="connsiteY11" fmla="*/ 556812 h 556811"/>
                <a:gd name="connsiteX12" fmla="*/ 402433 w 402432"/>
                <a:gd name="connsiteY12" fmla="*/ 535083 h 556811"/>
                <a:gd name="connsiteX13" fmla="*/ 388883 w 402432"/>
                <a:gd name="connsiteY13" fmla="*/ 380262 h 556811"/>
                <a:gd name="connsiteX14" fmla="*/ 363128 w 402432"/>
                <a:gd name="connsiteY14" fmla="*/ 277048 h 556811"/>
                <a:gd name="connsiteX15" fmla="*/ 333319 w 402432"/>
                <a:gd name="connsiteY15" fmla="*/ 199627 h 556811"/>
                <a:gd name="connsiteX16" fmla="*/ 277777 w 402432"/>
                <a:gd name="connsiteY16" fmla="*/ 203712 h 556811"/>
                <a:gd name="connsiteX17" fmla="*/ 242548 w 402432"/>
                <a:gd name="connsiteY17" fmla="*/ 188762 h 556811"/>
                <a:gd name="connsiteX18" fmla="*/ 228998 w 402432"/>
                <a:gd name="connsiteY18" fmla="*/ 150736 h 556811"/>
                <a:gd name="connsiteX19" fmla="*/ 245258 w 402432"/>
                <a:gd name="connsiteY19" fmla="*/ 40742 h 556811"/>
                <a:gd name="connsiteX20" fmla="*/ 215449 w 402432"/>
                <a:gd name="connsiteY20" fmla="*/ 0 h 556811"/>
                <a:gd name="connsiteX21" fmla="*/ 170724 w 402432"/>
                <a:gd name="connsiteY21" fmla="*/ 32594 h 556811"/>
                <a:gd name="connsiteX22" fmla="*/ 107052 w 402432"/>
                <a:gd name="connsiteY22" fmla="*/ 32594 h 556811"/>
                <a:gd name="connsiteX23" fmla="*/ 71824 w 402432"/>
                <a:gd name="connsiteY23" fmla="*/ 40742 h 556811"/>
                <a:gd name="connsiteX24" fmla="*/ 31175 w 402432"/>
                <a:gd name="connsiteY24" fmla="*/ 14928 h 556811"/>
                <a:gd name="connsiteX25" fmla="*/ 1366 w 402432"/>
                <a:gd name="connsiteY25" fmla="*/ 134439 h 556811"/>
                <a:gd name="connsiteX26" fmla="*/ 23045 w 402432"/>
                <a:gd name="connsiteY26" fmla="*/ 217292 h 556811"/>
                <a:gd name="connsiteX27" fmla="*/ 0 w 402432"/>
                <a:gd name="connsiteY27" fmla="*/ 290629 h 556811"/>
                <a:gd name="connsiteX28" fmla="*/ 56908 w 402432"/>
                <a:gd name="connsiteY28" fmla="*/ 304209 h 55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32" h="556811">
                  <a:moveTo>
                    <a:pt x="56908" y="304209"/>
                  </a:moveTo>
                  <a:lnTo>
                    <a:pt x="92137" y="244454"/>
                  </a:lnTo>
                  <a:lnTo>
                    <a:pt x="128732" y="263467"/>
                  </a:lnTo>
                  <a:lnTo>
                    <a:pt x="155831" y="289260"/>
                  </a:lnTo>
                  <a:lnTo>
                    <a:pt x="155831" y="373461"/>
                  </a:lnTo>
                  <a:lnTo>
                    <a:pt x="222213" y="350384"/>
                  </a:lnTo>
                  <a:lnTo>
                    <a:pt x="224923" y="391126"/>
                  </a:lnTo>
                  <a:lnTo>
                    <a:pt x="270991" y="382978"/>
                  </a:lnTo>
                  <a:lnTo>
                    <a:pt x="284541" y="423720"/>
                  </a:lnTo>
                  <a:lnTo>
                    <a:pt x="311640" y="425068"/>
                  </a:lnTo>
                  <a:lnTo>
                    <a:pt x="323845" y="524218"/>
                  </a:lnTo>
                  <a:lnTo>
                    <a:pt x="378044" y="556812"/>
                  </a:lnTo>
                  <a:lnTo>
                    <a:pt x="402433" y="535083"/>
                  </a:lnTo>
                  <a:lnTo>
                    <a:pt x="388883" y="380262"/>
                  </a:lnTo>
                  <a:lnTo>
                    <a:pt x="363128" y="277048"/>
                  </a:lnTo>
                  <a:lnTo>
                    <a:pt x="333319" y="199627"/>
                  </a:lnTo>
                  <a:lnTo>
                    <a:pt x="277777" y="203712"/>
                  </a:lnTo>
                  <a:lnTo>
                    <a:pt x="242548" y="188762"/>
                  </a:lnTo>
                  <a:lnTo>
                    <a:pt x="228998" y="150736"/>
                  </a:lnTo>
                  <a:lnTo>
                    <a:pt x="245258" y="40742"/>
                  </a:lnTo>
                  <a:lnTo>
                    <a:pt x="215449" y="0"/>
                  </a:lnTo>
                  <a:lnTo>
                    <a:pt x="170724" y="32594"/>
                  </a:lnTo>
                  <a:lnTo>
                    <a:pt x="107052" y="32594"/>
                  </a:lnTo>
                  <a:lnTo>
                    <a:pt x="71824" y="40742"/>
                  </a:lnTo>
                  <a:lnTo>
                    <a:pt x="31175" y="14928"/>
                  </a:lnTo>
                  <a:lnTo>
                    <a:pt x="1366" y="134439"/>
                  </a:lnTo>
                  <a:lnTo>
                    <a:pt x="23045" y="217292"/>
                  </a:lnTo>
                  <a:lnTo>
                    <a:pt x="0" y="290629"/>
                  </a:lnTo>
                  <a:lnTo>
                    <a:pt x="56908" y="304209"/>
                  </a:lnTo>
                  <a:close/>
                </a:path>
              </a:pathLst>
            </a:custGeom>
            <a:grpFill/>
            <a:ln w="3175" cap="rnd" cmpd="sng">
              <a:solidFill>
                <a:srgbClr val="103140"/>
              </a:solidFill>
              <a:prstDash val="solid"/>
              <a:round/>
            </a:ln>
          </p:spPr>
          <p:txBody>
            <a:bodyPr rtlCol="0" anchor="ctr"/>
            <a:lstStyle/>
            <a:p>
              <a:endParaRPr lang="sv-SE"/>
            </a:p>
          </p:txBody>
        </p:sp>
        <p:sp>
          <p:nvSpPr>
            <p:cNvPr id="362" name="Frihandsfigur 361">
              <a:extLst>
                <a:ext uri="{FF2B5EF4-FFF2-40B4-BE49-F238E27FC236}">
                  <a16:creationId xmlns:a16="http://schemas.microsoft.com/office/drawing/2014/main" id="{E9C50D01-B1C7-BC43-8580-D38968AF13F2}"/>
                </a:ext>
              </a:extLst>
            </p:cNvPr>
            <p:cNvSpPr/>
            <p:nvPr/>
          </p:nvSpPr>
          <p:spPr>
            <a:xfrm>
              <a:off x="4738554" y="8541774"/>
              <a:ext cx="139549" cy="134460"/>
            </a:xfrm>
            <a:custGeom>
              <a:avLst/>
              <a:gdLst>
                <a:gd name="connsiteX0" fmla="*/ 4054 w 139549"/>
                <a:gd name="connsiteY0" fmla="*/ 93718 h 134460"/>
                <a:gd name="connsiteX1" fmla="*/ 13550 w 139549"/>
                <a:gd name="connsiteY1" fmla="*/ 126312 h 134460"/>
                <a:gd name="connsiteX2" fmla="*/ 47413 w 139549"/>
                <a:gd name="connsiteY2" fmla="*/ 134460 h 134460"/>
                <a:gd name="connsiteX3" fmla="*/ 134130 w 139549"/>
                <a:gd name="connsiteY3" fmla="*/ 77421 h 134460"/>
                <a:gd name="connsiteX4" fmla="*/ 139550 w 139549"/>
                <a:gd name="connsiteY4" fmla="*/ 16297 h 134460"/>
                <a:gd name="connsiteX5" fmla="*/ 102977 w 139549"/>
                <a:gd name="connsiteY5" fmla="*/ 19013 h 134460"/>
                <a:gd name="connsiteX6" fmla="*/ 74512 w 139549"/>
                <a:gd name="connsiteY6" fmla="*/ 0 h 134460"/>
                <a:gd name="connsiteX7" fmla="*/ 14894 w 139549"/>
                <a:gd name="connsiteY7" fmla="*/ 6801 h 134460"/>
                <a:gd name="connsiteX8" fmla="*/ 0 w 139549"/>
                <a:gd name="connsiteY8" fmla="*/ 38026 h 134460"/>
                <a:gd name="connsiteX9" fmla="*/ 4054 w 139549"/>
                <a:gd name="connsiteY9" fmla="*/ 93718 h 13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49" h="134460">
                  <a:moveTo>
                    <a:pt x="4054" y="93718"/>
                  </a:moveTo>
                  <a:lnTo>
                    <a:pt x="13550" y="126312"/>
                  </a:lnTo>
                  <a:lnTo>
                    <a:pt x="47413" y="134460"/>
                  </a:lnTo>
                  <a:lnTo>
                    <a:pt x="134130" y="77421"/>
                  </a:lnTo>
                  <a:lnTo>
                    <a:pt x="139550" y="16297"/>
                  </a:lnTo>
                  <a:lnTo>
                    <a:pt x="102977" y="19013"/>
                  </a:lnTo>
                  <a:lnTo>
                    <a:pt x="74512" y="0"/>
                  </a:lnTo>
                  <a:lnTo>
                    <a:pt x="14894" y="6801"/>
                  </a:lnTo>
                  <a:lnTo>
                    <a:pt x="0" y="38026"/>
                  </a:lnTo>
                  <a:lnTo>
                    <a:pt x="4054" y="93718"/>
                  </a:lnTo>
                  <a:close/>
                </a:path>
              </a:pathLst>
            </a:custGeom>
            <a:grpFill/>
            <a:ln w="3175" cap="rnd" cmpd="sng">
              <a:solidFill>
                <a:srgbClr val="103140"/>
              </a:solidFill>
              <a:prstDash val="solid"/>
              <a:round/>
            </a:ln>
          </p:spPr>
          <p:txBody>
            <a:bodyPr rtlCol="0" anchor="ctr"/>
            <a:lstStyle/>
            <a:p>
              <a:endParaRPr lang="sv-SE"/>
            </a:p>
          </p:txBody>
        </p:sp>
        <p:sp>
          <p:nvSpPr>
            <p:cNvPr id="363" name="Frihandsfigur 362">
              <a:extLst>
                <a:ext uri="{FF2B5EF4-FFF2-40B4-BE49-F238E27FC236}">
                  <a16:creationId xmlns:a16="http://schemas.microsoft.com/office/drawing/2014/main" id="{B1F04247-9A85-3869-7FDA-2F03FF678118}"/>
                </a:ext>
              </a:extLst>
            </p:cNvPr>
            <p:cNvSpPr/>
            <p:nvPr/>
          </p:nvSpPr>
          <p:spPr>
            <a:xfrm>
              <a:off x="3986542" y="8369309"/>
              <a:ext cx="321135" cy="444080"/>
            </a:xfrm>
            <a:custGeom>
              <a:avLst/>
              <a:gdLst>
                <a:gd name="connsiteX0" fmla="*/ 292671 w 321135"/>
                <a:gd name="connsiteY0" fmla="*/ 115426 h 444080"/>
                <a:gd name="connsiteX1" fmla="*/ 311640 w 321135"/>
                <a:gd name="connsiteY1" fmla="*/ 104561 h 444080"/>
                <a:gd name="connsiteX2" fmla="*/ 321135 w 321135"/>
                <a:gd name="connsiteY2" fmla="*/ 52954 h 444080"/>
                <a:gd name="connsiteX3" fmla="*/ 304876 w 321135"/>
                <a:gd name="connsiteY3" fmla="*/ 0 h 444080"/>
                <a:gd name="connsiteX4" fmla="*/ 269647 w 321135"/>
                <a:gd name="connsiteY4" fmla="*/ 25793 h 444080"/>
                <a:gd name="connsiteX5" fmla="*/ 252022 w 321135"/>
                <a:gd name="connsiteY5" fmla="*/ 70620 h 444080"/>
                <a:gd name="connsiteX6" fmla="*/ 186984 w 321135"/>
                <a:gd name="connsiteY6" fmla="*/ 99129 h 444080"/>
                <a:gd name="connsiteX7" fmla="*/ 153121 w 321135"/>
                <a:gd name="connsiteY7" fmla="*/ 135808 h 444080"/>
                <a:gd name="connsiteX8" fmla="*/ 100267 w 321135"/>
                <a:gd name="connsiteY8" fmla="*/ 142588 h 444080"/>
                <a:gd name="connsiteX9" fmla="*/ 58274 w 321135"/>
                <a:gd name="connsiteY9" fmla="*/ 124943 h 444080"/>
                <a:gd name="connsiteX10" fmla="*/ 0 w 321135"/>
                <a:gd name="connsiteY10" fmla="*/ 177898 h 444080"/>
                <a:gd name="connsiteX11" fmla="*/ 31175 w 321135"/>
                <a:gd name="connsiteY11" fmla="*/ 241738 h 444080"/>
                <a:gd name="connsiteX12" fmla="*/ 32519 w 321135"/>
                <a:gd name="connsiteY12" fmla="*/ 302841 h 444080"/>
                <a:gd name="connsiteX13" fmla="*/ 65038 w 321135"/>
                <a:gd name="connsiteY13" fmla="*/ 388410 h 444080"/>
                <a:gd name="connsiteX14" fmla="*/ 123312 w 321135"/>
                <a:gd name="connsiteY14" fmla="*/ 422352 h 444080"/>
                <a:gd name="connsiteX15" fmla="*/ 149045 w 321135"/>
                <a:gd name="connsiteY15" fmla="*/ 411487 h 444080"/>
                <a:gd name="connsiteX16" fmla="*/ 204609 w 321135"/>
                <a:gd name="connsiteY16" fmla="*/ 444081 h 444080"/>
                <a:gd name="connsiteX17" fmla="*/ 204609 w 321135"/>
                <a:gd name="connsiteY17" fmla="*/ 388410 h 444080"/>
                <a:gd name="connsiteX18" fmla="*/ 252022 w 321135"/>
                <a:gd name="connsiteY18" fmla="*/ 258035 h 444080"/>
                <a:gd name="connsiteX19" fmla="*/ 311640 w 321135"/>
                <a:gd name="connsiteY19" fmla="*/ 221356 h 444080"/>
                <a:gd name="connsiteX20" fmla="*/ 303510 w 321135"/>
                <a:gd name="connsiteY20" fmla="*/ 192847 h 444080"/>
                <a:gd name="connsiteX21" fmla="*/ 299456 w 321135"/>
                <a:gd name="connsiteY21" fmla="*/ 133092 h 444080"/>
                <a:gd name="connsiteX22" fmla="*/ 292671 w 321135"/>
                <a:gd name="connsiteY22" fmla="*/ 115426 h 44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135" h="444080">
                  <a:moveTo>
                    <a:pt x="292671" y="115426"/>
                  </a:moveTo>
                  <a:lnTo>
                    <a:pt x="311640" y="104561"/>
                  </a:lnTo>
                  <a:lnTo>
                    <a:pt x="321135" y="52954"/>
                  </a:lnTo>
                  <a:lnTo>
                    <a:pt x="304876" y="0"/>
                  </a:lnTo>
                  <a:lnTo>
                    <a:pt x="269647" y="25793"/>
                  </a:lnTo>
                  <a:lnTo>
                    <a:pt x="252022" y="70620"/>
                  </a:lnTo>
                  <a:lnTo>
                    <a:pt x="186984" y="99129"/>
                  </a:lnTo>
                  <a:lnTo>
                    <a:pt x="153121" y="135808"/>
                  </a:lnTo>
                  <a:lnTo>
                    <a:pt x="100267" y="142588"/>
                  </a:lnTo>
                  <a:lnTo>
                    <a:pt x="58274" y="124943"/>
                  </a:lnTo>
                  <a:lnTo>
                    <a:pt x="0" y="177898"/>
                  </a:lnTo>
                  <a:lnTo>
                    <a:pt x="31175" y="241738"/>
                  </a:lnTo>
                  <a:lnTo>
                    <a:pt x="32519" y="302841"/>
                  </a:lnTo>
                  <a:lnTo>
                    <a:pt x="65038" y="388410"/>
                  </a:lnTo>
                  <a:lnTo>
                    <a:pt x="123312" y="422352"/>
                  </a:lnTo>
                  <a:lnTo>
                    <a:pt x="149045" y="411487"/>
                  </a:lnTo>
                  <a:lnTo>
                    <a:pt x="204609" y="444081"/>
                  </a:lnTo>
                  <a:lnTo>
                    <a:pt x="204609" y="388410"/>
                  </a:lnTo>
                  <a:lnTo>
                    <a:pt x="252022" y="258035"/>
                  </a:lnTo>
                  <a:lnTo>
                    <a:pt x="311640" y="221356"/>
                  </a:lnTo>
                  <a:lnTo>
                    <a:pt x="303510" y="192847"/>
                  </a:lnTo>
                  <a:lnTo>
                    <a:pt x="299456" y="133092"/>
                  </a:lnTo>
                  <a:lnTo>
                    <a:pt x="292671" y="115426"/>
                  </a:lnTo>
                  <a:close/>
                </a:path>
              </a:pathLst>
            </a:custGeom>
            <a:grpFill/>
            <a:ln w="3175" cap="rnd" cmpd="sng">
              <a:solidFill>
                <a:srgbClr val="103140"/>
              </a:solidFill>
              <a:prstDash val="solid"/>
              <a:round/>
            </a:ln>
          </p:spPr>
          <p:txBody>
            <a:bodyPr rtlCol="0" anchor="ctr"/>
            <a:lstStyle/>
            <a:p>
              <a:endParaRPr lang="sv-SE"/>
            </a:p>
          </p:txBody>
        </p:sp>
        <p:sp>
          <p:nvSpPr>
            <p:cNvPr id="364" name="Frihandsfigur 363">
              <a:extLst>
                <a:ext uri="{FF2B5EF4-FFF2-40B4-BE49-F238E27FC236}">
                  <a16:creationId xmlns:a16="http://schemas.microsoft.com/office/drawing/2014/main" id="{77E47B01-F118-742C-F27C-13C659D074F0}"/>
                </a:ext>
              </a:extLst>
            </p:cNvPr>
            <p:cNvSpPr/>
            <p:nvPr/>
          </p:nvSpPr>
          <p:spPr>
            <a:xfrm>
              <a:off x="4237220" y="7349382"/>
              <a:ext cx="631409" cy="1028075"/>
            </a:xfrm>
            <a:custGeom>
              <a:avLst/>
              <a:gdLst>
                <a:gd name="connsiteX0" fmla="*/ 127366 w 631409"/>
                <a:gd name="connsiteY0" fmla="*/ 977816 h 1028075"/>
                <a:gd name="connsiteX1" fmla="*/ 239816 w 631409"/>
                <a:gd name="connsiteY1" fmla="*/ 956087 h 1028075"/>
                <a:gd name="connsiteX2" fmla="*/ 294015 w 631409"/>
                <a:gd name="connsiteY2" fmla="*/ 1028076 h 1028075"/>
                <a:gd name="connsiteX3" fmla="*/ 363128 w 631409"/>
                <a:gd name="connsiteY3" fmla="*/ 988681 h 1028075"/>
                <a:gd name="connsiteX4" fmla="*/ 373968 w 631409"/>
                <a:gd name="connsiteY4" fmla="*/ 1013126 h 1028075"/>
                <a:gd name="connsiteX5" fmla="*/ 456609 w 631409"/>
                <a:gd name="connsiteY5" fmla="*/ 952023 h 1028075"/>
                <a:gd name="connsiteX6" fmla="*/ 418671 w 631409"/>
                <a:gd name="connsiteY6" fmla="*/ 888183 h 1028075"/>
                <a:gd name="connsiteX7" fmla="*/ 444426 w 631409"/>
                <a:gd name="connsiteY7" fmla="*/ 852873 h 1028075"/>
                <a:gd name="connsiteX8" fmla="*/ 483708 w 631409"/>
                <a:gd name="connsiteY8" fmla="*/ 880035 h 1028075"/>
                <a:gd name="connsiteX9" fmla="*/ 528433 w 631409"/>
                <a:gd name="connsiteY9" fmla="*/ 839292 h 1028075"/>
                <a:gd name="connsiteX10" fmla="*/ 579921 w 631409"/>
                <a:gd name="connsiteY10" fmla="*/ 817563 h 1028075"/>
                <a:gd name="connsiteX11" fmla="*/ 601601 w 631409"/>
                <a:gd name="connsiteY11" fmla="*/ 699421 h 1028075"/>
                <a:gd name="connsiteX12" fmla="*/ 631410 w 631409"/>
                <a:gd name="connsiteY12" fmla="*/ 658678 h 1028075"/>
                <a:gd name="connsiteX13" fmla="*/ 596181 w 631409"/>
                <a:gd name="connsiteY13" fmla="*/ 631517 h 1028075"/>
                <a:gd name="connsiteX14" fmla="*/ 569082 w 631409"/>
                <a:gd name="connsiteY14" fmla="*/ 550032 h 1028075"/>
                <a:gd name="connsiteX15" fmla="*/ 508098 w 631409"/>
                <a:gd name="connsiteY15" fmla="*/ 437301 h 1028075"/>
                <a:gd name="connsiteX16" fmla="*/ 489128 w 631409"/>
                <a:gd name="connsiteY16" fmla="*/ 374830 h 1028075"/>
                <a:gd name="connsiteX17" fmla="*/ 462029 w 631409"/>
                <a:gd name="connsiteY17" fmla="*/ 373482 h 1028075"/>
                <a:gd name="connsiteX18" fmla="*/ 449845 w 631409"/>
                <a:gd name="connsiteY18" fmla="*/ 304209 h 1028075"/>
                <a:gd name="connsiteX19" fmla="*/ 228977 w 631409"/>
                <a:gd name="connsiteY19" fmla="*/ 50259 h 1028075"/>
                <a:gd name="connsiteX20" fmla="*/ 218137 w 631409"/>
                <a:gd name="connsiteY20" fmla="*/ 0 h 1028075"/>
                <a:gd name="connsiteX21" fmla="*/ 188328 w 631409"/>
                <a:gd name="connsiteY21" fmla="*/ 9517 h 1028075"/>
                <a:gd name="connsiteX22" fmla="*/ 124656 w 631409"/>
                <a:gd name="connsiteY22" fmla="*/ 0 h 1028075"/>
                <a:gd name="connsiteX23" fmla="*/ 0 w 631409"/>
                <a:gd name="connsiteY23" fmla="*/ 27162 h 1028075"/>
                <a:gd name="connsiteX24" fmla="*/ 46069 w 631409"/>
                <a:gd name="connsiteY24" fmla="*/ 157537 h 1028075"/>
                <a:gd name="connsiteX25" fmla="*/ 40649 w 631409"/>
                <a:gd name="connsiteY25" fmla="*/ 202364 h 1028075"/>
                <a:gd name="connsiteX26" fmla="*/ 63672 w 631409"/>
                <a:gd name="connsiteY26" fmla="*/ 306926 h 1028075"/>
                <a:gd name="connsiteX27" fmla="*/ 117870 w 631409"/>
                <a:gd name="connsiteY27" fmla="*/ 404707 h 1028075"/>
                <a:gd name="connsiteX28" fmla="*/ 113816 w 631409"/>
                <a:gd name="connsiteY28" fmla="*/ 453598 h 1028075"/>
                <a:gd name="connsiteX29" fmla="*/ 155809 w 631409"/>
                <a:gd name="connsiteY29" fmla="*/ 536451 h 1028075"/>
                <a:gd name="connsiteX30" fmla="*/ 154465 w 631409"/>
                <a:gd name="connsiteY30" fmla="*/ 646445 h 1028075"/>
                <a:gd name="connsiteX31" fmla="*/ 94847 w 631409"/>
                <a:gd name="connsiteY31" fmla="*/ 732015 h 1028075"/>
                <a:gd name="connsiteX32" fmla="*/ 108396 w 631409"/>
                <a:gd name="connsiteY32" fmla="*/ 874602 h 1028075"/>
                <a:gd name="connsiteX33" fmla="*/ 88061 w 631409"/>
                <a:gd name="connsiteY33" fmla="*/ 927578 h 1028075"/>
                <a:gd name="connsiteX34" fmla="*/ 128710 w 631409"/>
                <a:gd name="connsiteY34" fmla="*/ 926209 h 1028075"/>
                <a:gd name="connsiteX35" fmla="*/ 127366 w 631409"/>
                <a:gd name="connsiteY35" fmla="*/ 977816 h 102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409" h="1028075">
                  <a:moveTo>
                    <a:pt x="127366" y="977816"/>
                  </a:moveTo>
                  <a:lnTo>
                    <a:pt x="239816" y="956087"/>
                  </a:lnTo>
                  <a:lnTo>
                    <a:pt x="294015" y="1028076"/>
                  </a:lnTo>
                  <a:lnTo>
                    <a:pt x="363128" y="988681"/>
                  </a:lnTo>
                  <a:lnTo>
                    <a:pt x="373968" y="1013126"/>
                  </a:lnTo>
                  <a:lnTo>
                    <a:pt x="456609" y="952023"/>
                  </a:lnTo>
                  <a:lnTo>
                    <a:pt x="418671" y="888183"/>
                  </a:lnTo>
                  <a:lnTo>
                    <a:pt x="444426" y="852873"/>
                  </a:lnTo>
                  <a:lnTo>
                    <a:pt x="483708" y="880035"/>
                  </a:lnTo>
                  <a:lnTo>
                    <a:pt x="528433" y="839292"/>
                  </a:lnTo>
                  <a:lnTo>
                    <a:pt x="579921" y="817563"/>
                  </a:lnTo>
                  <a:lnTo>
                    <a:pt x="601601" y="699421"/>
                  </a:lnTo>
                  <a:lnTo>
                    <a:pt x="631410" y="658678"/>
                  </a:lnTo>
                  <a:lnTo>
                    <a:pt x="596181" y="631517"/>
                  </a:lnTo>
                  <a:lnTo>
                    <a:pt x="569082" y="550032"/>
                  </a:lnTo>
                  <a:lnTo>
                    <a:pt x="508098" y="437301"/>
                  </a:lnTo>
                  <a:lnTo>
                    <a:pt x="489128" y="374830"/>
                  </a:lnTo>
                  <a:lnTo>
                    <a:pt x="462029" y="373482"/>
                  </a:lnTo>
                  <a:lnTo>
                    <a:pt x="449845" y="304209"/>
                  </a:lnTo>
                  <a:lnTo>
                    <a:pt x="228977" y="50259"/>
                  </a:lnTo>
                  <a:lnTo>
                    <a:pt x="218137" y="0"/>
                  </a:lnTo>
                  <a:lnTo>
                    <a:pt x="188328" y="9517"/>
                  </a:lnTo>
                  <a:lnTo>
                    <a:pt x="124656" y="0"/>
                  </a:lnTo>
                  <a:lnTo>
                    <a:pt x="0" y="27162"/>
                  </a:lnTo>
                  <a:lnTo>
                    <a:pt x="46069" y="157537"/>
                  </a:lnTo>
                  <a:lnTo>
                    <a:pt x="40649" y="202364"/>
                  </a:lnTo>
                  <a:lnTo>
                    <a:pt x="63672" y="306926"/>
                  </a:lnTo>
                  <a:lnTo>
                    <a:pt x="117870" y="404707"/>
                  </a:lnTo>
                  <a:lnTo>
                    <a:pt x="113816" y="453598"/>
                  </a:lnTo>
                  <a:lnTo>
                    <a:pt x="155809" y="536451"/>
                  </a:lnTo>
                  <a:lnTo>
                    <a:pt x="154465" y="646445"/>
                  </a:lnTo>
                  <a:lnTo>
                    <a:pt x="94847" y="732015"/>
                  </a:lnTo>
                  <a:lnTo>
                    <a:pt x="108396" y="874602"/>
                  </a:lnTo>
                  <a:lnTo>
                    <a:pt x="88061" y="927578"/>
                  </a:lnTo>
                  <a:lnTo>
                    <a:pt x="128710" y="926209"/>
                  </a:lnTo>
                  <a:lnTo>
                    <a:pt x="127366" y="977816"/>
                  </a:lnTo>
                  <a:close/>
                </a:path>
              </a:pathLst>
            </a:custGeom>
            <a:grpFill/>
            <a:ln w="3175" cap="rnd" cmpd="sng">
              <a:solidFill>
                <a:srgbClr val="103140"/>
              </a:solidFill>
              <a:prstDash val="solid"/>
              <a:round/>
            </a:ln>
          </p:spPr>
          <p:txBody>
            <a:bodyPr rtlCol="0" anchor="ctr"/>
            <a:lstStyle/>
            <a:p>
              <a:endParaRPr lang="sv-SE"/>
            </a:p>
          </p:txBody>
        </p:sp>
        <p:sp>
          <p:nvSpPr>
            <p:cNvPr id="365" name="Frihandsfigur 364">
              <a:extLst>
                <a:ext uri="{FF2B5EF4-FFF2-40B4-BE49-F238E27FC236}">
                  <a16:creationId xmlns:a16="http://schemas.microsoft.com/office/drawing/2014/main" id="{AC96B24F-3154-E7A9-2609-6F58A253CBC3}"/>
                </a:ext>
              </a:extLst>
            </p:cNvPr>
            <p:cNvSpPr/>
            <p:nvPr/>
          </p:nvSpPr>
          <p:spPr>
            <a:xfrm>
              <a:off x="4731768" y="8619195"/>
              <a:ext cx="173434" cy="316421"/>
            </a:xfrm>
            <a:custGeom>
              <a:avLst/>
              <a:gdLst>
                <a:gd name="connsiteX0" fmla="*/ 92137 w 173434"/>
                <a:gd name="connsiteY0" fmla="*/ 315074 h 316421"/>
                <a:gd name="connsiteX1" fmla="*/ 94847 w 173434"/>
                <a:gd name="connsiteY1" fmla="*/ 279764 h 316421"/>
                <a:gd name="connsiteX2" fmla="*/ 117892 w 173434"/>
                <a:gd name="connsiteY2" fmla="*/ 258035 h 316421"/>
                <a:gd name="connsiteX3" fmla="*/ 138206 w 173434"/>
                <a:gd name="connsiteY3" fmla="*/ 249886 h 316421"/>
                <a:gd name="connsiteX4" fmla="*/ 136861 w 173434"/>
                <a:gd name="connsiteY4" fmla="*/ 176550 h 316421"/>
                <a:gd name="connsiteX5" fmla="*/ 119236 w 173434"/>
                <a:gd name="connsiteY5" fmla="*/ 138524 h 316421"/>
                <a:gd name="connsiteX6" fmla="*/ 173434 w 173434"/>
                <a:gd name="connsiteY6" fmla="*/ 38026 h 316421"/>
                <a:gd name="connsiteX7" fmla="*/ 143625 w 173434"/>
                <a:gd name="connsiteY7" fmla="*/ 21729 h 316421"/>
                <a:gd name="connsiteX8" fmla="*/ 140915 w 173434"/>
                <a:gd name="connsiteY8" fmla="*/ 0 h 316421"/>
                <a:gd name="connsiteX9" fmla="*/ 54198 w 173434"/>
                <a:gd name="connsiteY9" fmla="*/ 57039 h 316421"/>
                <a:gd name="connsiteX10" fmla="*/ 20335 w 173434"/>
                <a:gd name="connsiteY10" fmla="*/ 48891 h 316421"/>
                <a:gd name="connsiteX11" fmla="*/ 0 w 173434"/>
                <a:gd name="connsiteY11" fmla="*/ 139871 h 316421"/>
                <a:gd name="connsiteX12" fmla="*/ 9496 w 173434"/>
                <a:gd name="connsiteY12" fmla="*/ 218640 h 316421"/>
                <a:gd name="connsiteX13" fmla="*/ 39305 w 173434"/>
                <a:gd name="connsiteY13" fmla="*/ 240369 h 316421"/>
                <a:gd name="connsiteX14" fmla="*/ 9496 w 173434"/>
                <a:gd name="connsiteY14" fmla="*/ 315074 h 316421"/>
                <a:gd name="connsiteX15" fmla="*/ 69114 w 173434"/>
                <a:gd name="connsiteY15" fmla="*/ 316422 h 316421"/>
                <a:gd name="connsiteX16" fmla="*/ 92137 w 173434"/>
                <a:gd name="connsiteY16" fmla="*/ 315074 h 3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434" h="316421">
                  <a:moveTo>
                    <a:pt x="92137" y="315074"/>
                  </a:moveTo>
                  <a:lnTo>
                    <a:pt x="94847" y="279764"/>
                  </a:lnTo>
                  <a:lnTo>
                    <a:pt x="117892" y="258035"/>
                  </a:lnTo>
                  <a:lnTo>
                    <a:pt x="138206" y="249886"/>
                  </a:lnTo>
                  <a:lnTo>
                    <a:pt x="136861" y="176550"/>
                  </a:lnTo>
                  <a:lnTo>
                    <a:pt x="119236" y="138524"/>
                  </a:lnTo>
                  <a:lnTo>
                    <a:pt x="173434" y="38026"/>
                  </a:lnTo>
                  <a:lnTo>
                    <a:pt x="143625" y="21729"/>
                  </a:lnTo>
                  <a:lnTo>
                    <a:pt x="140915" y="0"/>
                  </a:lnTo>
                  <a:lnTo>
                    <a:pt x="54198" y="57039"/>
                  </a:lnTo>
                  <a:lnTo>
                    <a:pt x="20335" y="48891"/>
                  </a:lnTo>
                  <a:lnTo>
                    <a:pt x="0" y="139871"/>
                  </a:lnTo>
                  <a:lnTo>
                    <a:pt x="9496" y="218640"/>
                  </a:lnTo>
                  <a:lnTo>
                    <a:pt x="39305" y="240369"/>
                  </a:lnTo>
                  <a:lnTo>
                    <a:pt x="9496" y="315074"/>
                  </a:lnTo>
                  <a:lnTo>
                    <a:pt x="69114" y="316422"/>
                  </a:lnTo>
                  <a:lnTo>
                    <a:pt x="92137" y="315074"/>
                  </a:lnTo>
                  <a:close/>
                </a:path>
              </a:pathLst>
            </a:custGeom>
            <a:grpFill/>
            <a:ln w="3175" cap="rnd" cmpd="sng">
              <a:solidFill>
                <a:srgbClr val="103140"/>
              </a:solidFill>
              <a:prstDash val="solid"/>
              <a:round/>
            </a:ln>
          </p:spPr>
          <p:txBody>
            <a:bodyPr rtlCol="0" anchor="ctr"/>
            <a:lstStyle/>
            <a:p>
              <a:endParaRPr lang="sv-SE"/>
            </a:p>
          </p:txBody>
        </p:sp>
        <p:sp>
          <p:nvSpPr>
            <p:cNvPr id="366" name="Frihandsfigur 365">
              <a:extLst>
                <a:ext uri="{FF2B5EF4-FFF2-40B4-BE49-F238E27FC236}">
                  <a16:creationId xmlns:a16="http://schemas.microsoft.com/office/drawing/2014/main" id="{D5483563-A40B-E624-2062-07C23AF867BE}"/>
                </a:ext>
              </a:extLst>
            </p:cNvPr>
            <p:cNvSpPr/>
            <p:nvPr/>
          </p:nvSpPr>
          <p:spPr>
            <a:xfrm>
              <a:off x="4364586" y="8301405"/>
              <a:ext cx="388861" cy="471242"/>
            </a:xfrm>
            <a:custGeom>
              <a:avLst/>
              <a:gdLst>
                <a:gd name="connsiteX0" fmla="*/ 378022 w 388861"/>
                <a:gd name="connsiteY0" fmla="*/ 334087 h 471242"/>
                <a:gd name="connsiteX1" fmla="*/ 387518 w 388861"/>
                <a:gd name="connsiteY1" fmla="*/ 366681 h 471242"/>
                <a:gd name="connsiteX2" fmla="*/ 367182 w 388861"/>
                <a:gd name="connsiteY2" fmla="*/ 457662 h 471242"/>
                <a:gd name="connsiteX3" fmla="*/ 273701 w 388861"/>
                <a:gd name="connsiteY3" fmla="*/ 471242 h 471242"/>
                <a:gd name="connsiteX4" fmla="*/ 230343 w 388861"/>
                <a:gd name="connsiteY4" fmla="*/ 463094 h 471242"/>
                <a:gd name="connsiteX5" fmla="*/ 216793 w 388861"/>
                <a:gd name="connsiteY5" fmla="*/ 425068 h 471242"/>
                <a:gd name="connsiteX6" fmla="*/ 144969 w 388861"/>
                <a:gd name="connsiteY6" fmla="*/ 343583 h 471242"/>
                <a:gd name="connsiteX7" fmla="*/ 138206 w 388861"/>
                <a:gd name="connsiteY7" fmla="*/ 308273 h 471242"/>
                <a:gd name="connsiteX8" fmla="*/ 100267 w 388861"/>
                <a:gd name="connsiteY8" fmla="*/ 255319 h 471242"/>
                <a:gd name="connsiteX9" fmla="*/ 48778 w 388861"/>
                <a:gd name="connsiteY9" fmla="*/ 229505 h 471242"/>
                <a:gd name="connsiteX10" fmla="*/ 44703 w 388861"/>
                <a:gd name="connsiteY10" fmla="*/ 176550 h 471242"/>
                <a:gd name="connsiteX11" fmla="*/ 73168 w 388861"/>
                <a:gd name="connsiteY11" fmla="*/ 143956 h 471242"/>
                <a:gd name="connsiteX12" fmla="*/ 58252 w 388861"/>
                <a:gd name="connsiteY12" fmla="*/ 107278 h 471242"/>
                <a:gd name="connsiteX13" fmla="*/ 10840 w 388861"/>
                <a:gd name="connsiteY13" fmla="*/ 90981 h 471242"/>
                <a:gd name="connsiteX14" fmla="*/ 0 w 388861"/>
                <a:gd name="connsiteY14" fmla="*/ 25793 h 471242"/>
                <a:gd name="connsiteX15" fmla="*/ 112451 w 388861"/>
                <a:gd name="connsiteY15" fmla="*/ 4064 h 471242"/>
                <a:gd name="connsiteX16" fmla="*/ 166649 w 388861"/>
                <a:gd name="connsiteY16" fmla="*/ 76052 h 471242"/>
                <a:gd name="connsiteX17" fmla="*/ 235762 w 388861"/>
                <a:gd name="connsiteY17" fmla="*/ 36657 h 471242"/>
                <a:gd name="connsiteX18" fmla="*/ 246602 w 388861"/>
                <a:gd name="connsiteY18" fmla="*/ 61103 h 471242"/>
                <a:gd name="connsiteX19" fmla="*/ 329243 w 388861"/>
                <a:gd name="connsiteY19" fmla="*/ 0 h 471242"/>
                <a:gd name="connsiteX20" fmla="*/ 348213 w 388861"/>
                <a:gd name="connsiteY20" fmla="*/ 84201 h 471242"/>
                <a:gd name="connsiteX21" fmla="*/ 367182 w 388861"/>
                <a:gd name="connsiteY21" fmla="*/ 126291 h 471242"/>
                <a:gd name="connsiteX22" fmla="*/ 388862 w 388861"/>
                <a:gd name="connsiteY22" fmla="*/ 247170 h 471242"/>
                <a:gd name="connsiteX23" fmla="*/ 373968 w 388861"/>
                <a:gd name="connsiteY23" fmla="*/ 278395 h 471242"/>
                <a:gd name="connsiteX24" fmla="*/ 378022 w 388861"/>
                <a:gd name="connsiteY24" fmla="*/ 334087 h 47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861" h="471242">
                  <a:moveTo>
                    <a:pt x="378022" y="334087"/>
                  </a:moveTo>
                  <a:lnTo>
                    <a:pt x="387518" y="366681"/>
                  </a:lnTo>
                  <a:lnTo>
                    <a:pt x="367182" y="457662"/>
                  </a:lnTo>
                  <a:lnTo>
                    <a:pt x="273701" y="471242"/>
                  </a:lnTo>
                  <a:lnTo>
                    <a:pt x="230343" y="463094"/>
                  </a:lnTo>
                  <a:lnTo>
                    <a:pt x="216793" y="425068"/>
                  </a:lnTo>
                  <a:lnTo>
                    <a:pt x="144969" y="343583"/>
                  </a:lnTo>
                  <a:lnTo>
                    <a:pt x="138206" y="308273"/>
                  </a:lnTo>
                  <a:lnTo>
                    <a:pt x="100267" y="255319"/>
                  </a:lnTo>
                  <a:lnTo>
                    <a:pt x="48778" y="229505"/>
                  </a:lnTo>
                  <a:lnTo>
                    <a:pt x="44703" y="176550"/>
                  </a:lnTo>
                  <a:lnTo>
                    <a:pt x="73168" y="143956"/>
                  </a:lnTo>
                  <a:lnTo>
                    <a:pt x="58252" y="107278"/>
                  </a:lnTo>
                  <a:lnTo>
                    <a:pt x="10840" y="90981"/>
                  </a:lnTo>
                  <a:lnTo>
                    <a:pt x="0" y="25793"/>
                  </a:lnTo>
                  <a:lnTo>
                    <a:pt x="112451" y="4064"/>
                  </a:lnTo>
                  <a:lnTo>
                    <a:pt x="166649" y="76052"/>
                  </a:lnTo>
                  <a:lnTo>
                    <a:pt x="235762" y="36657"/>
                  </a:lnTo>
                  <a:lnTo>
                    <a:pt x="246602" y="61103"/>
                  </a:lnTo>
                  <a:lnTo>
                    <a:pt x="329243" y="0"/>
                  </a:lnTo>
                  <a:lnTo>
                    <a:pt x="348213" y="84201"/>
                  </a:lnTo>
                  <a:lnTo>
                    <a:pt x="367182" y="126291"/>
                  </a:lnTo>
                  <a:lnTo>
                    <a:pt x="388862" y="247170"/>
                  </a:lnTo>
                  <a:lnTo>
                    <a:pt x="373968" y="278395"/>
                  </a:lnTo>
                  <a:lnTo>
                    <a:pt x="378022" y="334087"/>
                  </a:lnTo>
                  <a:close/>
                </a:path>
              </a:pathLst>
            </a:custGeom>
            <a:grpFill/>
            <a:ln w="3175" cap="rnd" cmpd="sng">
              <a:solidFill>
                <a:srgbClr val="103140"/>
              </a:solidFill>
              <a:prstDash val="solid"/>
              <a:round/>
            </a:ln>
          </p:spPr>
          <p:txBody>
            <a:bodyPr rtlCol="0" anchor="ctr"/>
            <a:lstStyle/>
            <a:p>
              <a:endParaRPr lang="sv-SE"/>
            </a:p>
          </p:txBody>
        </p:sp>
        <p:sp>
          <p:nvSpPr>
            <p:cNvPr id="367" name="Frihandsfigur 366">
              <a:extLst>
                <a:ext uri="{FF2B5EF4-FFF2-40B4-BE49-F238E27FC236}">
                  <a16:creationId xmlns:a16="http://schemas.microsoft.com/office/drawing/2014/main" id="{FED110FD-9DD0-B0ED-9FC6-53F5EAC0AB5C}"/>
                </a:ext>
              </a:extLst>
            </p:cNvPr>
            <p:cNvSpPr/>
            <p:nvPr/>
          </p:nvSpPr>
          <p:spPr>
            <a:xfrm>
              <a:off x="4655891" y="8008060"/>
              <a:ext cx="428166" cy="649161"/>
            </a:xfrm>
            <a:custGeom>
              <a:avLst/>
              <a:gdLst>
                <a:gd name="connsiteX0" fmla="*/ 361784 w 428166"/>
                <a:gd name="connsiteY0" fmla="*/ 550011 h 649161"/>
                <a:gd name="connsiteX1" fmla="*/ 372624 w 428166"/>
                <a:gd name="connsiteY1" fmla="*/ 479391 h 649161"/>
                <a:gd name="connsiteX2" fmla="*/ 406487 w 428166"/>
                <a:gd name="connsiteY2" fmla="*/ 465810 h 649161"/>
                <a:gd name="connsiteX3" fmla="*/ 428166 w 428166"/>
                <a:gd name="connsiteY3" fmla="*/ 331371 h 649161"/>
                <a:gd name="connsiteX4" fmla="*/ 405143 w 428166"/>
                <a:gd name="connsiteY4" fmla="*/ 241738 h 649161"/>
                <a:gd name="connsiteX5" fmla="*/ 346869 w 428166"/>
                <a:gd name="connsiteY5" fmla="*/ 158885 h 649161"/>
                <a:gd name="connsiteX6" fmla="*/ 273701 w 428166"/>
                <a:gd name="connsiteY6" fmla="*/ 6780 h 649161"/>
                <a:gd name="connsiteX7" fmla="*/ 212739 w 428166"/>
                <a:gd name="connsiteY7" fmla="*/ 0 h 649161"/>
                <a:gd name="connsiteX8" fmla="*/ 182930 w 428166"/>
                <a:gd name="connsiteY8" fmla="*/ 40742 h 649161"/>
                <a:gd name="connsiteX9" fmla="*/ 161251 w 428166"/>
                <a:gd name="connsiteY9" fmla="*/ 158885 h 649161"/>
                <a:gd name="connsiteX10" fmla="*/ 109762 w 428166"/>
                <a:gd name="connsiteY10" fmla="*/ 180614 h 649161"/>
                <a:gd name="connsiteX11" fmla="*/ 65038 w 428166"/>
                <a:gd name="connsiteY11" fmla="*/ 221356 h 649161"/>
                <a:gd name="connsiteX12" fmla="*/ 25755 w 428166"/>
                <a:gd name="connsiteY12" fmla="*/ 194195 h 649161"/>
                <a:gd name="connsiteX13" fmla="*/ 0 w 428166"/>
                <a:gd name="connsiteY13" fmla="*/ 229505 h 649161"/>
                <a:gd name="connsiteX14" fmla="*/ 37939 w 428166"/>
                <a:gd name="connsiteY14" fmla="*/ 293345 h 649161"/>
                <a:gd name="connsiteX15" fmla="*/ 56908 w 428166"/>
                <a:gd name="connsiteY15" fmla="*/ 377546 h 649161"/>
                <a:gd name="connsiteX16" fmla="*/ 75878 w 428166"/>
                <a:gd name="connsiteY16" fmla="*/ 419636 h 649161"/>
                <a:gd name="connsiteX17" fmla="*/ 97557 w 428166"/>
                <a:gd name="connsiteY17" fmla="*/ 540515 h 649161"/>
                <a:gd name="connsiteX18" fmla="*/ 157175 w 428166"/>
                <a:gd name="connsiteY18" fmla="*/ 533714 h 649161"/>
                <a:gd name="connsiteX19" fmla="*/ 185640 w 428166"/>
                <a:gd name="connsiteY19" fmla="*/ 552727 h 649161"/>
                <a:gd name="connsiteX20" fmla="*/ 222213 w 428166"/>
                <a:gd name="connsiteY20" fmla="*/ 550011 h 649161"/>
                <a:gd name="connsiteX21" fmla="*/ 216793 w 428166"/>
                <a:gd name="connsiteY21" fmla="*/ 611135 h 649161"/>
                <a:gd name="connsiteX22" fmla="*/ 219503 w 428166"/>
                <a:gd name="connsiteY22" fmla="*/ 632864 h 649161"/>
                <a:gd name="connsiteX23" fmla="*/ 249312 w 428166"/>
                <a:gd name="connsiteY23" fmla="*/ 649161 h 649161"/>
                <a:gd name="connsiteX24" fmla="*/ 292671 w 428166"/>
                <a:gd name="connsiteY24" fmla="*/ 645076 h 649161"/>
                <a:gd name="connsiteX25" fmla="*/ 360418 w 428166"/>
                <a:gd name="connsiteY25" fmla="*/ 624716 h 649161"/>
                <a:gd name="connsiteX26" fmla="*/ 342815 w 428166"/>
                <a:gd name="connsiteY26" fmla="*/ 607050 h 649161"/>
                <a:gd name="connsiteX27" fmla="*/ 341449 w 428166"/>
                <a:gd name="connsiteY27" fmla="*/ 556812 h 649161"/>
                <a:gd name="connsiteX28" fmla="*/ 361784 w 428166"/>
                <a:gd name="connsiteY28" fmla="*/ 550011 h 6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8166" h="649161">
                  <a:moveTo>
                    <a:pt x="361784" y="550011"/>
                  </a:moveTo>
                  <a:lnTo>
                    <a:pt x="372624" y="479391"/>
                  </a:lnTo>
                  <a:lnTo>
                    <a:pt x="406487" y="465810"/>
                  </a:lnTo>
                  <a:lnTo>
                    <a:pt x="428166" y="331371"/>
                  </a:lnTo>
                  <a:lnTo>
                    <a:pt x="405143" y="241738"/>
                  </a:lnTo>
                  <a:lnTo>
                    <a:pt x="346869" y="158885"/>
                  </a:lnTo>
                  <a:lnTo>
                    <a:pt x="273701" y="6780"/>
                  </a:lnTo>
                  <a:lnTo>
                    <a:pt x="212739" y="0"/>
                  </a:lnTo>
                  <a:lnTo>
                    <a:pt x="182930" y="40742"/>
                  </a:lnTo>
                  <a:lnTo>
                    <a:pt x="161251" y="158885"/>
                  </a:lnTo>
                  <a:lnTo>
                    <a:pt x="109762" y="180614"/>
                  </a:lnTo>
                  <a:lnTo>
                    <a:pt x="65038" y="221356"/>
                  </a:lnTo>
                  <a:lnTo>
                    <a:pt x="25755" y="194195"/>
                  </a:lnTo>
                  <a:lnTo>
                    <a:pt x="0" y="229505"/>
                  </a:lnTo>
                  <a:lnTo>
                    <a:pt x="37939" y="293345"/>
                  </a:lnTo>
                  <a:lnTo>
                    <a:pt x="56908" y="377546"/>
                  </a:lnTo>
                  <a:lnTo>
                    <a:pt x="75878" y="419636"/>
                  </a:lnTo>
                  <a:lnTo>
                    <a:pt x="97557" y="540515"/>
                  </a:lnTo>
                  <a:lnTo>
                    <a:pt x="157175" y="533714"/>
                  </a:lnTo>
                  <a:lnTo>
                    <a:pt x="185640" y="552727"/>
                  </a:lnTo>
                  <a:lnTo>
                    <a:pt x="222213" y="550011"/>
                  </a:lnTo>
                  <a:lnTo>
                    <a:pt x="216793" y="611135"/>
                  </a:lnTo>
                  <a:lnTo>
                    <a:pt x="219503" y="632864"/>
                  </a:lnTo>
                  <a:lnTo>
                    <a:pt x="249312" y="649161"/>
                  </a:lnTo>
                  <a:lnTo>
                    <a:pt x="292671" y="645076"/>
                  </a:lnTo>
                  <a:lnTo>
                    <a:pt x="360418" y="624716"/>
                  </a:lnTo>
                  <a:lnTo>
                    <a:pt x="342815" y="607050"/>
                  </a:lnTo>
                  <a:lnTo>
                    <a:pt x="341449" y="556812"/>
                  </a:lnTo>
                  <a:lnTo>
                    <a:pt x="361784" y="550011"/>
                  </a:lnTo>
                  <a:close/>
                </a:path>
              </a:pathLst>
            </a:custGeom>
            <a:grpFill/>
            <a:ln w="3175" cap="rnd" cmpd="sng">
              <a:solidFill>
                <a:srgbClr val="103140"/>
              </a:solidFill>
              <a:prstDash val="solid"/>
              <a:round/>
            </a:ln>
          </p:spPr>
          <p:txBody>
            <a:bodyPr rtlCol="0" anchor="ctr"/>
            <a:lstStyle/>
            <a:p>
              <a:endParaRPr lang="sv-SE"/>
            </a:p>
          </p:txBody>
        </p:sp>
        <p:sp>
          <p:nvSpPr>
            <p:cNvPr id="368" name="Frihandsfigur 367">
              <a:extLst>
                <a:ext uri="{FF2B5EF4-FFF2-40B4-BE49-F238E27FC236}">
                  <a16:creationId xmlns:a16="http://schemas.microsoft.com/office/drawing/2014/main" id="{7A63A93F-2CDA-C3CF-23B5-99A00E842E40}"/>
                </a:ext>
              </a:extLst>
            </p:cNvPr>
            <p:cNvSpPr/>
            <p:nvPr/>
          </p:nvSpPr>
          <p:spPr>
            <a:xfrm>
              <a:off x="4177602" y="8275591"/>
              <a:ext cx="417326" cy="745595"/>
            </a:xfrm>
            <a:custGeom>
              <a:avLst/>
              <a:gdLst>
                <a:gd name="connsiteX0" fmla="*/ 186984 w 417326"/>
                <a:gd name="connsiteY0" fmla="*/ 51607 h 745595"/>
                <a:gd name="connsiteX1" fmla="*/ 197824 w 417326"/>
                <a:gd name="connsiteY1" fmla="*/ 116795 h 745595"/>
                <a:gd name="connsiteX2" fmla="*/ 245236 w 417326"/>
                <a:gd name="connsiteY2" fmla="*/ 133092 h 745595"/>
                <a:gd name="connsiteX3" fmla="*/ 260152 w 417326"/>
                <a:gd name="connsiteY3" fmla="*/ 169770 h 745595"/>
                <a:gd name="connsiteX4" fmla="*/ 231687 w 417326"/>
                <a:gd name="connsiteY4" fmla="*/ 202364 h 745595"/>
                <a:gd name="connsiteX5" fmla="*/ 235762 w 417326"/>
                <a:gd name="connsiteY5" fmla="*/ 255319 h 745595"/>
                <a:gd name="connsiteX6" fmla="*/ 287251 w 417326"/>
                <a:gd name="connsiteY6" fmla="*/ 281133 h 745595"/>
                <a:gd name="connsiteX7" fmla="*/ 325189 w 417326"/>
                <a:gd name="connsiteY7" fmla="*/ 334087 h 745595"/>
                <a:gd name="connsiteX8" fmla="*/ 331953 w 417326"/>
                <a:gd name="connsiteY8" fmla="*/ 369397 h 745595"/>
                <a:gd name="connsiteX9" fmla="*/ 403777 w 417326"/>
                <a:gd name="connsiteY9" fmla="*/ 450882 h 745595"/>
                <a:gd name="connsiteX10" fmla="*/ 417326 w 417326"/>
                <a:gd name="connsiteY10" fmla="*/ 488908 h 745595"/>
                <a:gd name="connsiteX11" fmla="*/ 388862 w 417326"/>
                <a:gd name="connsiteY11" fmla="*/ 487561 h 745595"/>
                <a:gd name="connsiteX12" fmla="*/ 401067 w 417326"/>
                <a:gd name="connsiteY12" fmla="*/ 536451 h 745595"/>
                <a:gd name="connsiteX13" fmla="*/ 368548 w 417326"/>
                <a:gd name="connsiteY13" fmla="*/ 537799 h 745595"/>
                <a:gd name="connsiteX14" fmla="*/ 341449 w 417326"/>
                <a:gd name="connsiteY14" fmla="*/ 590775 h 745595"/>
                <a:gd name="connsiteX15" fmla="*/ 304854 w 417326"/>
                <a:gd name="connsiteY15" fmla="*/ 590775 h 745595"/>
                <a:gd name="connsiteX16" fmla="*/ 279121 w 417326"/>
                <a:gd name="connsiteY16" fmla="*/ 658678 h 745595"/>
                <a:gd name="connsiteX17" fmla="*/ 292671 w 417326"/>
                <a:gd name="connsiteY17" fmla="*/ 704853 h 745595"/>
                <a:gd name="connsiteX18" fmla="*/ 247946 w 417326"/>
                <a:gd name="connsiteY18" fmla="*/ 737447 h 745595"/>
                <a:gd name="connsiteX19" fmla="*/ 184274 w 417326"/>
                <a:gd name="connsiteY19" fmla="*/ 737447 h 745595"/>
                <a:gd name="connsiteX20" fmla="*/ 149045 w 417326"/>
                <a:gd name="connsiteY20" fmla="*/ 745595 h 745595"/>
                <a:gd name="connsiteX21" fmla="*/ 108396 w 417326"/>
                <a:gd name="connsiteY21" fmla="*/ 719781 h 745595"/>
                <a:gd name="connsiteX22" fmla="*/ 73168 w 417326"/>
                <a:gd name="connsiteY22" fmla="*/ 679039 h 745595"/>
                <a:gd name="connsiteX23" fmla="*/ 0 w 417326"/>
                <a:gd name="connsiteY23" fmla="*/ 677692 h 745595"/>
                <a:gd name="connsiteX24" fmla="*/ 18969 w 417326"/>
                <a:gd name="connsiteY24" fmla="*/ 620652 h 745595"/>
                <a:gd name="connsiteX25" fmla="*/ 13550 w 417326"/>
                <a:gd name="connsiteY25" fmla="*/ 537799 h 745595"/>
                <a:gd name="connsiteX26" fmla="*/ 13550 w 417326"/>
                <a:gd name="connsiteY26" fmla="*/ 482128 h 745595"/>
                <a:gd name="connsiteX27" fmla="*/ 60962 w 417326"/>
                <a:gd name="connsiteY27" fmla="*/ 351753 h 745595"/>
                <a:gd name="connsiteX28" fmla="*/ 120580 w 417326"/>
                <a:gd name="connsiteY28" fmla="*/ 315074 h 745595"/>
                <a:gd name="connsiteX29" fmla="*/ 112451 w 417326"/>
                <a:gd name="connsiteY29" fmla="*/ 286565 h 745595"/>
                <a:gd name="connsiteX30" fmla="*/ 108396 w 417326"/>
                <a:gd name="connsiteY30" fmla="*/ 226810 h 745595"/>
                <a:gd name="connsiteX31" fmla="*/ 101611 w 417326"/>
                <a:gd name="connsiteY31" fmla="*/ 209144 h 745595"/>
                <a:gd name="connsiteX32" fmla="*/ 120580 w 417326"/>
                <a:gd name="connsiteY32" fmla="*/ 198279 h 745595"/>
                <a:gd name="connsiteX33" fmla="*/ 130076 w 417326"/>
                <a:gd name="connsiteY33" fmla="*/ 146672 h 745595"/>
                <a:gd name="connsiteX34" fmla="*/ 113816 w 417326"/>
                <a:gd name="connsiteY34" fmla="*/ 93718 h 745595"/>
                <a:gd name="connsiteX35" fmla="*/ 147679 w 417326"/>
                <a:gd name="connsiteY35" fmla="*/ 1369 h 745595"/>
                <a:gd name="connsiteX36" fmla="*/ 188328 w 417326"/>
                <a:gd name="connsiteY36" fmla="*/ 0 h 745595"/>
                <a:gd name="connsiteX37" fmla="*/ 186984 w 417326"/>
                <a:gd name="connsiteY37" fmla="*/ 51607 h 74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7326" h="745595">
                  <a:moveTo>
                    <a:pt x="186984" y="51607"/>
                  </a:moveTo>
                  <a:lnTo>
                    <a:pt x="197824" y="116795"/>
                  </a:lnTo>
                  <a:lnTo>
                    <a:pt x="245236" y="133092"/>
                  </a:lnTo>
                  <a:lnTo>
                    <a:pt x="260152" y="169770"/>
                  </a:lnTo>
                  <a:lnTo>
                    <a:pt x="231687" y="202364"/>
                  </a:lnTo>
                  <a:lnTo>
                    <a:pt x="235762" y="255319"/>
                  </a:lnTo>
                  <a:lnTo>
                    <a:pt x="287251" y="281133"/>
                  </a:lnTo>
                  <a:lnTo>
                    <a:pt x="325189" y="334087"/>
                  </a:lnTo>
                  <a:lnTo>
                    <a:pt x="331953" y="369397"/>
                  </a:lnTo>
                  <a:lnTo>
                    <a:pt x="403777" y="450882"/>
                  </a:lnTo>
                  <a:lnTo>
                    <a:pt x="417326" y="488908"/>
                  </a:lnTo>
                  <a:lnTo>
                    <a:pt x="388862" y="487561"/>
                  </a:lnTo>
                  <a:lnTo>
                    <a:pt x="401067" y="536451"/>
                  </a:lnTo>
                  <a:lnTo>
                    <a:pt x="368548" y="537799"/>
                  </a:lnTo>
                  <a:lnTo>
                    <a:pt x="341449" y="590775"/>
                  </a:lnTo>
                  <a:lnTo>
                    <a:pt x="304854" y="590775"/>
                  </a:lnTo>
                  <a:lnTo>
                    <a:pt x="279121" y="658678"/>
                  </a:lnTo>
                  <a:lnTo>
                    <a:pt x="292671" y="704853"/>
                  </a:lnTo>
                  <a:lnTo>
                    <a:pt x="247946" y="737447"/>
                  </a:lnTo>
                  <a:lnTo>
                    <a:pt x="184274" y="737447"/>
                  </a:lnTo>
                  <a:lnTo>
                    <a:pt x="149045" y="745595"/>
                  </a:lnTo>
                  <a:lnTo>
                    <a:pt x="108396" y="719781"/>
                  </a:lnTo>
                  <a:lnTo>
                    <a:pt x="73168" y="679039"/>
                  </a:lnTo>
                  <a:lnTo>
                    <a:pt x="0" y="677692"/>
                  </a:lnTo>
                  <a:lnTo>
                    <a:pt x="18969" y="620652"/>
                  </a:lnTo>
                  <a:lnTo>
                    <a:pt x="13550" y="537799"/>
                  </a:lnTo>
                  <a:lnTo>
                    <a:pt x="13550" y="482128"/>
                  </a:lnTo>
                  <a:lnTo>
                    <a:pt x="60962" y="351753"/>
                  </a:lnTo>
                  <a:lnTo>
                    <a:pt x="120580" y="315074"/>
                  </a:lnTo>
                  <a:lnTo>
                    <a:pt x="112451" y="286565"/>
                  </a:lnTo>
                  <a:lnTo>
                    <a:pt x="108396" y="226810"/>
                  </a:lnTo>
                  <a:lnTo>
                    <a:pt x="101611" y="209144"/>
                  </a:lnTo>
                  <a:lnTo>
                    <a:pt x="120580" y="198279"/>
                  </a:lnTo>
                  <a:lnTo>
                    <a:pt x="130076" y="146672"/>
                  </a:lnTo>
                  <a:lnTo>
                    <a:pt x="113816" y="93718"/>
                  </a:lnTo>
                  <a:lnTo>
                    <a:pt x="147679" y="1369"/>
                  </a:lnTo>
                  <a:lnTo>
                    <a:pt x="188328" y="0"/>
                  </a:lnTo>
                  <a:lnTo>
                    <a:pt x="186984" y="51607"/>
                  </a:lnTo>
                  <a:close/>
                </a:path>
              </a:pathLst>
            </a:custGeom>
            <a:grpFill/>
            <a:ln w="3175" cap="rnd" cmpd="sng">
              <a:solidFill>
                <a:srgbClr val="103140"/>
              </a:solidFill>
              <a:prstDash val="solid"/>
              <a:round/>
            </a:ln>
          </p:spPr>
          <p:txBody>
            <a:bodyPr rtlCol="0" anchor="ctr"/>
            <a:lstStyle/>
            <a:p>
              <a:endParaRPr lang="sv-SE"/>
            </a:p>
          </p:txBody>
        </p:sp>
        <p:sp>
          <p:nvSpPr>
            <p:cNvPr id="369" name="Frihandsfigur 368">
              <a:extLst>
                <a:ext uri="{FF2B5EF4-FFF2-40B4-BE49-F238E27FC236}">
                  <a16:creationId xmlns:a16="http://schemas.microsoft.com/office/drawing/2014/main" id="{053288D3-B9AF-1425-3B49-F632193A5077}"/>
                </a:ext>
              </a:extLst>
            </p:cNvPr>
            <p:cNvSpPr/>
            <p:nvPr/>
          </p:nvSpPr>
          <p:spPr>
            <a:xfrm>
              <a:off x="4455357" y="6887635"/>
              <a:ext cx="650378" cy="1362162"/>
            </a:xfrm>
            <a:custGeom>
              <a:avLst/>
              <a:gdLst>
                <a:gd name="connsiteX0" fmla="*/ 14915 w 650378"/>
                <a:gd name="connsiteY0" fmla="*/ 365334 h 1362162"/>
                <a:gd name="connsiteX1" fmla="*/ 56908 w 650378"/>
                <a:gd name="connsiteY1" fmla="*/ 334087 h 1362162"/>
                <a:gd name="connsiteX2" fmla="*/ 82663 w 650378"/>
                <a:gd name="connsiteY2" fmla="*/ 274332 h 1362162"/>
                <a:gd name="connsiteX3" fmla="*/ 104342 w 650378"/>
                <a:gd name="connsiteY3" fmla="*/ 160253 h 1362162"/>
                <a:gd name="connsiteX4" fmla="*/ 233052 w 650378"/>
                <a:gd name="connsiteY4" fmla="*/ 0 h 1362162"/>
                <a:gd name="connsiteX5" fmla="*/ 254732 w 650378"/>
                <a:gd name="connsiteY5" fmla="*/ 82853 h 1362162"/>
                <a:gd name="connsiteX6" fmla="*/ 342815 w 650378"/>
                <a:gd name="connsiteY6" fmla="*/ 245823 h 1362162"/>
                <a:gd name="connsiteX7" fmla="*/ 365838 w 650378"/>
                <a:gd name="connsiteY7" fmla="*/ 374830 h 1362162"/>
                <a:gd name="connsiteX8" fmla="*/ 413273 w 650378"/>
                <a:gd name="connsiteY8" fmla="*/ 434585 h 1362162"/>
                <a:gd name="connsiteX9" fmla="*/ 422746 w 650378"/>
                <a:gd name="connsiteY9" fmla="*/ 497057 h 1362162"/>
                <a:gd name="connsiteX10" fmla="*/ 452555 w 650378"/>
                <a:gd name="connsiteY10" fmla="*/ 635581 h 1362162"/>
                <a:gd name="connsiteX11" fmla="*/ 448501 w 650378"/>
                <a:gd name="connsiteY11" fmla="*/ 670891 h 1362162"/>
                <a:gd name="connsiteX12" fmla="*/ 593471 w 650378"/>
                <a:gd name="connsiteY12" fmla="*/ 673607 h 1362162"/>
                <a:gd name="connsiteX13" fmla="*/ 650379 w 650378"/>
                <a:gd name="connsiteY13" fmla="*/ 730646 h 1362162"/>
                <a:gd name="connsiteX14" fmla="*/ 609730 w 650378"/>
                <a:gd name="connsiteY14" fmla="*/ 797202 h 1362162"/>
                <a:gd name="connsiteX15" fmla="*/ 643615 w 650378"/>
                <a:gd name="connsiteY15" fmla="*/ 874602 h 1362162"/>
                <a:gd name="connsiteX16" fmla="*/ 635485 w 650378"/>
                <a:gd name="connsiteY16" fmla="*/ 952023 h 1362162"/>
                <a:gd name="connsiteX17" fmla="*/ 586707 w 650378"/>
                <a:gd name="connsiteY17" fmla="*/ 973753 h 1362162"/>
                <a:gd name="connsiteX18" fmla="*/ 582631 w 650378"/>
                <a:gd name="connsiteY18" fmla="*/ 1109560 h 1362162"/>
                <a:gd name="connsiteX19" fmla="*/ 597547 w 650378"/>
                <a:gd name="connsiteY19" fmla="*/ 1282026 h 1362162"/>
                <a:gd name="connsiteX20" fmla="*/ 605676 w 650378"/>
                <a:gd name="connsiteY20" fmla="*/ 1362163 h 1362162"/>
                <a:gd name="connsiteX21" fmla="*/ 547402 w 650378"/>
                <a:gd name="connsiteY21" fmla="*/ 1279310 h 1362162"/>
                <a:gd name="connsiteX22" fmla="*/ 474235 w 650378"/>
                <a:gd name="connsiteY22" fmla="*/ 1127205 h 1362162"/>
                <a:gd name="connsiteX23" fmla="*/ 413273 w 650378"/>
                <a:gd name="connsiteY23" fmla="*/ 1120425 h 1362162"/>
                <a:gd name="connsiteX24" fmla="*/ 378044 w 650378"/>
                <a:gd name="connsiteY24" fmla="*/ 1093263 h 1362162"/>
                <a:gd name="connsiteX25" fmla="*/ 350945 w 650378"/>
                <a:gd name="connsiteY25" fmla="*/ 1011779 h 1362162"/>
                <a:gd name="connsiteX26" fmla="*/ 289961 w 650378"/>
                <a:gd name="connsiteY26" fmla="*/ 899048 h 1362162"/>
                <a:gd name="connsiteX27" fmla="*/ 270991 w 650378"/>
                <a:gd name="connsiteY27" fmla="*/ 836576 h 1362162"/>
                <a:gd name="connsiteX28" fmla="*/ 243892 w 650378"/>
                <a:gd name="connsiteY28" fmla="*/ 835229 h 1362162"/>
                <a:gd name="connsiteX29" fmla="*/ 231708 w 650378"/>
                <a:gd name="connsiteY29" fmla="*/ 765956 h 1362162"/>
                <a:gd name="connsiteX30" fmla="*/ 10840 w 650378"/>
                <a:gd name="connsiteY30" fmla="*/ 512006 h 1362162"/>
                <a:gd name="connsiteX31" fmla="*/ 0 w 650378"/>
                <a:gd name="connsiteY31" fmla="*/ 461747 h 1362162"/>
                <a:gd name="connsiteX32" fmla="*/ 14915 w 650378"/>
                <a:gd name="connsiteY32" fmla="*/ 365334 h 136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0378" h="1362162">
                  <a:moveTo>
                    <a:pt x="14915" y="365334"/>
                  </a:moveTo>
                  <a:lnTo>
                    <a:pt x="56908" y="334087"/>
                  </a:lnTo>
                  <a:lnTo>
                    <a:pt x="82663" y="274332"/>
                  </a:lnTo>
                  <a:lnTo>
                    <a:pt x="104342" y="160253"/>
                  </a:lnTo>
                  <a:lnTo>
                    <a:pt x="233052" y="0"/>
                  </a:lnTo>
                  <a:lnTo>
                    <a:pt x="254732" y="82853"/>
                  </a:lnTo>
                  <a:lnTo>
                    <a:pt x="342815" y="245823"/>
                  </a:lnTo>
                  <a:lnTo>
                    <a:pt x="365838" y="374830"/>
                  </a:lnTo>
                  <a:lnTo>
                    <a:pt x="413273" y="434585"/>
                  </a:lnTo>
                  <a:lnTo>
                    <a:pt x="422746" y="497057"/>
                  </a:lnTo>
                  <a:lnTo>
                    <a:pt x="452555" y="635581"/>
                  </a:lnTo>
                  <a:lnTo>
                    <a:pt x="448501" y="670891"/>
                  </a:lnTo>
                  <a:lnTo>
                    <a:pt x="593471" y="673607"/>
                  </a:lnTo>
                  <a:lnTo>
                    <a:pt x="650379" y="730646"/>
                  </a:lnTo>
                  <a:lnTo>
                    <a:pt x="609730" y="797202"/>
                  </a:lnTo>
                  <a:lnTo>
                    <a:pt x="643615" y="874602"/>
                  </a:lnTo>
                  <a:lnTo>
                    <a:pt x="635485" y="952023"/>
                  </a:lnTo>
                  <a:lnTo>
                    <a:pt x="586707" y="973753"/>
                  </a:lnTo>
                  <a:lnTo>
                    <a:pt x="582631" y="1109560"/>
                  </a:lnTo>
                  <a:lnTo>
                    <a:pt x="597547" y="1282026"/>
                  </a:lnTo>
                  <a:lnTo>
                    <a:pt x="605676" y="1362163"/>
                  </a:lnTo>
                  <a:lnTo>
                    <a:pt x="547402" y="1279310"/>
                  </a:lnTo>
                  <a:lnTo>
                    <a:pt x="474235" y="1127205"/>
                  </a:lnTo>
                  <a:lnTo>
                    <a:pt x="413273" y="1120425"/>
                  </a:lnTo>
                  <a:lnTo>
                    <a:pt x="378044" y="1093263"/>
                  </a:lnTo>
                  <a:lnTo>
                    <a:pt x="350945" y="1011779"/>
                  </a:lnTo>
                  <a:lnTo>
                    <a:pt x="289961" y="899048"/>
                  </a:lnTo>
                  <a:lnTo>
                    <a:pt x="270991" y="836576"/>
                  </a:lnTo>
                  <a:lnTo>
                    <a:pt x="243892" y="835229"/>
                  </a:lnTo>
                  <a:lnTo>
                    <a:pt x="231708" y="765956"/>
                  </a:lnTo>
                  <a:lnTo>
                    <a:pt x="10840" y="512006"/>
                  </a:lnTo>
                  <a:lnTo>
                    <a:pt x="0" y="461747"/>
                  </a:lnTo>
                  <a:lnTo>
                    <a:pt x="14915" y="365334"/>
                  </a:lnTo>
                  <a:close/>
                </a:path>
              </a:pathLst>
            </a:custGeom>
            <a:grpFill/>
            <a:ln w="3175" cap="rnd" cmpd="sng">
              <a:solidFill>
                <a:srgbClr val="103140"/>
              </a:solidFill>
              <a:prstDash val="solid"/>
              <a:round/>
            </a:ln>
          </p:spPr>
          <p:txBody>
            <a:bodyPr rtlCol="0" anchor="ctr"/>
            <a:lstStyle/>
            <a:p>
              <a:endParaRPr lang="sv-SE"/>
            </a:p>
          </p:txBody>
        </p:sp>
        <p:sp>
          <p:nvSpPr>
            <p:cNvPr id="370" name="Frihandsfigur 369">
              <a:extLst>
                <a:ext uri="{FF2B5EF4-FFF2-40B4-BE49-F238E27FC236}">
                  <a16:creationId xmlns:a16="http://schemas.microsoft.com/office/drawing/2014/main" id="{078CAE04-D220-1CE8-BCE1-E5B05C5FEFFB}"/>
                </a:ext>
              </a:extLst>
            </p:cNvPr>
            <p:cNvSpPr/>
            <p:nvPr/>
          </p:nvSpPr>
          <p:spPr>
            <a:xfrm>
              <a:off x="4241274" y="6127111"/>
              <a:ext cx="1027056" cy="1257580"/>
            </a:xfrm>
            <a:custGeom>
              <a:avLst/>
              <a:gdLst>
                <a:gd name="connsiteX0" fmla="*/ 823813 w 1027056"/>
                <a:gd name="connsiteY0" fmla="*/ 646445 h 1257580"/>
                <a:gd name="connsiteX1" fmla="*/ 867172 w 1027056"/>
                <a:gd name="connsiteY1" fmla="*/ 664111 h 1257580"/>
                <a:gd name="connsiteX2" fmla="*/ 902401 w 1027056"/>
                <a:gd name="connsiteY2" fmla="*/ 729299 h 1257580"/>
                <a:gd name="connsiteX3" fmla="*/ 913240 w 1027056"/>
                <a:gd name="connsiteY3" fmla="*/ 842008 h 1257580"/>
                <a:gd name="connsiteX4" fmla="*/ 960675 w 1027056"/>
                <a:gd name="connsiteY4" fmla="*/ 1023991 h 1257580"/>
                <a:gd name="connsiteX5" fmla="*/ 955255 w 1027056"/>
                <a:gd name="connsiteY5" fmla="*/ 1079683 h 1257580"/>
                <a:gd name="connsiteX6" fmla="*/ 1027057 w 1027056"/>
                <a:gd name="connsiteY6" fmla="*/ 1196477 h 1257580"/>
                <a:gd name="connsiteX7" fmla="*/ 978278 w 1027056"/>
                <a:gd name="connsiteY7" fmla="*/ 1199194 h 1257580"/>
                <a:gd name="connsiteX8" fmla="*/ 934920 w 1027056"/>
                <a:gd name="connsiteY8" fmla="*/ 1162515 h 1257580"/>
                <a:gd name="connsiteX9" fmla="*/ 890217 w 1027056"/>
                <a:gd name="connsiteY9" fmla="*/ 1170663 h 1257580"/>
                <a:gd name="connsiteX10" fmla="*/ 830599 w 1027056"/>
                <a:gd name="connsiteY10" fmla="*/ 1241283 h 1257580"/>
                <a:gd name="connsiteX11" fmla="*/ 742516 w 1027056"/>
                <a:gd name="connsiteY11" fmla="*/ 1234504 h 1257580"/>
                <a:gd name="connsiteX12" fmla="*/ 636829 w 1027056"/>
                <a:gd name="connsiteY12" fmla="*/ 1257580 h 1257580"/>
                <a:gd name="connsiteX13" fmla="*/ 627356 w 1027056"/>
                <a:gd name="connsiteY13" fmla="*/ 1195109 h 1257580"/>
                <a:gd name="connsiteX14" fmla="*/ 579921 w 1027056"/>
                <a:gd name="connsiteY14" fmla="*/ 1135353 h 1257580"/>
                <a:gd name="connsiteX15" fmla="*/ 556898 w 1027056"/>
                <a:gd name="connsiteY15" fmla="*/ 1006346 h 1257580"/>
                <a:gd name="connsiteX16" fmla="*/ 468815 w 1027056"/>
                <a:gd name="connsiteY16" fmla="*/ 843377 h 1257580"/>
                <a:gd name="connsiteX17" fmla="*/ 447136 w 1027056"/>
                <a:gd name="connsiteY17" fmla="*/ 760524 h 1257580"/>
                <a:gd name="connsiteX18" fmla="*/ 318426 w 1027056"/>
                <a:gd name="connsiteY18" fmla="*/ 920777 h 1257580"/>
                <a:gd name="connsiteX19" fmla="*/ 193770 w 1027056"/>
                <a:gd name="connsiteY19" fmla="*/ 699421 h 1257580"/>
                <a:gd name="connsiteX20" fmla="*/ 123312 w 1027056"/>
                <a:gd name="connsiteY20" fmla="*/ 702137 h 1257580"/>
                <a:gd name="connsiteX21" fmla="*/ 0 w 1027056"/>
                <a:gd name="connsiteY21" fmla="*/ 536451 h 1257580"/>
                <a:gd name="connsiteX22" fmla="*/ 97557 w 1027056"/>
                <a:gd name="connsiteY22" fmla="*/ 0 h 1257580"/>
                <a:gd name="connsiteX23" fmla="*/ 242548 w 1027056"/>
                <a:gd name="connsiteY23" fmla="*/ 47543 h 1257580"/>
                <a:gd name="connsiteX24" fmla="*/ 326555 w 1027056"/>
                <a:gd name="connsiteY24" fmla="*/ 43458 h 1257580"/>
                <a:gd name="connsiteX25" fmla="*/ 391593 w 1027056"/>
                <a:gd name="connsiteY25" fmla="*/ 131744 h 1257580"/>
                <a:gd name="connsiteX26" fmla="*/ 434952 w 1027056"/>
                <a:gd name="connsiteY26" fmla="*/ 194216 h 1257580"/>
                <a:gd name="connsiteX27" fmla="*/ 489150 w 1027056"/>
                <a:gd name="connsiteY27" fmla="*/ 255319 h 1257580"/>
                <a:gd name="connsiteX28" fmla="*/ 555532 w 1027056"/>
                <a:gd name="connsiteY28" fmla="*/ 222725 h 1257580"/>
                <a:gd name="connsiteX29" fmla="*/ 566372 w 1027056"/>
                <a:gd name="connsiteY29" fmla="*/ 268899 h 1257580"/>
                <a:gd name="connsiteX30" fmla="*/ 588051 w 1027056"/>
                <a:gd name="connsiteY30" fmla="*/ 277048 h 1257580"/>
                <a:gd name="connsiteX31" fmla="*/ 509463 w 1027056"/>
                <a:gd name="connsiteY31" fmla="*/ 349037 h 1257580"/>
                <a:gd name="connsiteX32" fmla="*/ 602966 w 1027056"/>
                <a:gd name="connsiteY32" fmla="*/ 463115 h 1257580"/>
                <a:gd name="connsiteX33" fmla="*/ 646325 w 1027056"/>
                <a:gd name="connsiteY33" fmla="*/ 555465 h 1257580"/>
                <a:gd name="connsiteX34" fmla="*/ 640905 w 1027056"/>
                <a:gd name="connsiteY34" fmla="*/ 600271 h 1257580"/>
                <a:gd name="connsiteX35" fmla="*/ 668004 w 1027056"/>
                <a:gd name="connsiteY35" fmla="*/ 638297 h 1257580"/>
                <a:gd name="connsiteX36" fmla="*/ 691028 w 1027056"/>
                <a:gd name="connsiteY36" fmla="*/ 622000 h 1257580"/>
                <a:gd name="connsiteX37" fmla="*/ 823813 w 1027056"/>
                <a:gd name="connsiteY37" fmla="*/ 646445 h 12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7056" h="1257580">
                  <a:moveTo>
                    <a:pt x="823813" y="646445"/>
                  </a:moveTo>
                  <a:lnTo>
                    <a:pt x="867172" y="664111"/>
                  </a:lnTo>
                  <a:lnTo>
                    <a:pt x="902401" y="729299"/>
                  </a:lnTo>
                  <a:lnTo>
                    <a:pt x="913240" y="842008"/>
                  </a:lnTo>
                  <a:lnTo>
                    <a:pt x="960675" y="1023991"/>
                  </a:lnTo>
                  <a:lnTo>
                    <a:pt x="955255" y="1079683"/>
                  </a:lnTo>
                  <a:lnTo>
                    <a:pt x="1027057" y="1196477"/>
                  </a:lnTo>
                  <a:lnTo>
                    <a:pt x="978278" y="1199194"/>
                  </a:lnTo>
                  <a:lnTo>
                    <a:pt x="934920" y="1162515"/>
                  </a:lnTo>
                  <a:lnTo>
                    <a:pt x="890217" y="1170663"/>
                  </a:lnTo>
                  <a:lnTo>
                    <a:pt x="830599" y="1241283"/>
                  </a:lnTo>
                  <a:lnTo>
                    <a:pt x="742516" y="1234504"/>
                  </a:lnTo>
                  <a:lnTo>
                    <a:pt x="636829" y="1257580"/>
                  </a:lnTo>
                  <a:lnTo>
                    <a:pt x="627356" y="1195109"/>
                  </a:lnTo>
                  <a:lnTo>
                    <a:pt x="579921" y="1135353"/>
                  </a:lnTo>
                  <a:lnTo>
                    <a:pt x="556898" y="1006346"/>
                  </a:lnTo>
                  <a:lnTo>
                    <a:pt x="468815" y="843377"/>
                  </a:lnTo>
                  <a:lnTo>
                    <a:pt x="447136" y="760524"/>
                  </a:lnTo>
                  <a:lnTo>
                    <a:pt x="318426" y="920777"/>
                  </a:lnTo>
                  <a:lnTo>
                    <a:pt x="193770" y="699421"/>
                  </a:lnTo>
                  <a:lnTo>
                    <a:pt x="123312" y="702137"/>
                  </a:lnTo>
                  <a:lnTo>
                    <a:pt x="0" y="536451"/>
                  </a:lnTo>
                  <a:lnTo>
                    <a:pt x="97557" y="0"/>
                  </a:lnTo>
                  <a:lnTo>
                    <a:pt x="242548" y="47543"/>
                  </a:lnTo>
                  <a:lnTo>
                    <a:pt x="326555" y="43458"/>
                  </a:lnTo>
                  <a:lnTo>
                    <a:pt x="391593" y="131744"/>
                  </a:lnTo>
                  <a:lnTo>
                    <a:pt x="434952" y="194216"/>
                  </a:lnTo>
                  <a:lnTo>
                    <a:pt x="489150" y="255319"/>
                  </a:lnTo>
                  <a:lnTo>
                    <a:pt x="555532" y="222725"/>
                  </a:lnTo>
                  <a:lnTo>
                    <a:pt x="566372" y="268899"/>
                  </a:lnTo>
                  <a:lnTo>
                    <a:pt x="588051" y="277048"/>
                  </a:lnTo>
                  <a:lnTo>
                    <a:pt x="509463" y="349037"/>
                  </a:lnTo>
                  <a:lnTo>
                    <a:pt x="602966" y="463115"/>
                  </a:lnTo>
                  <a:lnTo>
                    <a:pt x="646325" y="555465"/>
                  </a:lnTo>
                  <a:lnTo>
                    <a:pt x="640905" y="600271"/>
                  </a:lnTo>
                  <a:lnTo>
                    <a:pt x="668004" y="638297"/>
                  </a:lnTo>
                  <a:lnTo>
                    <a:pt x="691028" y="622000"/>
                  </a:lnTo>
                  <a:lnTo>
                    <a:pt x="823813" y="646445"/>
                  </a:lnTo>
                  <a:close/>
                </a:path>
              </a:pathLst>
            </a:custGeom>
            <a:grpFill/>
            <a:ln w="3175" cap="rnd" cmpd="sng">
              <a:solidFill>
                <a:srgbClr val="103140"/>
              </a:solidFill>
              <a:prstDash val="solid"/>
              <a:round/>
            </a:ln>
          </p:spPr>
          <p:txBody>
            <a:bodyPr rtlCol="0" anchor="ctr"/>
            <a:lstStyle/>
            <a:p>
              <a:endParaRPr lang="sv-SE"/>
            </a:p>
          </p:txBody>
        </p:sp>
        <p:sp>
          <p:nvSpPr>
            <p:cNvPr id="371" name="Frihandsfigur 370">
              <a:extLst>
                <a:ext uri="{FF2B5EF4-FFF2-40B4-BE49-F238E27FC236}">
                  <a16:creationId xmlns:a16="http://schemas.microsoft.com/office/drawing/2014/main" id="{934206CF-DD31-DEA1-AC9D-B548A1F09B30}"/>
                </a:ext>
              </a:extLst>
            </p:cNvPr>
            <p:cNvSpPr/>
            <p:nvPr/>
          </p:nvSpPr>
          <p:spPr>
            <a:xfrm>
              <a:off x="4208755" y="10011215"/>
              <a:ext cx="207319" cy="192847"/>
            </a:xfrm>
            <a:custGeom>
              <a:avLst/>
              <a:gdLst>
                <a:gd name="connsiteX0" fmla="*/ 59618 w 207319"/>
                <a:gd name="connsiteY0" fmla="*/ 192847 h 192847"/>
                <a:gd name="connsiteX1" fmla="*/ 115182 w 207319"/>
                <a:gd name="connsiteY1" fmla="*/ 160253 h 192847"/>
                <a:gd name="connsiteX2" fmla="*/ 123312 w 207319"/>
                <a:gd name="connsiteY2" fmla="*/ 134460 h 192847"/>
                <a:gd name="connsiteX3" fmla="*/ 144991 w 207319"/>
                <a:gd name="connsiteY3" fmla="*/ 149389 h 192847"/>
                <a:gd name="connsiteX4" fmla="*/ 166670 w 207319"/>
                <a:gd name="connsiteY4" fmla="*/ 141240 h 192847"/>
                <a:gd name="connsiteX5" fmla="*/ 188350 w 207319"/>
                <a:gd name="connsiteY5" fmla="*/ 150757 h 192847"/>
                <a:gd name="connsiteX6" fmla="*/ 197824 w 207319"/>
                <a:gd name="connsiteY6" fmla="*/ 130375 h 192847"/>
                <a:gd name="connsiteX7" fmla="*/ 176144 w 207319"/>
                <a:gd name="connsiteY7" fmla="*/ 92349 h 192847"/>
                <a:gd name="connsiteX8" fmla="*/ 181564 w 207319"/>
                <a:gd name="connsiteY8" fmla="*/ 58408 h 192847"/>
                <a:gd name="connsiteX9" fmla="*/ 205953 w 207319"/>
                <a:gd name="connsiteY9" fmla="*/ 39395 h 192847"/>
                <a:gd name="connsiteX10" fmla="*/ 207319 w 207319"/>
                <a:gd name="connsiteY10" fmla="*/ 0 h 192847"/>
                <a:gd name="connsiteX11" fmla="*/ 136861 w 207319"/>
                <a:gd name="connsiteY11" fmla="*/ 33963 h 192847"/>
                <a:gd name="connsiteX12" fmla="*/ 98923 w 207319"/>
                <a:gd name="connsiteY12" fmla="*/ 12233 h 192847"/>
                <a:gd name="connsiteX13" fmla="*/ 29809 w 207319"/>
                <a:gd name="connsiteY13" fmla="*/ 42111 h 192847"/>
                <a:gd name="connsiteX14" fmla="*/ 0 w 207319"/>
                <a:gd name="connsiteY14" fmla="*/ 78769 h 192847"/>
                <a:gd name="connsiteX15" fmla="*/ 18969 w 207319"/>
                <a:gd name="connsiteY15" fmla="*/ 112731 h 192847"/>
                <a:gd name="connsiteX16" fmla="*/ 48778 w 207319"/>
                <a:gd name="connsiteY16" fmla="*/ 116795 h 192847"/>
                <a:gd name="connsiteX17" fmla="*/ 58274 w 207319"/>
                <a:gd name="connsiteY17" fmla="*/ 138524 h 192847"/>
                <a:gd name="connsiteX18" fmla="*/ 33885 w 207319"/>
                <a:gd name="connsiteY18" fmla="*/ 186067 h 192847"/>
                <a:gd name="connsiteX19" fmla="*/ 59618 w 207319"/>
                <a:gd name="connsiteY19" fmla="*/ 192847 h 1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319" h="192847">
                  <a:moveTo>
                    <a:pt x="59618" y="192847"/>
                  </a:moveTo>
                  <a:lnTo>
                    <a:pt x="115182" y="160253"/>
                  </a:lnTo>
                  <a:lnTo>
                    <a:pt x="123312" y="134460"/>
                  </a:lnTo>
                  <a:lnTo>
                    <a:pt x="144991" y="149389"/>
                  </a:lnTo>
                  <a:lnTo>
                    <a:pt x="166670" y="141240"/>
                  </a:lnTo>
                  <a:lnTo>
                    <a:pt x="188350" y="150757"/>
                  </a:lnTo>
                  <a:lnTo>
                    <a:pt x="197824" y="130375"/>
                  </a:lnTo>
                  <a:lnTo>
                    <a:pt x="176144" y="92349"/>
                  </a:lnTo>
                  <a:lnTo>
                    <a:pt x="181564" y="58408"/>
                  </a:lnTo>
                  <a:lnTo>
                    <a:pt x="205953" y="39395"/>
                  </a:lnTo>
                  <a:lnTo>
                    <a:pt x="207319" y="0"/>
                  </a:lnTo>
                  <a:lnTo>
                    <a:pt x="136861" y="33963"/>
                  </a:lnTo>
                  <a:lnTo>
                    <a:pt x="98923" y="12233"/>
                  </a:lnTo>
                  <a:lnTo>
                    <a:pt x="29809" y="42111"/>
                  </a:lnTo>
                  <a:lnTo>
                    <a:pt x="0" y="78769"/>
                  </a:lnTo>
                  <a:lnTo>
                    <a:pt x="18969" y="112731"/>
                  </a:lnTo>
                  <a:lnTo>
                    <a:pt x="48778" y="116795"/>
                  </a:lnTo>
                  <a:lnTo>
                    <a:pt x="58274" y="138524"/>
                  </a:lnTo>
                  <a:lnTo>
                    <a:pt x="33885" y="186067"/>
                  </a:lnTo>
                  <a:lnTo>
                    <a:pt x="59618" y="192847"/>
                  </a:lnTo>
                  <a:close/>
                </a:path>
              </a:pathLst>
            </a:custGeom>
            <a:grpFill/>
            <a:ln w="3175" cap="rnd" cmpd="sng">
              <a:solidFill>
                <a:srgbClr val="103140"/>
              </a:solidFill>
              <a:prstDash val="solid"/>
              <a:round/>
            </a:ln>
          </p:spPr>
          <p:txBody>
            <a:bodyPr rtlCol="0" anchor="ctr"/>
            <a:lstStyle/>
            <a:p>
              <a:endParaRPr lang="sv-SE"/>
            </a:p>
          </p:txBody>
        </p:sp>
        <p:sp>
          <p:nvSpPr>
            <p:cNvPr id="372" name="Frihandsfigur 371">
              <a:extLst>
                <a:ext uri="{FF2B5EF4-FFF2-40B4-BE49-F238E27FC236}">
                  <a16:creationId xmlns:a16="http://schemas.microsoft.com/office/drawing/2014/main" id="{E6203E81-5292-6D06-391D-0E47EA777326}"/>
                </a:ext>
              </a:extLst>
            </p:cNvPr>
            <p:cNvSpPr/>
            <p:nvPr/>
          </p:nvSpPr>
          <p:spPr>
            <a:xfrm>
              <a:off x="4239930" y="10145675"/>
              <a:ext cx="214083" cy="194194"/>
            </a:xfrm>
            <a:custGeom>
              <a:avLst/>
              <a:gdLst>
                <a:gd name="connsiteX0" fmla="*/ 79932 w 214083"/>
                <a:gd name="connsiteY0" fmla="*/ 143956 h 194194"/>
                <a:gd name="connsiteX1" fmla="*/ 90771 w 214083"/>
                <a:gd name="connsiteY1" fmla="*/ 194195 h 194194"/>
                <a:gd name="connsiteX2" fmla="*/ 161229 w 214083"/>
                <a:gd name="connsiteY2" fmla="*/ 175181 h 194194"/>
                <a:gd name="connsiteX3" fmla="*/ 200534 w 214083"/>
                <a:gd name="connsiteY3" fmla="*/ 176550 h 194194"/>
                <a:gd name="connsiteX4" fmla="*/ 214083 w 214083"/>
                <a:gd name="connsiteY4" fmla="*/ 172465 h 194194"/>
                <a:gd name="connsiteX5" fmla="*/ 210007 w 214083"/>
                <a:gd name="connsiteY5" fmla="*/ 149389 h 194194"/>
                <a:gd name="connsiteX6" fmla="*/ 173434 w 214083"/>
                <a:gd name="connsiteY6" fmla="*/ 127659 h 194194"/>
                <a:gd name="connsiteX7" fmla="*/ 200534 w 214083"/>
                <a:gd name="connsiteY7" fmla="*/ 114079 h 194194"/>
                <a:gd name="connsiteX8" fmla="*/ 195114 w 214083"/>
                <a:gd name="connsiteY8" fmla="*/ 100498 h 194194"/>
                <a:gd name="connsiteX9" fmla="*/ 155809 w 214083"/>
                <a:gd name="connsiteY9" fmla="*/ 65188 h 194194"/>
                <a:gd name="connsiteX10" fmla="*/ 173434 w 214083"/>
                <a:gd name="connsiteY10" fmla="*/ 38026 h 194194"/>
                <a:gd name="connsiteX11" fmla="*/ 157175 w 214083"/>
                <a:gd name="connsiteY11" fmla="*/ 16297 h 194194"/>
                <a:gd name="connsiteX12" fmla="*/ 135496 w 214083"/>
                <a:gd name="connsiteY12" fmla="*/ 6780 h 194194"/>
                <a:gd name="connsiteX13" fmla="*/ 113816 w 214083"/>
                <a:gd name="connsiteY13" fmla="*/ 14928 h 194194"/>
                <a:gd name="connsiteX14" fmla="*/ 92137 w 214083"/>
                <a:gd name="connsiteY14" fmla="*/ 0 h 194194"/>
                <a:gd name="connsiteX15" fmla="*/ 84007 w 214083"/>
                <a:gd name="connsiteY15" fmla="*/ 25793 h 194194"/>
                <a:gd name="connsiteX16" fmla="*/ 28443 w 214083"/>
                <a:gd name="connsiteY16" fmla="*/ 58387 h 194194"/>
                <a:gd name="connsiteX17" fmla="*/ 2710 w 214083"/>
                <a:gd name="connsiteY17" fmla="*/ 51607 h 194194"/>
                <a:gd name="connsiteX18" fmla="*/ 0 w 214083"/>
                <a:gd name="connsiteY18" fmla="*/ 85548 h 194194"/>
                <a:gd name="connsiteX19" fmla="*/ 25733 w 214083"/>
                <a:gd name="connsiteY19" fmla="*/ 99129 h 194194"/>
                <a:gd name="connsiteX20" fmla="*/ 70458 w 214083"/>
                <a:gd name="connsiteY20" fmla="*/ 92349 h 194194"/>
                <a:gd name="connsiteX21" fmla="*/ 90771 w 214083"/>
                <a:gd name="connsiteY21" fmla="*/ 123574 h 194194"/>
                <a:gd name="connsiteX22" fmla="*/ 79932 w 214083"/>
                <a:gd name="connsiteY22" fmla="*/ 143956 h 19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083" h="194194">
                  <a:moveTo>
                    <a:pt x="79932" y="143956"/>
                  </a:moveTo>
                  <a:lnTo>
                    <a:pt x="90771" y="194195"/>
                  </a:lnTo>
                  <a:lnTo>
                    <a:pt x="161229" y="175181"/>
                  </a:lnTo>
                  <a:lnTo>
                    <a:pt x="200534" y="176550"/>
                  </a:lnTo>
                  <a:lnTo>
                    <a:pt x="214083" y="172465"/>
                  </a:lnTo>
                  <a:lnTo>
                    <a:pt x="210007" y="149389"/>
                  </a:lnTo>
                  <a:lnTo>
                    <a:pt x="173434" y="127659"/>
                  </a:lnTo>
                  <a:lnTo>
                    <a:pt x="200534" y="114079"/>
                  </a:lnTo>
                  <a:lnTo>
                    <a:pt x="195114" y="100498"/>
                  </a:lnTo>
                  <a:lnTo>
                    <a:pt x="155809" y="65188"/>
                  </a:lnTo>
                  <a:lnTo>
                    <a:pt x="173434" y="38026"/>
                  </a:lnTo>
                  <a:lnTo>
                    <a:pt x="157175" y="16297"/>
                  </a:lnTo>
                  <a:lnTo>
                    <a:pt x="135496" y="6780"/>
                  </a:lnTo>
                  <a:lnTo>
                    <a:pt x="113816" y="14928"/>
                  </a:lnTo>
                  <a:lnTo>
                    <a:pt x="92137" y="0"/>
                  </a:lnTo>
                  <a:lnTo>
                    <a:pt x="84007" y="25793"/>
                  </a:lnTo>
                  <a:lnTo>
                    <a:pt x="28443" y="58387"/>
                  </a:lnTo>
                  <a:lnTo>
                    <a:pt x="2710" y="51607"/>
                  </a:lnTo>
                  <a:lnTo>
                    <a:pt x="0" y="85548"/>
                  </a:lnTo>
                  <a:lnTo>
                    <a:pt x="25733" y="99129"/>
                  </a:lnTo>
                  <a:lnTo>
                    <a:pt x="70458" y="92349"/>
                  </a:lnTo>
                  <a:lnTo>
                    <a:pt x="90771" y="123574"/>
                  </a:lnTo>
                  <a:lnTo>
                    <a:pt x="79932" y="143956"/>
                  </a:lnTo>
                  <a:close/>
                </a:path>
              </a:pathLst>
            </a:custGeom>
            <a:grpFill/>
            <a:ln w="3175" cap="rnd" cmpd="sng">
              <a:solidFill>
                <a:srgbClr val="103140"/>
              </a:solidFill>
              <a:prstDash val="solid"/>
              <a:round/>
            </a:ln>
          </p:spPr>
          <p:txBody>
            <a:bodyPr rtlCol="0" anchor="ctr"/>
            <a:lstStyle/>
            <a:p>
              <a:endParaRPr lang="sv-SE"/>
            </a:p>
          </p:txBody>
        </p:sp>
        <p:sp>
          <p:nvSpPr>
            <p:cNvPr id="373" name="Frihandsfigur 372">
              <a:extLst>
                <a:ext uri="{FF2B5EF4-FFF2-40B4-BE49-F238E27FC236}">
                  <a16:creationId xmlns:a16="http://schemas.microsoft.com/office/drawing/2014/main" id="{D126E609-720C-5152-4010-2E162637F61C}"/>
                </a:ext>
              </a:extLst>
            </p:cNvPr>
            <p:cNvSpPr/>
            <p:nvPr/>
          </p:nvSpPr>
          <p:spPr>
            <a:xfrm>
              <a:off x="4384899" y="10047893"/>
              <a:ext cx="322479" cy="281111"/>
            </a:xfrm>
            <a:custGeom>
              <a:avLst/>
              <a:gdLst>
                <a:gd name="connsiteX0" fmla="*/ 222213 w 322479"/>
                <a:gd name="connsiteY0" fmla="*/ 39374 h 281111"/>
                <a:gd name="connsiteX1" fmla="*/ 245258 w 322479"/>
                <a:gd name="connsiteY1" fmla="*/ 48891 h 281111"/>
                <a:gd name="connsiteX2" fmla="*/ 245258 w 322479"/>
                <a:gd name="connsiteY2" fmla="*/ 89633 h 281111"/>
                <a:gd name="connsiteX3" fmla="*/ 288616 w 322479"/>
                <a:gd name="connsiteY3" fmla="*/ 90981 h 281111"/>
                <a:gd name="connsiteX4" fmla="*/ 322480 w 322479"/>
                <a:gd name="connsiteY4" fmla="*/ 120858 h 281111"/>
                <a:gd name="connsiteX5" fmla="*/ 296746 w 322479"/>
                <a:gd name="connsiteY5" fmla="*/ 157537 h 281111"/>
                <a:gd name="connsiteX6" fmla="*/ 262861 w 322479"/>
                <a:gd name="connsiteY6" fmla="*/ 205059 h 281111"/>
                <a:gd name="connsiteX7" fmla="*/ 235762 w 322479"/>
                <a:gd name="connsiteY7" fmla="*/ 203712 h 281111"/>
                <a:gd name="connsiteX8" fmla="*/ 227633 w 322479"/>
                <a:gd name="connsiteY8" fmla="*/ 248518 h 281111"/>
                <a:gd name="connsiteX9" fmla="*/ 205953 w 322479"/>
                <a:gd name="connsiteY9" fmla="*/ 260751 h 281111"/>
                <a:gd name="connsiteX10" fmla="*/ 173434 w 322479"/>
                <a:gd name="connsiteY10" fmla="*/ 270247 h 281111"/>
                <a:gd name="connsiteX11" fmla="*/ 101633 w 322479"/>
                <a:gd name="connsiteY11" fmla="*/ 281112 h 281111"/>
                <a:gd name="connsiteX12" fmla="*/ 69114 w 322479"/>
                <a:gd name="connsiteY12" fmla="*/ 270247 h 281111"/>
                <a:gd name="connsiteX13" fmla="*/ 65038 w 322479"/>
                <a:gd name="connsiteY13" fmla="*/ 247170 h 281111"/>
                <a:gd name="connsiteX14" fmla="*/ 28465 w 322479"/>
                <a:gd name="connsiteY14" fmla="*/ 225441 h 281111"/>
                <a:gd name="connsiteX15" fmla="*/ 55564 w 322479"/>
                <a:gd name="connsiteY15" fmla="*/ 211860 h 281111"/>
                <a:gd name="connsiteX16" fmla="*/ 50144 w 322479"/>
                <a:gd name="connsiteY16" fmla="*/ 198279 h 281111"/>
                <a:gd name="connsiteX17" fmla="*/ 10840 w 322479"/>
                <a:gd name="connsiteY17" fmla="*/ 162969 h 281111"/>
                <a:gd name="connsiteX18" fmla="*/ 28465 w 322479"/>
                <a:gd name="connsiteY18" fmla="*/ 135808 h 281111"/>
                <a:gd name="connsiteX19" fmla="*/ 12205 w 322479"/>
                <a:gd name="connsiteY19" fmla="*/ 114079 h 281111"/>
                <a:gd name="connsiteX20" fmla="*/ 21679 w 322479"/>
                <a:gd name="connsiteY20" fmla="*/ 93697 h 281111"/>
                <a:gd name="connsiteX21" fmla="*/ 0 w 322479"/>
                <a:gd name="connsiteY21" fmla="*/ 55671 h 281111"/>
                <a:gd name="connsiteX22" fmla="*/ 5420 w 322479"/>
                <a:gd name="connsiteY22" fmla="*/ 21729 h 281111"/>
                <a:gd name="connsiteX23" fmla="*/ 29809 w 322479"/>
                <a:gd name="connsiteY23" fmla="*/ 2716 h 281111"/>
                <a:gd name="connsiteX24" fmla="*/ 69114 w 322479"/>
                <a:gd name="connsiteY24" fmla="*/ 0 h 281111"/>
                <a:gd name="connsiteX25" fmla="*/ 97557 w 322479"/>
                <a:gd name="connsiteY25" fmla="*/ 58387 h 281111"/>
                <a:gd name="connsiteX26" fmla="*/ 124656 w 322479"/>
                <a:gd name="connsiteY26" fmla="*/ 44806 h 281111"/>
                <a:gd name="connsiteX27" fmla="*/ 184274 w 322479"/>
                <a:gd name="connsiteY27" fmla="*/ 51607 h 281111"/>
                <a:gd name="connsiteX28" fmla="*/ 203243 w 322479"/>
                <a:gd name="connsiteY28" fmla="*/ 62472 h 281111"/>
                <a:gd name="connsiteX29" fmla="*/ 222213 w 322479"/>
                <a:gd name="connsiteY29" fmla="*/ 39374 h 28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2479" h="281111">
                  <a:moveTo>
                    <a:pt x="222213" y="39374"/>
                  </a:moveTo>
                  <a:lnTo>
                    <a:pt x="245258" y="48891"/>
                  </a:lnTo>
                  <a:lnTo>
                    <a:pt x="245258" y="89633"/>
                  </a:lnTo>
                  <a:lnTo>
                    <a:pt x="288616" y="90981"/>
                  </a:lnTo>
                  <a:lnTo>
                    <a:pt x="322480" y="120858"/>
                  </a:lnTo>
                  <a:lnTo>
                    <a:pt x="296746" y="157537"/>
                  </a:lnTo>
                  <a:lnTo>
                    <a:pt x="262861" y="205059"/>
                  </a:lnTo>
                  <a:lnTo>
                    <a:pt x="235762" y="203712"/>
                  </a:lnTo>
                  <a:lnTo>
                    <a:pt x="227633" y="248518"/>
                  </a:lnTo>
                  <a:lnTo>
                    <a:pt x="205953" y="260751"/>
                  </a:lnTo>
                  <a:lnTo>
                    <a:pt x="173434" y="270247"/>
                  </a:lnTo>
                  <a:lnTo>
                    <a:pt x="101633" y="281112"/>
                  </a:lnTo>
                  <a:lnTo>
                    <a:pt x="69114" y="270247"/>
                  </a:lnTo>
                  <a:lnTo>
                    <a:pt x="65038" y="247170"/>
                  </a:lnTo>
                  <a:lnTo>
                    <a:pt x="28465" y="225441"/>
                  </a:lnTo>
                  <a:lnTo>
                    <a:pt x="55564" y="211860"/>
                  </a:lnTo>
                  <a:lnTo>
                    <a:pt x="50144" y="198279"/>
                  </a:lnTo>
                  <a:lnTo>
                    <a:pt x="10840" y="162969"/>
                  </a:lnTo>
                  <a:lnTo>
                    <a:pt x="28465" y="135808"/>
                  </a:lnTo>
                  <a:lnTo>
                    <a:pt x="12205" y="114079"/>
                  </a:lnTo>
                  <a:lnTo>
                    <a:pt x="21679" y="93697"/>
                  </a:lnTo>
                  <a:lnTo>
                    <a:pt x="0" y="55671"/>
                  </a:lnTo>
                  <a:lnTo>
                    <a:pt x="5420" y="21729"/>
                  </a:lnTo>
                  <a:lnTo>
                    <a:pt x="29809" y="2716"/>
                  </a:lnTo>
                  <a:lnTo>
                    <a:pt x="69114" y="0"/>
                  </a:lnTo>
                  <a:lnTo>
                    <a:pt x="97557" y="58387"/>
                  </a:lnTo>
                  <a:lnTo>
                    <a:pt x="124656" y="44806"/>
                  </a:lnTo>
                  <a:lnTo>
                    <a:pt x="184274" y="51607"/>
                  </a:lnTo>
                  <a:lnTo>
                    <a:pt x="203243" y="62472"/>
                  </a:lnTo>
                  <a:lnTo>
                    <a:pt x="222213" y="39374"/>
                  </a:lnTo>
                  <a:close/>
                </a:path>
              </a:pathLst>
            </a:custGeom>
            <a:grpFill/>
            <a:ln w="3175" cap="rnd" cmpd="sng">
              <a:solidFill>
                <a:srgbClr val="103140"/>
              </a:solidFill>
              <a:prstDash val="solid"/>
              <a:round/>
            </a:ln>
          </p:spPr>
          <p:txBody>
            <a:bodyPr rtlCol="0" anchor="ctr"/>
            <a:lstStyle/>
            <a:p>
              <a:endParaRPr lang="sv-SE"/>
            </a:p>
          </p:txBody>
        </p:sp>
        <p:sp>
          <p:nvSpPr>
            <p:cNvPr id="374" name="Frihandsfigur 373">
              <a:extLst>
                <a:ext uri="{FF2B5EF4-FFF2-40B4-BE49-F238E27FC236}">
                  <a16:creationId xmlns:a16="http://schemas.microsoft.com/office/drawing/2014/main" id="{81697EA6-A4D1-7AB6-5F3B-5638B22CEA86}"/>
                </a:ext>
              </a:extLst>
            </p:cNvPr>
            <p:cNvSpPr/>
            <p:nvPr/>
          </p:nvSpPr>
          <p:spPr>
            <a:xfrm>
              <a:off x="4638287" y="9749116"/>
              <a:ext cx="233052" cy="256666"/>
            </a:xfrm>
            <a:custGeom>
              <a:avLst/>
              <a:gdLst>
                <a:gd name="connsiteX0" fmla="*/ 182908 w 233052"/>
                <a:gd name="connsiteY0" fmla="*/ 48891 h 256666"/>
                <a:gd name="connsiteX1" fmla="*/ 195114 w 233052"/>
                <a:gd name="connsiteY1" fmla="*/ 0 h 256666"/>
                <a:gd name="connsiteX2" fmla="*/ 150389 w 233052"/>
                <a:gd name="connsiteY2" fmla="*/ 27162 h 256666"/>
                <a:gd name="connsiteX3" fmla="*/ 98901 w 233052"/>
                <a:gd name="connsiteY3" fmla="*/ 43458 h 256666"/>
                <a:gd name="connsiteX4" fmla="*/ 51488 w 233052"/>
                <a:gd name="connsiteY4" fmla="*/ 76052 h 256666"/>
                <a:gd name="connsiteX5" fmla="*/ 36573 w 233052"/>
                <a:gd name="connsiteY5" fmla="*/ 127659 h 256666"/>
                <a:gd name="connsiteX6" fmla="*/ 25733 w 233052"/>
                <a:gd name="connsiteY6" fmla="*/ 173834 h 256666"/>
                <a:gd name="connsiteX7" fmla="*/ 0 w 233052"/>
                <a:gd name="connsiteY7" fmla="*/ 191478 h 256666"/>
                <a:gd name="connsiteX8" fmla="*/ 24389 w 233052"/>
                <a:gd name="connsiteY8" fmla="*/ 214576 h 256666"/>
                <a:gd name="connsiteX9" fmla="*/ 36573 w 233052"/>
                <a:gd name="connsiteY9" fmla="*/ 255319 h 256666"/>
                <a:gd name="connsiteX10" fmla="*/ 85351 w 233052"/>
                <a:gd name="connsiteY10" fmla="*/ 256666 h 256666"/>
                <a:gd name="connsiteX11" fmla="*/ 89427 w 233052"/>
                <a:gd name="connsiteY11" fmla="*/ 243085 h 256666"/>
                <a:gd name="connsiteX12" fmla="*/ 155809 w 233052"/>
                <a:gd name="connsiteY12" fmla="*/ 232221 h 256666"/>
                <a:gd name="connsiteX13" fmla="*/ 191038 w 233052"/>
                <a:gd name="connsiteY13" fmla="*/ 213208 h 256666"/>
                <a:gd name="connsiteX14" fmla="*/ 233053 w 233052"/>
                <a:gd name="connsiteY14" fmla="*/ 137155 h 256666"/>
                <a:gd name="connsiteX15" fmla="*/ 228977 w 233052"/>
                <a:gd name="connsiteY15" fmla="*/ 111362 h 256666"/>
                <a:gd name="connsiteX16" fmla="*/ 199168 w 233052"/>
                <a:gd name="connsiteY16" fmla="*/ 115426 h 256666"/>
                <a:gd name="connsiteX17" fmla="*/ 174779 w 233052"/>
                <a:gd name="connsiteY17" fmla="*/ 103214 h 256666"/>
                <a:gd name="connsiteX18" fmla="*/ 197824 w 233052"/>
                <a:gd name="connsiteY18" fmla="*/ 65188 h 256666"/>
                <a:gd name="connsiteX19" fmla="*/ 182908 w 233052"/>
                <a:gd name="connsiteY19" fmla="*/ 48891 h 25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052" h="256666">
                  <a:moveTo>
                    <a:pt x="182908" y="48891"/>
                  </a:moveTo>
                  <a:lnTo>
                    <a:pt x="195114" y="0"/>
                  </a:lnTo>
                  <a:lnTo>
                    <a:pt x="150389" y="27162"/>
                  </a:lnTo>
                  <a:lnTo>
                    <a:pt x="98901" y="43458"/>
                  </a:lnTo>
                  <a:lnTo>
                    <a:pt x="51488" y="76052"/>
                  </a:lnTo>
                  <a:lnTo>
                    <a:pt x="36573" y="127659"/>
                  </a:lnTo>
                  <a:lnTo>
                    <a:pt x="25733" y="173834"/>
                  </a:lnTo>
                  <a:lnTo>
                    <a:pt x="0" y="191478"/>
                  </a:lnTo>
                  <a:lnTo>
                    <a:pt x="24389" y="214576"/>
                  </a:lnTo>
                  <a:lnTo>
                    <a:pt x="36573" y="255319"/>
                  </a:lnTo>
                  <a:lnTo>
                    <a:pt x="85351" y="256666"/>
                  </a:lnTo>
                  <a:lnTo>
                    <a:pt x="89427" y="243085"/>
                  </a:lnTo>
                  <a:lnTo>
                    <a:pt x="155809" y="232221"/>
                  </a:lnTo>
                  <a:lnTo>
                    <a:pt x="191038" y="213208"/>
                  </a:lnTo>
                  <a:lnTo>
                    <a:pt x="233053" y="137155"/>
                  </a:lnTo>
                  <a:lnTo>
                    <a:pt x="228977" y="111362"/>
                  </a:lnTo>
                  <a:lnTo>
                    <a:pt x="199168" y="115426"/>
                  </a:lnTo>
                  <a:lnTo>
                    <a:pt x="174779" y="103214"/>
                  </a:lnTo>
                  <a:lnTo>
                    <a:pt x="197824" y="65188"/>
                  </a:lnTo>
                  <a:lnTo>
                    <a:pt x="182908" y="48891"/>
                  </a:lnTo>
                  <a:close/>
                </a:path>
              </a:pathLst>
            </a:custGeom>
            <a:grpFill/>
            <a:ln w="3175" cap="rnd" cmpd="sng">
              <a:solidFill>
                <a:srgbClr val="103140"/>
              </a:solidFill>
              <a:prstDash val="solid"/>
              <a:round/>
            </a:ln>
          </p:spPr>
          <p:txBody>
            <a:bodyPr rtlCol="0" anchor="ctr"/>
            <a:lstStyle/>
            <a:p>
              <a:endParaRPr lang="sv-SE"/>
            </a:p>
          </p:txBody>
        </p:sp>
        <p:sp>
          <p:nvSpPr>
            <p:cNvPr id="375" name="Frihandsfigur 374">
              <a:extLst>
                <a:ext uri="{FF2B5EF4-FFF2-40B4-BE49-F238E27FC236}">
                  <a16:creationId xmlns:a16="http://schemas.microsoft.com/office/drawing/2014/main" id="{C0280727-F8A8-0DEB-99A3-AB4BDCC40B54}"/>
                </a:ext>
              </a:extLst>
            </p:cNvPr>
            <p:cNvSpPr/>
            <p:nvPr/>
          </p:nvSpPr>
          <p:spPr>
            <a:xfrm>
              <a:off x="4010932" y="9772193"/>
              <a:ext cx="308929" cy="395211"/>
            </a:xfrm>
            <a:custGeom>
              <a:avLst/>
              <a:gdLst>
                <a:gd name="connsiteX0" fmla="*/ 134151 w 308929"/>
                <a:gd name="connsiteY0" fmla="*/ 335456 h 395211"/>
                <a:gd name="connsiteX1" fmla="*/ 157175 w 308929"/>
                <a:gd name="connsiteY1" fmla="*/ 366681 h 395211"/>
                <a:gd name="connsiteX2" fmla="*/ 163961 w 308929"/>
                <a:gd name="connsiteY2" fmla="*/ 395211 h 395211"/>
                <a:gd name="connsiteX3" fmla="*/ 216793 w 308929"/>
                <a:gd name="connsiteY3" fmla="*/ 351753 h 395211"/>
                <a:gd name="connsiteX4" fmla="*/ 197824 w 308929"/>
                <a:gd name="connsiteY4" fmla="*/ 317790 h 395211"/>
                <a:gd name="connsiteX5" fmla="*/ 227633 w 308929"/>
                <a:gd name="connsiteY5" fmla="*/ 281133 h 395211"/>
                <a:gd name="connsiteX6" fmla="*/ 296746 w 308929"/>
                <a:gd name="connsiteY6" fmla="*/ 251255 h 395211"/>
                <a:gd name="connsiteX7" fmla="*/ 308930 w 308929"/>
                <a:gd name="connsiteY7" fmla="*/ 191500 h 395211"/>
                <a:gd name="connsiteX8" fmla="*/ 277777 w 308929"/>
                <a:gd name="connsiteY8" fmla="*/ 187415 h 395211"/>
                <a:gd name="connsiteX9" fmla="*/ 231708 w 308929"/>
                <a:gd name="connsiteY9" fmla="*/ 255319 h 395211"/>
                <a:gd name="connsiteX10" fmla="*/ 201899 w 308929"/>
                <a:gd name="connsiteY10" fmla="*/ 248539 h 395211"/>
                <a:gd name="connsiteX11" fmla="*/ 182930 w 308929"/>
                <a:gd name="connsiteY11" fmla="*/ 262120 h 395211"/>
                <a:gd name="connsiteX12" fmla="*/ 134151 w 308929"/>
                <a:gd name="connsiteY12" fmla="*/ 252603 h 395211"/>
                <a:gd name="connsiteX13" fmla="*/ 136861 w 308929"/>
                <a:gd name="connsiteY13" fmla="*/ 222725 h 395211"/>
                <a:gd name="connsiteX14" fmla="*/ 169380 w 308929"/>
                <a:gd name="connsiteY14" fmla="*/ 177919 h 395211"/>
                <a:gd name="connsiteX15" fmla="*/ 211373 w 308929"/>
                <a:gd name="connsiteY15" fmla="*/ 152105 h 395211"/>
                <a:gd name="connsiteX16" fmla="*/ 245258 w 308929"/>
                <a:gd name="connsiteY16" fmla="*/ 111362 h 395211"/>
                <a:gd name="connsiteX17" fmla="*/ 193770 w 308929"/>
                <a:gd name="connsiteY17" fmla="*/ 62472 h 395211"/>
                <a:gd name="connsiteX18" fmla="*/ 174800 w 308929"/>
                <a:gd name="connsiteY18" fmla="*/ 67904 h 395211"/>
                <a:gd name="connsiteX19" fmla="*/ 60984 w 308929"/>
                <a:gd name="connsiteY19" fmla="*/ 0 h 395211"/>
                <a:gd name="connsiteX20" fmla="*/ 37939 w 308929"/>
                <a:gd name="connsiteY20" fmla="*/ 27162 h 395211"/>
                <a:gd name="connsiteX21" fmla="*/ 18969 w 308929"/>
                <a:gd name="connsiteY21" fmla="*/ 127659 h 395211"/>
                <a:gd name="connsiteX22" fmla="*/ 0 w 308929"/>
                <a:gd name="connsiteY22" fmla="*/ 153473 h 395211"/>
                <a:gd name="connsiteX23" fmla="*/ 1366 w 308929"/>
                <a:gd name="connsiteY23" fmla="*/ 195563 h 395211"/>
                <a:gd name="connsiteX24" fmla="*/ 35229 w 308929"/>
                <a:gd name="connsiteY24" fmla="*/ 232242 h 395211"/>
                <a:gd name="connsiteX25" fmla="*/ 43359 w 308929"/>
                <a:gd name="connsiteY25" fmla="*/ 259404 h 395211"/>
                <a:gd name="connsiteX26" fmla="*/ 21679 w 308929"/>
                <a:gd name="connsiteY26" fmla="*/ 300146 h 395211"/>
                <a:gd name="connsiteX27" fmla="*/ 31175 w 308929"/>
                <a:gd name="connsiteY27" fmla="*/ 342236 h 395211"/>
                <a:gd name="connsiteX28" fmla="*/ 60984 w 308929"/>
                <a:gd name="connsiteY28" fmla="*/ 331371 h 395211"/>
                <a:gd name="connsiteX29" fmla="*/ 104342 w 308929"/>
                <a:gd name="connsiteY29" fmla="*/ 319159 h 395211"/>
                <a:gd name="connsiteX30" fmla="*/ 134151 w 308929"/>
                <a:gd name="connsiteY30" fmla="*/ 335456 h 3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929" h="395211">
                  <a:moveTo>
                    <a:pt x="134151" y="335456"/>
                  </a:moveTo>
                  <a:lnTo>
                    <a:pt x="157175" y="366681"/>
                  </a:lnTo>
                  <a:lnTo>
                    <a:pt x="163961" y="395211"/>
                  </a:lnTo>
                  <a:lnTo>
                    <a:pt x="216793" y="351753"/>
                  </a:lnTo>
                  <a:lnTo>
                    <a:pt x="197824" y="317790"/>
                  </a:lnTo>
                  <a:lnTo>
                    <a:pt x="227633" y="281133"/>
                  </a:lnTo>
                  <a:lnTo>
                    <a:pt x="296746" y="251255"/>
                  </a:lnTo>
                  <a:lnTo>
                    <a:pt x="308930" y="191500"/>
                  </a:lnTo>
                  <a:lnTo>
                    <a:pt x="277777" y="187415"/>
                  </a:lnTo>
                  <a:lnTo>
                    <a:pt x="231708" y="255319"/>
                  </a:lnTo>
                  <a:lnTo>
                    <a:pt x="201899" y="248539"/>
                  </a:lnTo>
                  <a:lnTo>
                    <a:pt x="182930" y="262120"/>
                  </a:lnTo>
                  <a:lnTo>
                    <a:pt x="134151" y="252603"/>
                  </a:lnTo>
                  <a:lnTo>
                    <a:pt x="136861" y="222725"/>
                  </a:lnTo>
                  <a:lnTo>
                    <a:pt x="169380" y="177919"/>
                  </a:lnTo>
                  <a:lnTo>
                    <a:pt x="211373" y="152105"/>
                  </a:lnTo>
                  <a:lnTo>
                    <a:pt x="245258" y="111362"/>
                  </a:lnTo>
                  <a:lnTo>
                    <a:pt x="193770" y="62472"/>
                  </a:lnTo>
                  <a:lnTo>
                    <a:pt x="174800" y="67904"/>
                  </a:lnTo>
                  <a:lnTo>
                    <a:pt x="60984" y="0"/>
                  </a:lnTo>
                  <a:lnTo>
                    <a:pt x="37939" y="27162"/>
                  </a:lnTo>
                  <a:lnTo>
                    <a:pt x="18969" y="127659"/>
                  </a:lnTo>
                  <a:lnTo>
                    <a:pt x="0" y="153473"/>
                  </a:lnTo>
                  <a:lnTo>
                    <a:pt x="1366" y="195563"/>
                  </a:lnTo>
                  <a:lnTo>
                    <a:pt x="35229" y="232242"/>
                  </a:lnTo>
                  <a:lnTo>
                    <a:pt x="43359" y="259404"/>
                  </a:lnTo>
                  <a:lnTo>
                    <a:pt x="21679" y="300146"/>
                  </a:lnTo>
                  <a:lnTo>
                    <a:pt x="31175" y="342236"/>
                  </a:lnTo>
                  <a:lnTo>
                    <a:pt x="60984" y="331371"/>
                  </a:lnTo>
                  <a:lnTo>
                    <a:pt x="104342" y="319159"/>
                  </a:lnTo>
                  <a:lnTo>
                    <a:pt x="134151" y="335456"/>
                  </a:lnTo>
                  <a:close/>
                </a:path>
              </a:pathLst>
            </a:custGeom>
            <a:grpFill/>
            <a:ln w="3175" cap="rnd" cmpd="sng">
              <a:solidFill>
                <a:srgbClr val="103140"/>
              </a:solidFill>
              <a:prstDash val="solid"/>
              <a:round/>
            </a:ln>
          </p:spPr>
          <p:txBody>
            <a:bodyPr rtlCol="0" anchor="ctr"/>
            <a:lstStyle/>
            <a:p>
              <a:endParaRPr lang="sv-SE"/>
            </a:p>
          </p:txBody>
        </p:sp>
        <p:sp>
          <p:nvSpPr>
            <p:cNvPr id="376" name="Frihandsfigur 375">
              <a:extLst>
                <a:ext uri="{FF2B5EF4-FFF2-40B4-BE49-F238E27FC236}">
                  <a16:creationId xmlns:a16="http://schemas.microsoft.com/office/drawing/2014/main" id="{36F1A173-6A21-898D-FADB-7500F97B5357}"/>
                </a:ext>
              </a:extLst>
            </p:cNvPr>
            <p:cNvSpPr/>
            <p:nvPr/>
          </p:nvSpPr>
          <p:spPr>
            <a:xfrm>
              <a:off x="4042106" y="10091352"/>
              <a:ext cx="224922" cy="234936"/>
            </a:xfrm>
            <a:custGeom>
              <a:avLst/>
              <a:gdLst>
                <a:gd name="connsiteX0" fmla="*/ 102977 w 224922"/>
                <a:gd name="connsiteY0" fmla="*/ 16297 h 234936"/>
                <a:gd name="connsiteX1" fmla="*/ 126000 w 224922"/>
                <a:gd name="connsiteY1" fmla="*/ 47522 h 234936"/>
                <a:gd name="connsiteX2" fmla="*/ 132786 w 224922"/>
                <a:gd name="connsiteY2" fmla="*/ 76052 h 234936"/>
                <a:gd name="connsiteX3" fmla="*/ 185618 w 224922"/>
                <a:gd name="connsiteY3" fmla="*/ 32594 h 234936"/>
                <a:gd name="connsiteX4" fmla="*/ 215427 w 224922"/>
                <a:gd name="connsiteY4" fmla="*/ 36657 h 234936"/>
                <a:gd name="connsiteX5" fmla="*/ 224923 w 224922"/>
                <a:gd name="connsiteY5" fmla="*/ 58387 h 234936"/>
                <a:gd name="connsiteX6" fmla="*/ 200534 w 224922"/>
                <a:gd name="connsiteY6" fmla="*/ 105930 h 234936"/>
                <a:gd name="connsiteX7" fmla="*/ 197824 w 224922"/>
                <a:gd name="connsiteY7" fmla="*/ 139871 h 234936"/>
                <a:gd name="connsiteX8" fmla="*/ 189694 w 224922"/>
                <a:gd name="connsiteY8" fmla="*/ 149389 h 234936"/>
                <a:gd name="connsiteX9" fmla="*/ 158519 w 224922"/>
                <a:gd name="connsiteY9" fmla="*/ 167033 h 234936"/>
                <a:gd name="connsiteX10" fmla="*/ 163939 w 224922"/>
                <a:gd name="connsiteY10" fmla="*/ 195563 h 234936"/>
                <a:gd name="connsiteX11" fmla="*/ 139550 w 224922"/>
                <a:gd name="connsiteY11" fmla="*/ 234937 h 234936"/>
                <a:gd name="connsiteX12" fmla="*/ 123290 w 224922"/>
                <a:gd name="connsiteY12" fmla="*/ 215924 h 234936"/>
                <a:gd name="connsiteX13" fmla="*/ 107031 w 224922"/>
                <a:gd name="connsiteY13" fmla="*/ 206428 h 234936"/>
                <a:gd name="connsiteX14" fmla="*/ 39283 w 224922"/>
                <a:gd name="connsiteY14" fmla="*/ 195563 h 234936"/>
                <a:gd name="connsiteX15" fmla="*/ 10840 w 224922"/>
                <a:gd name="connsiteY15" fmla="*/ 161601 h 234936"/>
                <a:gd name="connsiteX16" fmla="*/ 13550 w 224922"/>
                <a:gd name="connsiteY16" fmla="*/ 129007 h 234936"/>
                <a:gd name="connsiteX17" fmla="*/ 12184 w 224922"/>
                <a:gd name="connsiteY17" fmla="*/ 111362 h 234936"/>
                <a:gd name="connsiteX18" fmla="*/ 48778 w 224922"/>
                <a:gd name="connsiteY18" fmla="*/ 66535 h 234936"/>
                <a:gd name="connsiteX19" fmla="*/ 16259 w 224922"/>
                <a:gd name="connsiteY19" fmla="*/ 47522 h 234936"/>
                <a:gd name="connsiteX20" fmla="*/ 13550 w 224922"/>
                <a:gd name="connsiteY20" fmla="*/ 33941 h 234936"/>
                <a:gd name="connsiteX21" fmla="*/ 0 w 224922"/>
                <a:gd name="connsiteY21" fmla="*/ 23077 h 234936"/>
                <a:gd name="connsiteX22" fmla="*/ 29809 w 224922"/>
                <a:gd name="connsiteY22" fmla="*/ 12212 h 234936"/>
                <a:gd name="connsiteX23" fmla="*/ 73168 w 224922"/>
                <a:gd name="connsiteY23" fmla="*/ 0 h 234936"/>
                <a:gd name="connsiteX24" fmla="*/ 102977 w 224922"/>
                <a:gd name="connsiteY24" fmla="*/ 16297 h 2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4922" h="234936">
                  <a:moveTo>
                    <a:pt x="102977" y="16297"/>
                  </a:moveTo>
                  <a:lnTo>
                    <a:pt x="126000" y="47522"/>
                  </a:lnTo>
                  <a:lnTo>
                    <a:pt x="132786" y="76052"/>
                  </a:lnTo>
                  <a:lnTo>
                    <a:pt x="185618" y="32594"/>
                  </a:lnTo>
                  <a:lnTo>
                    <a:pt x="215427" y="36657"/>
                  </a:lnTo>
                  <a:lnTo>
                    <a:pt x="224923" y="58387"/>
                  </a:lnTo>
                  <a:lnTo>
                    <a:pt x="200534" y="105930"/>
                  </a:lnTo>
                  <a:lnTo>
                    <a:pt x="197824" y="139871"/>
                  </a:lnTo>
                  <a:lnTo>
                    <a:pt x="189694" y="149389"/>
                  </a:lnTo>
                  <a:lnTo>
                    <a:pt x="158519" y="167033"/>
                  </a:lnTo>
                  <a:lnTo>
                    <a:pt x="163939" y="195563"/>
                  </a:lnTo>
                  <a:lnTo>
                    <a:pt x="139550" y="234937"/>
                  </a:lnTo>
                  <a:lnTo>
                    <a:pt x="123290" y="215924"/>
                  </a:lnTo>
                  <a:lnTo>
                    <a:pt x="107031" y="206428"/>
                  </a:lnTo>
                  <a:lnTo>
                    <a:pt x="39283" y="195563"/>
                  </a:lnTo>
                  <a:lnTo>
                    <a:pt x="10840" y="161601"/>
                  </a:lnTo>
                  <a:lnTo>
                    <a:pt x="13550" y="129007"/>
                  </a:lnTo>
                  <a:lnTo>
                    <a:pt x="12184" y="111362"/>
                  </a:lnTo>
                  <a:lnTo>
                    <a:pt x="48778" y="66535"/>
                  </a:lnTo>
                  <a:lnTo>
                    <a:pt x="16259" y="47522"/>
                  </a:lnTo>
                  <a:lnTo>
                    <a:pt x="13550" y="33941"/>
                  </a:lnTo>
                  <a:lnTo>
                    <a:pt x="0" y="23077"/>
                  </a:lnTo>
                  <a:lnTo>
                    <a:pt x="29809" y="12212"/>
                  </a:lnTo>
                  <a:lnTo>
                    <a:pt x="73168" y="0"/>
                  </a:lnTo>
                  <a:lnTo>
                    <a:pt x="102977" y="16297"/>
                  </a:lnTo>
                  <a:close/>
                </a:path>
              </a:pathLst>
            </a:custGeom>
            <a:grpFill/>
            <a:ln w="3175" cap="rnd" cmpd="sng">
              <a:solidFill>
                <a:srgbClr val="103140"/>
              </a:solidFill>
              <a:prstDash val="solid"/>
              <a:round/>
            </a:ln>
          </p:spPr>
          <p:txBody>
            <a:bodyPr rtlCol="0" anchor="ctr"/>
            <a:lstStyle/>
            <a:p>
              <a:endParaRPr lang="sv-SE"/>
            </a:p>
          </p:txBody>
        </p:sp>
        <p:sp>
          <p:nvSpPr>
            <p:cNvPr id="377" name="Frihandsfigur 376">
              <a:extLst>
                <a:ext uri="{FF2B5EF4-FFF2-40B4-BE49-F238E27FC236}">
                  <a16:creationId xmlns:a16="http://schemas.microsoft.com/office/drawing/2014/main" id="{D8827CBC-7589-2108-AD6A-AD1B3470A15F}"/>
                </a:ext>
              </a:extLst>
            </p:cNvPr>
            <p:cNvSpPr/>
            <p:nvPr/>
          </p:nvSpPr>
          <p:spPr>
            <a:xfrm>
              <a:off x="4307678" y="9732819"/>
              <a:ext cx="378021" cy="377545"/>
            </a:xfrm>
            <a:custGeom>
              <a:avLst/>
              <a:gdLst>
                <a:gd name="connsiteX0" fmla="*/ 280465 w 378021"/>
                <a:gd name="connsiteY0" fmla="*/ 377546 h 377545"/>
                <a:gd name="connsiteX1" fmla="*/ 299434 w 378021"/>
                <a:gd name="connsiteY1" fmla="*/ 354448 h 377545"/>
                <a:gd name="connsiteX2" fmla="*/ 287251 w 378021"/>
                <a:gd name="connsiteY2" fmla="*/ 313705 h 377545"/>
                <a:gd name="connsiteX3" fmla="*/ 307564 w 378021"/>
                <a:gd name="connsiteY3" fmla="*/ 301493 h 377545"/>
                <a:gd name="connsiteX4" fmla="*/ 340083 w 378021"/>
                <a:gd name="connsiteY4" fmla="*/ 308273 h 377545"/>
                <a:gd name="connsiteX5" fmla="*/ 378022 w 378021"/>
                <a:gd name="connsiteY5" fmla="*/ 296061 h 377545"/>
                <a:gd name="connsiteX6" fmla="*/ 367182 w 378021"/>
                <a:gd name="connsiteY6" fmla="*/ 271616 h 377545"/>
                <a:gd name="connsiteX7" fmla="*/ 354998 w 378021"/>
                <a:gd name="connsiteY7" fmla="*/ 230873 h 377545"/>
                <a:gd name="connsiteX8" fmla="*/ 330609 w 378021"/>
                <a:gd name="connsiteY8" fmla="*/ 207775 h 377545"/>
                <a:gd name="connsiteX9" fmla="*/ 289961 w 378021"/>
                <a:gd name="connsiteY9" fmla="*/ 200996 h 377545"/>
                <a:gd name="connsiteX10" fmla="*/ 269625 w 378021"/>
                <a:gd name="connsiteY10" fmla="*/ 184699 h 377545"/>
                <a:gd name="connsiteX11" fmla="*/ 300800 w 378021"/>
                <a:gd name="connsiteY11" fmla="*/ 90981 h 377545"/>
                <a:gd name="connsiteX12" fmla="*/ 321114 w 378021"/>
                <a:gd name="connsiteY12" fmla="*/ 27162 h 377545"/>
                <a:gd name="connsiteX13" fmla="*/ 299434 w 378021"/>
                <a:gd name="connsiteY13" fmla="*/ 8148 h 377545"/>
                <a:gd name="connsiteX14" fmla="*/ 264206 w 378021"/>
                <a:gd name="connsiteY14" fmla="*/ 0 h 377545"/>
                <a:gd name="connsiteX15" fmla="*/ 205953 w 378021"/>
                <a:gd name="connsiteY15" fmla="*/ 90981 h 377545"/>
                <a:gd name="connsiteX16" fmla="*/ 170724 w 378021"/>
                <a:gd name="connsiteY16" fmla="*/ 126291 h 377545"/>
                <a:gd name="connsiteX17" fmla="*/ 172069 w 378021"/>
                <a:gd name="connsiteY17" fmla="*/ 145304 h 377545"/>
                <a:gd name="connsiteX18" fmla="*/ 139550 w 378021"/>
                <a:gd name="connsiteY18" fmla="*/ 196911 h 377545"/>
                <a:gd name="connsiteX19" fmla="*/ 75878 w 378021"/>
                <a:gd name="connsiteY19" fmla="*/ 206428 h 377545"/>
                <a:gd name="connsiteX20" fmla="*/ 36573 w 378021"/>
                <a:gd name="connsiteY20" fmla="*/ 252603 h 377545"/>
                <a:gd name="connsiteX21" fmla="*/ 37939 w 378021"/>
                <a:gd name="connsiteY21" fmla="*/ 275679 h 377545"/>
                <a:gd name="connsiteX22" fmla="*/ 0 w 378021"/>
                <a:gd name="connsiteY22" fmla="*/ 290629 h 377545"/>
                <a:gd name="connsiteX23" fmla="*/ 37939 w 378021"/>
                <a:gd name="connsiteY23" fmla="*/ 312358 h 377545"/>
                <a:gd name="connsiteX24" fmla="*/ 108396 w 378021"/>
                <a:gd name="connsiteY24" fmla="*/ 278395 h 377545"/>
                <a:gd name="connsiteX25" fmla="*/ 107031 w 378021"/>
                <a:gd name="connsiteY25" fmla="*/ 317790 h 377545"/>
                <a:gd name="connsiteX26" fmla="*/ 146335 w 378021"/>
                <a:gd name="connsiteY26" fmla="*/ 315074 h 377545"/>
                <a:gd name="connsiteX27" fmla="*/ 174779 w 378021"/>
                <a:gd name="connsiteY27" fmla="*/ 373461 h 377545"/>
                <a:gd name="connsiteX28" fmla="*/ 201878 w 378021"/>
                <a:gd name="connsiteY28" fmla="*/ 359880 h 377545"/>
                <a:gd name="connsiteX29" fmla="*/ 261496 w 378021"/>
                <a:gd name="connsiteY29" fmla="*/ 366681 h 377545"/>
                <a:gd name="connsiteX30" fmla="*/ 280465 w 378021"/>
                <a:gd name="connsiteY30" fmla="*/ 377546 h 37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021" h="377545">
                  <a:moveTo>
                    <a:pt x="280465" y="377546"/>
                  </a:moveTo>
                  <a:lnTo>
                    <a:pt x="299434" y="354448"/>
                  </a:lnTo>
                  <a:lnTo>
                    <a:pt x="287251" y="313705"/>
                  </a:lnTo>
                  <a:lnTo>
                    <a:pt x="307564" y="301493"/>
                  </a:lnTo>
                  <a:lnTo>
                    <a:pt x="340083" y="308273"/>
                  </a:lnTo>
                  <a:lnTo>
                    <a:pt x="378022" y="296061"/>
                  </a:lnTo>
                  <a:lnTo>
                    <a:pt x="367182" y="271616"/>
                  </a:lnTo>
                  <a:lnTo>
                    <a:pt x="354998" y="230873"/>
                  </a:lnTo>
                  <a:lnTo>
                    <a:pt x="330609" y="207775"/>
                  </a:lnTo>
                  <a:lnTo>
                    <a:pt x="289961" y="200996"/>
                  </a:lnTo>
                  <a:lnTo>
                    <a:pt x="269625" y="184699"/>
                  </a:lnTo>
                  <a:lnTo>
                    <a:pt x="300800" y="90981"/>
                  </a:lnTo>
                  <a:lnTo>
                    <a:pt x="321114" y="27162"/>
                  </a:lnTo>
                  <a:lnTo>
                    <a:pt x="299434" y="8148"/>
                  </a:lnTo>
                  <a:lnTo>
                    <a:pt x="264206" y="0"/>
                  </a:lnTo>
                  <a:lnTo>
                    <a:pt x="205953" y="90981"/>
                  </a:lnTo>
                  <a:lnTo>
                    <a:pt x="170724" y="126291"/>
                  </a:lnTo>
                  <a:lnTo>
                    <a:pt x="172069" y="145304"/>
                  </a:lnTo>
                  <a:lnTo>
                    <a:pt x="139550" y="196911"/>
                  </a:lnTo>
                  <a:lnTo>
                    <a:pt x="75878" y="206428"/>
                  </a:lnTo>
                  <a:lnTo>
                    <a:pt x="36573" y="252603"/>
                  </a:lnTo>
                  <a:lnTo>
                    <a:pt x="37939" y="275679"/>
                  </a:lnTo>
                  <a:lnTo>
                    <a:pt x="0" y="290629"/>
                  </a:lnTo>
                  <a:lnTo>
                    <a:pt x="37939" y="312358"/>
                  </a:lnTo>
                  <a:lnTo>
                    <a:pt x="108396" y="278395"/>
                  </a:lnTo>
                  <a:lnTo>
                    <a:pt x="107031" y="317790"/>
                  </a:lnTo>
                  <a:lnTo>
                    <a:pt x="146335" y="315074"/>
                  </a:lnTo>
                  <a:lnTo>
                    <a:pt x="174779" y="373461"/>
                  </a:lnTo>
                  <a:lnTo>
                    <a:pt x="201878" y="359880"/>
                  </a:lnTo>
                  <a:lnTo>
                    <a:pt x="261496" y="366681"/>
                  </a:lnTo>
                  <a:lnTo>
                    <a:pt x="280465" y="377546"/>
                  </a:lnTo>
                  <a:close/>
                </a:path>
              </a:pathLst>
            </a:custGeom>
            <a:grpFill/>
            <a:ln w="3175" cap="rnd" cmpd="sng">
              <a:solidFill>
                <a:srgbClr val="103140"/>
              </a:solidFill>
              <a:prstDash val="solid"/>
              <a:round/>
            </a:ln>
          </p:spPr>
          <p:txBody>
            <a:bodyPr rtlCol="0" anchor="ctr"/>
            <a:lstStyle/>
            <a:p>
              <a:endParaRPr lang="sv-SE"/>
            </a:p>
          </p:txBody>
        </p:sp>
        <p:sp>
          <p:nvSpPr>
            <p:cNvPr id="378" name="Frihandsfigur 377">
              <a:extLst>
                <a:ext uri="{FF2B5EF4-FFF2-40B4-BE49-F238E27FC236}">
                  <a16:creationId xmlns:a16="http://schemas.microsoft.com/office/drawing/2014/main" id="{B394147E-DE87-E622-36E9-24D8A54C14DC}"/>
                </a:ext>
              </a:extLst>
            </p:cNvPr>
            <p:cNvSpPr/>
            <p:nvPr/>
          </p:nvSpPr>
          <p:spPr>
            <a:xfrm>
              <a:off x="4594928" y="9962324"/>
              <a:ext cx="312984" cy="206427"/>
            </a:xfrm>
            <a:custGeom>
              <a:avLst/>
              <a:gdLst>
                <a:gd name="connsiteX0" fmla="*/ 298090 w 312984"/>
                <a:gd name="connsiteY0" fmla="*/ 97782 h 206427"/>
                <a:gd name="connsiteX1" fmla="*/ 312984 w 312984"/>
                <a:gd name="connsiteY1" fmla="*/ 62472 h 206427"/>
                <a:gd name="connsiteX2" fmla="*/ 291305 w 312984"/>
                <a:gd name="connsiteY2" fmla="*/ 27162 h 206427"/>
                <a:gd name="connsiteX3" fmla="*/ 266916 w 312984"/>
                <a:gd name="connsiteY3" fmla="*/ 25814 h 206427"/>
                <a:gd name="connsiteX4" fmla="*/ 234397 w 312984"/>
                <a:gd name="connsiteY4" fmla="*/ 0 h 206427"/>
                <a:gd name="connsiteX5" fmla="*/ 199168 w 312984"/>
                <a:gd name="connsiteY5" fmla="*/ 19013 h 206427"/>
                <a:gd name="connsiteX6" fmla="*/ 132786 w 312984"/>
                <a:gd name="connsiteY6" fmla="*/ 29878 h 206427"/>
                <a:gd name="connsiteX7" fmla="*/ 128710 w 312984"/>
                <a:gd name="connsiteY7" fmla="*/ 43458 h 206427"/>
                <a:gd name="connsiteX8" fmla="*/ 79932 w 312984"/>
                <a:gd name="connsiteY8" fmla="*/ 42111 h 206427"/>
                <a:gd name="connsiteX9" fmla="*/ 90771 w 312984"/>
                <a:gd name="connsiteY9" fmla="*/ 66556 h 206427"/>
                <a:gd name="connsiteX10" fmla="*/ 52832 w 312984"/>
                <a:gd name="connsiteY10" fmla="*/ 78769 h 206427"/>
                <a:gd name="connsiteX11" fmla="*/ 20314 w 312984"/>
                <a:gd name="connsiteY11" fmla="*/ 71989 h 206427"/>
                <a:gd name="connsiteX12" fmla="*/ 0 w 312984"/>
                <a:gd name="connsiteY12" fmla="*/ 84201 h 206427"/>
                <a:gd name="connsiteX13" fmla="*/ 12184 w 312984"/>
                <a:gd name="connsiteY13" fmla="*/ 124943 h 206427"/>
                <a:gd name="connsiteX14" fmla="*/ 35229 w 312984"/>
                <a:gd name="connsiteY14" fmla="*/ 134460 h 206427"/>
                <a:gd name="connsiteX15" fmla="*/ 35229 w 312984"/>
                <a:gd name="connsiteY15" fmla="*/ 175203 h 206427"/>
                <a:gd name="connsiteX16" fmla="*/ 78587 w 312984"/>
                <a:gd name="connsiteY16" fmla="*/ 176550 h 206427"/>
                <a:gd name="connsiteX17" fmla="*/ 112451 w 312984"/>
                <a:gd name="connsiteY17" fmla="*/ 206428 h 206427"/>
                <a:gd name="connsiteX18" fmla="*/ 150389 w 312984"/>
                <a:gd name="connsiteY18" fmla="*/ 198279 h 206427"/>
                <a:gd name="connsiteX19" fmla="*/ 168015 w 312984"/>
                <a:gd name="connsiteY19" fmla="*/ 157537 h 206427"/>
                <a:gd name="connsiteX20" fmla="*/ 195114 w 312984"/>
                <a:gd name="connsiteY20" fmla="*/ 162969 h 206427"/>
                <a:gd name="connsiteX21" fmla="*/ 223557 w 312984"/>
                <a:gd name="connsiteY21" fmla="*/ 133092 h 206427"/>
                <a:gd name="connsiteX22" fmla="*/ 265571 w 312984"/>
                <a:gd name="connsiteY22" fmla="*/ 135808 h 206427"/>
                <a:gd name="connsiteX23" fmla="*/ 256076 w 312984"/>
                <a:gd name="connsiteY23" fmla="*/ 118163 h 206427"/>
                <a:gd name="connsiteX24" fmla="*/ 298090 w 312984"/>
                <a:gd name="connsiteY24" fmla="*/ 97782 h 20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2984" h="206427">
                  <a:moveTo>
                    <a:pt x="298090" y="97782"/>
                  </a:moveTo>
                  <a:lnTo>
                    <a:pt x="312984" y="62472"/>
                  </a:lnTo>
                  <a:lnTo>
                    <a:pt x="291305" y="27162"/>
                  </a:lnTo>
                  <a:lnTo>
                    <a:pt x="266916" y="25814"/>
                  </a:lnTo>
                  <a:lnTo>
                    <a:pt x="234397" y="0"/>
                  </a:lnTo>
                  <a:lnTo>
                    <a:pt x="199168" y="19013"/>
                  </a:lnTo>
                  <a:lnTo>
                    <a:pt x="132786" y="29878"/>
                  </a:lnTo>
                  <a:lnTo>
                    <a:pt x="128710" y="43458"/>
                  </a:lnTo>
                  <a:lnTo>
                    <a:pt x="79932" y="42111"/>
                  </a:lnTo>
                  <a:lnTo>
                    <a:pt x="90771" y="66556"/>
                  </a:lnTo>
                  <a:lnTo>
                    <a:pt x="52832" y="78769"/>
                  </a:lnTo>
                  <a:lnTo>
                    <a:pt x="20314" y="71989"/>
                  </a:lnTo>
                  <a:lnTo>
                    <a:pt x="0" y="84201"/>
                  </a:lnTo>
                  <a:lnTo>
                    <a:pt x="12184" y="124943"/>
                  </a:lnTo>
                  <a:lnTo>
                    <a:pt x="35229" y="134460"/>
                  </a:lnTo>
                  <a:lnTo>
                    <a:pt x="35229" y="175203"/>
                  </a:lnTo>
                  <a:lnTo>
                    <a:pt x="78587" y="176550"/>
                  </a:lnTo>
                  <a:lnTo>
                    <a:pt x="112451" y="206428"/>
                  </a:lnTo>
                  <a:lnTo>
                    <a:pt x="150389" y="198279"/>
                  </a:lnTo>
                  <a:lnTo>
                    <a:pt x="168015" y="157537"/>
                  </a:lnTo>
                  <a:lnTo>
                    <a:pt x="195114" y="162969"/>
                  </a:lnTo>
                  <a:lnTo>
                    <a:pt x="223557" y="133092"/>
                  </a:lnTo>
                  <a:lnTo>
                    <a:pt x="265571" y="135808"/>
                  </a:lnTo>
                  <a:lnTo>
                    <a:pt x="256076" y="118163"/>
                  </a:lnTo>
                  <a:lnTo>
                    <a:pt x="298090" y="97782"/>
                  </a:lnTo>
                  <a:close/>
                </a:path>
              </a:pathLst>
            </a:custGeom>
            <a:grpFill/>
            <a:ln w="3175" cap="rnd" cmpd="sng">
              <a:solidFill>
                <a:srgbClr val="103140"/>
              </a:solidFill>
              <a:prstDash val="solid"/>
              <a:round/>
            </a:ln>
          </p:spPr>
          <p:txBody>
            <a:bodyPr rtlCol="0" anchor="ctr"/>
            <a:lstStyle/>
            <a:p>
              <a:endParaRPr lang="sv-SE"/>
            </a:p>
          </p:txBody>
        </p:sp>
        <p:sp>
          <p:nvSpPr>
            <p:cNvPr id="379" name="Frihandsfigur 378">
              <a:extLst>
                <a:ext uri="{FF2B5EF4-FFF2-40B4-BE49-F238E27FC236}">
                  <a16:creationId xmlns:a16="http://schemas.microsoft.com/office/drawing/2014/main" id="{8AFC7127-C820-9262-3803-D4D8C7D5A9D7}"/>
                </a:ext>
              </a:extLst>
            </p:cNvPr>
            <p:cNvSpPr/>
            <p:nvPr/>
          </p:nvSpPr>
          <p:spPr>
            <a:xfrm>
              <a:off x="3928290" y="9132549"/>
              <a:ext cx="326533" cy="518785"/>
            </a:xfrm>
            <a:custGeom>
              <a:avLst/>
              <a:gdLst>
                <a:gd name="connsiteX0" fmla="*/ 121946 w 326533"/>
                <a:gd name="connsiteY0" fmla="*/ 316422 h 518785"/>
                <a:gd name="connsiteX1" fmla="*/ 136840 w 326533"/>
                <a:gd name="connsiteY1" fmla="*/ 308273 h 518785"/>
                <a:gd name="connsiteX2" fmla="*/ 138206 w 326533"/>
                <a:gd name="connsiteY2" fmla="*/ 283828 h 518785"/>
                <a:gd name="connsiteX3" fmla="*/ 120580 w 326533"/>
                <a:gd name="connsiteY3" fmla="*/ 279764 h 518785"/>
                <a:gd name="connsiteX4" fmla="*/ 121946 w 326533"/>
                <a:gd name="connsiteY4" fmla="*/ 248518 h 518785"/>
                <a:gd name="connsiteX5" fmla="*/ 100267 w 326533"/>
                <a:gd name="connsiteY5" fmla="*/ 205059 h 518785"/>
                <a:gd name="connsiteX6" fmla="*/ 97557 w 326533"/>
                <a:gd name="connsiteY6" fmla="*/ 179266 h 518785"/>
                <a:gd name="connsiteX7" fmla="*/ 60962 w 326533"/>
                <a:gd name="connsiteY7" fmla="*/ 115426 h 518785"/>
                <a:gd name="connsiteX8" fmla="*/ 31153 w 326533"/>
                <a:gd name="connsiteY8" fmla="*/ 107278 h 518785"/>
                <a:gd name="connsiteX9" fmla="*/ 33863 w 326533"/>
                <a:gd name="connsiteY9" fmla="*/ 69251 h 518785"/>
                <a:gd name="connsiteX10" fmla="*/ 0 w 326533"/>
                <a:gd name="connsiteY10" fmla="*/ 28509 h 518785"/>
                <a:gd name="connsiteX11" fmla="*/ 66382 w 326533"/>
                <a:gd name="connsiteY11" fmla="*/ 5432 h 518785"/>
                <a:gd name="connsiteX12" fmla="*/ 132786 w 326533"/>
                <a:gd name="connsiteY12" fmla="*/ 74684 h 518785"/>
                <a:gd name="connsiteX13" fmla="*/ 126000 w 326533"/>
                <a:gd name="connsiteY13" fmla="*/ 0 h 518785"/>
                <a:gd name="connsiteX14" fmla="*/ 212717 w 326533"/>
                <a:gd name="connsiteY14" fmla="*/ 2716 h 518785"/>
                <a:gd name="connsiteX15" fmla="*/ 227633 w 326533"/>
                <a:gd name="connsiteY15" fmla="*/ 74684 h 518785"/>
                <a:gd name="connsiteX16" fmla="*/ 268281 w 326533"/>
                <a:gd name="connsiteY16" fmla="*/ 92349 h 518785"/>
                <a:gd name="connsiteX17" fmla="*/ 307564 w 326533"/>
                <a:gd name="connsiteY17" fmla="*/ 84201 h 518785"/>
                <a:gd name="connsiteX18" fmla="*/ 326534 w 326533"/>
                <a:gd name="connsiteY18" fmla="*/ 138524 h 518785"/>
                <a:gd name="connsiteX19" fmla="*/ 298090 w 326533"/>
                <a:gd name="connsiteY19" fmla="*/ 190131 h 518785"/>
                <a:gd name="connsiteX20" fmla="*/ 287251 w 326533"/>
                <a:gd name="connsiteY20" fmla="*/ 325939 h 518785"/>
                <a:gd name="connsiteX21" fmla="*/ 303510 w 326533"/>
                <a:gd name="connsiteY21" fmla="*/ 351732 h 518785"/>
                <a:gd name="connsiteX22" fmla="*/ 296725 w 326533"/>
                <a:gd name="connsiteY22" fmla="*/ 433216 h 518785"/>
                <a:gd name="connsiteX23" fmla="*/ 280465 w 326533"/>
                <a:gd name="connsiteY23" fmla="*/ 438649 h 518785"/>
                <a:gd name="connsiteX24" fmla="*/ 264206 w 326533"/>
                <a:gd name="connsiteY24" fmla="*/ 429153 h 518785"/>
                <a:gd name="connsiteX25" fmla="*/ 235762 w 326533"/>
                <a:gd name="connsiteY25" fmla="*/ 426437 h 518785"/>
                <a:gd name="connsiteX26" fmla="*/ 205953 w 326533"/>
                <a:gd name="connsiteY26" fmla="*/ 422352 h 518785"/>
                <a:gd name="connsiteX27" fmla="*/ 182908 w 326533"/>
                <a:gd name="connsiteY27" fmla="*/ 449513 h 518785"/>
                <a:gd name="connsiteX28" fmla="*/ 199168 w 326533"/>
                <a:gd name="connsiteY28" fmla="*/ 499773 h 518785"/>
                <a:gd name="connsiteX29" fmla="*/ 159885 w 326533"/>
                <a:gd name="connsiteY29" fmla="*/ 518786 h 518785"/>
                <a:gd name="connsiteX30" fmla="*/ 121946 w 326533"/>
                <a:gd name="connsiteY30" fmla="*/ 475327 h 518785"/>
                <a:gd name="connsiteX31" fmla="*/ 70458 w 326533"/>
                <a:gd name="connsiteY31" fmla="*/ 487539 h 518785"/>
                <a:gd name="connsiteX32" fmla="*/ 51488 w 326533"/>
                <a:gd name="connsiteY32" fmla="*/ 469895 h 518785"/>
                <a:gd name="connsiteX33" fmla="*/ 85351 w 326533"/>
                <a:gd name="connsiteY33" fmla="*/ 410140 h 518785"/>
                <a:gd name="connsiteX34" fmla="*/ 105687 w 326533"/>
                <a:gd name="connsiteY34" fmla="*/ 412856 h 518785"/>
                <a:gd name="connsiteX35" fmla="*/ 126000 w 326533"/>
                <a:gd name="connsiteY35" fmla="*/ 353100 h 518785"/>
                <a:gd name="connsiteX36" fmla="*/ 115160 w 326533"/>
                <a:gd name="connsiteY36" fmla="*/ 340867 h 518785"/>
                <a:gd name="connsiteX37" fmla="*/ 121946 w 326533"/>
                <a:gd name="connsiteY37" fmla="*/ 316422 h 51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533" h="518785">
                  <a:moveTo>
                    <a:pt x="121946" y="316422"/>
                  </a:moveTo>
                  <a:lnTo>
                    <a:pt x="136840" y="308273"/>
                  </a:lnTo>
                  <a:lnTo>
                    <a:pt x="138206" y="283828"/>
                  </a:lnTo>
                  <a:lnTo>
                    <a:pt x="120580" y="279764"/>
                  </a:lnTo>
                  <a:lnTo>
                    <a:pt x="121946" y="248518"/>
                  </a:lnTo>
                  <a:lnTo>
                    <a:pt x="100267" y="205059"/>
                  </a:lnTo>
                  <a:lnTo>
                    <a:pt x="97557" y="179266"/>
                  </a:lnTo>
                  <a:lnTo>
                    <a:pt x="60962" y="115426"/>
                  </a:lnTo>
                  <a:lnTo>
                    <a:pt x="31153" y="107278"/>
                  </a:lnTo>
                  <a:lnTo>
                    <a:pt x="33863" y="69251"/>
                  </a:lnTo>
                  <a:lnTo>
                    <a:pt x="0" y="28509"/>
                  </a:lnTo>
                  <a:lnTo>
                    <a:pt x="66382" y="5432"/>
                  </a:lnTo>
                  <a:lnTo>
                    <a:pt x="132786" y="74684"/>
                  </a:lnTo>
                  <a:lnTo>
                    <a:pt x="126000" y="0"/>
                  </a:lnTo>
                  <a:lnTo>
                    <a:pt x="212717" y="2716"/>
                  </a:lnTo>
                  <a:lnTo>
                    <a:pt x="227633" y="74684"/>
                  </a:lnTo>
                  <a:lnTo>
                    <a:pt x="268281" y="92349"/>
                  </a:lnTo>
                  <a:lnTo>
                    <a:pt x="307564" y="84201"/>
                  </a:lnTo>
                  <a:lnTo>
                    <a:pt x="326534" y="138524"/>
                  </a:lnTo>
                  <a:lnTo>
                    <a:pt x="298090" y="190131"/>
                  </a:lnTo>
                  <a:lnTo>
                    <a:pt x="287251" y="325939"/>
                  </a:lnTo>
                  <a:lnTo>
                    <a:pt x="303510" y="351732"/>
                  </a:lnTo>
                  <a:lnTo>
                    <a:pt x="296725" y="433216"/>
                  </a:lnTo>
                  <a:lnTo>
                    <a:pt x="280465" y="438649"/>
                  </a:lnTo>
                  <a:lnTo>
                    <a:pt x="264206" y="429153"/>
                  </a:lnTo>
                  <a:lnTo>
                    <a:pt x="235762" y="426437"/>
                  </a:lnTo>
                  <a:lnTo>
                    <a:pt x="205953" y="422352"/>
                  </a:lnTo>
                  <a:lnTo>
                    <a:pt x="182908" y="449513"/>
                  </a:lnTo>
                  <a:lnTo>
                    <a:pt x="199168" y="499773"/>
                  </a:lnTo>
                  <a:lnTo>
                    <a:pt x="159885" y="518786"/>
                  </a:lnTo>
                  <a:lnTo>
                    <a:pt x="121946" y="475327"/>
                  </a:lnTo>
                  <a:lnTo>
                    <a:pt x="70458" y="487539"/>
                  </a:lnTo>
                  <a:lnTo>
                    <a:pt x="51488" y="469895"/>
                  </a:lnTo>
                  <a:lnTo>
                    <a:pt x="85351" y="410140"/>
                  </a:lnTo>
                  <a:lnTo>
                    <a:pt x="105687" y="412856"/>
                  </a:lnTo>
                  <a:lnTo>
                    <a:pt x="126000" y="353100"/>
                  </a:lnTo>
                  <a:lnTo>
                    <a:pt x="115160" y="340867"/>
                  </a:lnTo>
                  <a:lnTo>
                    <a:pt x="121946" y="316422"/>
                  </a:lnTo>
                  <a:close/>
                </a:path>
              </a:pathLst>
            </a:custGeom>
            <a:grpFill/>
            <a:ln w="3175" cap="rnd" cmpd="sng">
              <a:solidFill>
                <a:srgbClr val="103140"/>
              </a:solidFill>
              <a:prstDash val="solid"/>
              <a:round/>
            </a:ln>
          </p:spPr>
          <p:txBody>
            <a:bodyPr rtlCol="0" anchor="ctr"/>
            <a:lstStyle/>
            <a:p>
              <a:endParaRPr lang="sv-SE"/>
            </a:p>
          </p:txBody>
        </p:sp>
        <p:sp>
          <p:nvSpPr>
            <p:cNvPr id="380" name="Frihandsfigur 379">
              <a:extLst>
                <a:ext uri="{FF2B5EF4-FFF2-40B4-BE49-F238E27FC236}">
                  <a16:creationId xmlns:a16="http://schemas.microsoft.com/office/drawing/2014/main" id="{EF5674C2-BAD3-06A7-9109-824718FE45DC}"/>
                </a:ext>
              </a:extLst>
            </p:cNvPr>
            <p:cNvSpPr/>
            <p:nvPr/>
          </p:nvSpPr>
          <p:spPr>
            <a:xfrm>
              <a:off x="3819894" y="9161058"/>
              <a:ext cx="246601" cy="479412"/>
            </a:xfrm>
            <a:custGeom>
              <a:avLst/>
              <a:gdLst>
                <a:gd name="connsiteX0" fmla="*/ 17604 w 246601"/>
                <a:gd name="connsiteY0" fmla="*/ 237674 h 479412"/>
                <a:gd name="connsiteX1" fmla="*/ 37939 w 246601"/>
                <a:gd name="connsiteY1" fmla="*/ 187415 h 479412"/>
                <a:gd name="connsiteX2" fmla="*/ 77222 w 246601"/>
                <a:gd name="connsiteY2" fmla="*/ 129028 h 479412"/>
                <a:gd name="connsiteX3" fmla="*/ 67748 w 246601"/>
                <a:gd name="connsiteY3" fmla="*/ 110015 h 479412"/>
                <a:gd name="connsiteX4" fmla="*/ 74512 w 246601"/>
                <a:gd name="connsiteY4" fmla="*/ 25814 h 479412"/>
                <a:gd name="connsiteX5" fmla="*/ 108396 w 246601"/>
                <a:gd name="connsiteY5" fmla="*/ 0 h 479412"/>
                <a:gd name="connsiteX6" fmla="*/ 142260 w 246601"/>
                <a:gd name="connsiteY6" fmla="*/ 40742 h 479412"/>
                <a:gd name="connsiteX7" fmla="*/ 139550 w 246601"/>
                <a:gd name="connsiteY7" fmla="*/ 78769 h 479412"/>
                <a:gd name="connsiteX8" fmla="*/ 169359 w 246601"/>
                <a:gd name="connsiteY8" fmla="*/ 86917 h 479412"/>
                <a:gd name="connsiteX9" fmla="*/ 205953 w 246601"/>
                <a:gd name="connsiteY9" fmla="*/ 150757 h 479412"/>
                <a:gd name="connsiteX10" fmla="*/ 208663 w 246601"/>
                <a:gd name="connsiteY10" fmla="*/ 176550 h 479412"/>
                <a:gd name="connsiteX11" fmla="*/ 230343 w 246601"/>
                <a:gd name="connsiteY11" fmla="*/ 220009 h 479412"/>
                <a:gd name="connsiteX12" fmla="*/ 228977 w 246601"/>
                <a:gd name="connsiteY12" fmla="*/ 251255 h 479412"/>
                <a:gd name="connsiteX13" fmla="*/ 246602 w 246601"/>
                <a:gd name="connsiteY13" fmla="*/ 255319 h 479412"/>
                <a:gd name="connsiteX14" fmla="*/ 245236 w 246601"/>
                <a:gd name="connsiteY14" fmla="*/ 279764 h 479412"/>
                <a:gd name="connsiteX15" fmla="*/ 230343 w 246601"/>
                <a:gd name="connsiteY15" fmla="*/ 287913 h 479412"/>
                <a:gd name="connsiteX16" fmla="*/ 223557 w 246601"/>
                <a:gd name="connsiteY16" fmla="*/ 312358 h 479412"/>
                <a:gd name="connsiteX17" fmla="*/ 234397 w 246601"/>
                <a:gd name="connsiteY17" fmla="*/ 324591 h 479412"/>
                <a:gd name="connsiteX18" fmla="*/ 214083 w 246601"/>
                <a:gd name="connsiteY18" fmla="*/ 384347 h 479412"/>
                <a:gd name="connsiteX19" fmla="*/ 193748 w 246601"/>
                <a:gd name="connsiteY19" fmla="*/ 381631 h 479412"/>
                <a:gd name="connsiteX20" fmla="*/ 159885 w 246601"/>
                <a:gd name="connsiteY20" fmla="*/ 441386 h 479412"/>
                <a:gd name="connsiteX21" fmla="*/ 96191 w 246601"/>
                <a:gd name="connsiteY21" fmla="*/ 446818 h 479412"/>
                <a:gd name="connsiteX22" fmla="*/ 84007 w 246601"/>
                <a:gd name="connsiteY22" fmla="*/ 479412 h 479412"/>
                <a:gd name="connsiteX23" fmla="*/ 62328 w 246601"/>
                <a:gd name="connsiteY23" fmla="*/ 461747 h 479412"/>
                <a:gd name="connsiteX24" fmla="*/ 54198 w 246601"/>
                <a:gd name="connsiteY24" fmla="*/ 418288 h 479412"/>
                <a:gd name="connsiteX25" fmla="*/ 23023 w 246601"/>
                <a:gd name="connsiteY25" fmla="*/ 411508 h 479412"/>
                <a:gd name="connsiteX26" fmla="*/ 16259 w 246601"/>
                <a:gd name="connsiteY26" fmla="*/ 396559 h 479412"/>
                <a:gd name="connsiteX27" fmla="*/ 25733 w 246601"/>
                <a:gd name="connsiteY27" fmla="*/ 374830 h 479412"/>
                <a:gd name="connsiteX28" fmla="*/ 27099 w 246601"/>
                <a:gd name="connsiteY28" fmla="*/ 347668 h 479412"/>
                <a:gd name="connsiteX29" fmla="*/ 0 w 246601"/>
                <a:gd name="connsiteY29" fmla="*/ 313727 h 479412"/>
                <a:gd name="connsiteX30" fmla="*/ 16259 w 246601"/>
                <a:gd name="connsiteY30" fmla="*/ 271616 h 479412"/>
                <a:gd name="connsiteX31" fmla="*/ 17604 w 246601"/>
                <a:gd name="connsiteY31" fmla="*/ 237674 h 4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6601" h="479412">
                  <a:moveTo>
                    <a:pt x="17604" y="237674"/>
                  </a:moveTo>
                  <a:lnTo>
                    <a:pt x="37939" y="187415"/>
                  </a:lnTo>
                  <a:lnTo>
                    <a:pt x="77222" y="129028"/>
                  </a:lnTo>
                  <a:lnTo>
                    <a:pt x="67748" y="110015"/>
                  </a:lnTo>
                  <a:lnTo>
                    <a:pt x="74512" y="25814"/>
                  </a:lnTo>
                  <a:lnTo>
                    <a:pt x="108396" y="0"/>
                  </a:lnTo>
                  <a:lnTo>
                    <a:pt x="142260" y="40742"/>
                  </a:lnTo>
                  <a:lnTo>
                    <a:pt x="139550" y="78769"/>
                  </a:lnTo>
                  <a:lnTo>
                    <a:pt x="169359" y="86917"/>
                  </a:lnTo>
                  <a:lnTo>
                    <a:pt x="205953" y="150757"/>
                  </a:lnTo>
                  <a:lnTo>
                    <a:pt x="208663" y="176550"/>
                  </a:lnTo>
                  <a:lnTo>
                    <a:pt x="230343" y="220009"/>
                  </a:lnTo>
                  <a:lnTo>
                    <a:pt x="228977" y="251255"/>
                  </a:lnTo>
                  <a:lnTo>
                    <a:pt x="246602" y="255319"/>
                  </a:lnTo>
                  <a:lnTo>
                    <a:pt x="245236" y="279764"/>
                  </a:lnTo>
                  <a:lnTo>
                    <a:pt x="230343" y="287913"/>
                  </a:lnTo>
                  <a:lnTo>
                    <a:pt x="223557" y="312358"/>
                  </a:lnTo>
                  <a:lnTo>
                    <a:pt x="234397" y="324591"/>
                  </a:lnTo>
                  <a:lnTo>
                    <a:pt x="214083" y="384347"/>
                  </a:lnTo>
                  <a:lnTo>
                    <a:pt x="193748" y="381631"/>
                  </a:lnTo>
                  <a:lnTo>
                    <a:pt x="159885" y="441386"/>
                  </a:lnTo>
                  <a:lnTo>
                    <a:pt x="96191" y="446818"/>
                  </a:lnTo>
                  <a:lnTo>
                    <a:pt x="84007" y="479412"/>
                  </a:lnTo>
                  <a:lnTo>
                    <a:pt x="62328" y="461747"/>
                  </a:lnTo>
                  <a:lnTo>
                    <a:pt x="54198" y="418288"/>
                  </a:lnTo>
                  <a:lnTo>
                    <a:pt x="23023" y="411508"/>
                  </a:lnTo>
                  <a:lnTo>
                    <a:pt x="16259" y="396559"/>
                  </a:lnTo>
                  <a:lnTo>
                    <a:pt x="25733" y="374830"/>
                  </a:lnTo>
                  <a:lnTo>
                    <a:pt x="27099" y="347668"/>
                  </a:lnTo>
                  <a:lnTo>
                    <a:pt x="0" y="313727"/>
                  </a:lnTo>
                  <a:lnTo>
                    <a:pt x="16259" y="271616"/>
                  </a:lnTo>
                  <a:lnTo>
                    <a:pt x="17604" y="237674"/>
                  </a:lnTo>
                  <a:close/>
                </a:path>
              </a:pathLst>
            </a:custGeom>
            <a:grpFill/>
            <a:ln w="3175" cap="rnd" cmpd="sng">
              <a:solidFill>
                <a:srgbClr val="103140"/>
              </a:solidFill>
              <a:prstDash val="solid"/>
              <a:round/>
            </a:ln>
          </p:spPr>
          <p:txBody>
            <a:bodyPr rtlCol="0" anchor="ctr"/>
            <a:lstStyle/>
            <a:p>
              <a:endParaRPr lang="sv-SE"/>
            </a:p>
          </p:txBody>
        </p:sp>
        <p:sp>
          <p:nvSpPr>
            <p:cNvPr id="381" name="Frihandsfigur 380">
              <a:extLst>
                <a:ext uri="{FF2B5EF4-FFF2-40B4-BE49-F238E27FC236}">
                  <a16:creationId xmlns:a16="http://schemas.microsoft.com/office/drawing/2014/main" id="{92D9B118-A756-B121-BD4E-0FEE567E9A3B}"/>
                </a:ext>
              </a:extLst>
            </p:cNvPr>
            <p:cNvSpPr/>
            <p:nvPr/>
          </p:nvSpPr>
          <p:spPr>
            <a:xfrm>
              <a:off x="3680322" y="9572566"/>
              <a:ext cx="265571" cy="427783"/>
            </a:xfrm>
            <a:custGeom>
              <a:avLst/>
              <a:gdLst>
                <a:gd name="connsiteX0" fmla="*/ 254732 w 265571"/>
                <a:gd name="connsiteY0" fmla="*/ 187415 h 427783"/>
                <a:gd name="connsiteX1" fmla="*/ 265571 w 265571"/>
                <a:gd name="connsiteY1" fmla="*/ 126291 h 427783"/>
                <a:gd name="connsiteX2" fmla="*/ 220869 w 265571"/>
                <a:gd name="connsiteY2" fmla="*/ 97782 h 427783"/>
                <a:gd name="connsiteX3" fmla="*/ 223579 w 265571"/>
                <a:gd name="connsiteY3" fmla="*/ 67904 h 427783"/>
                <a:gd name="connsiteX4" fmla="*/ 201899 w 265571"/>
                <a:gd name="connsiteY4" fmla="*/ 50238 h 427783"/>
                <a:gd name="connsiteX5" fmla="*/ 193770 w 265571"/>
                <a:gd name="connsiteY5" fmla="*/ 6780 h 427783"/>
                <a:gd name="connsiteX6" fmla="*/ 162595 w 265571"/>
                <a:gd name="connsiteY6" fmla="*/ 0 h 427783"/>
                <a:gd name="connsiteX7" fmla="*/ 159885 w 265571"/>
                <a:gd name="connsiteY7" fmla="*/ 21729 h 427783"/>
                <a:gd name="connsiteX8" fmla="*/ 163961 w 265571"/>
                <a:gd name="connsiteY8" fmla="*/ 48891 h 427783"/>
                <a:gd name="connsiteX9" fmla="*/ 153121 w 265571"/>
                <a:gd name="connsiteY9" fmla="*/ 59755 h 427783"/>
                <a:gd name="connsiteX10" fmla="*/ 142281 w 265571"/>
                <a:gd name="connsiteY10" fmla="*/ 112710 h 427783"/>
                <a:gd name="connsiteX11" fmla="*/ 134151 w 265571"/>
                <a:gd name="connsiteY11" fmla="*/ 130375 h 427783"/>
                <a:gd name="connsiteX12" fmla="*/ 142281 w 265571"/>
                <a:gd name="connsiteY12" fmla="*/ 156168 h 427783"/>
                <a:gd name="connsiteX13" fmla="*/ 130076 w 265571"/>
                <a:gd name="connsiteY13" fmla="*/ 177898 h 427783"/>
                <a:gd name="connsiteX14" fmla="*/ 112472 w 265571"/>
                <a:gd name="connsiteY14" fmla="*/ 177898 h 427783"/>
                <a:gd name="connsiteX15" fmla="*/ 71824 w 265571"/>
                <a:gd name="connsiteY15" fmla="*/ 145304 h 427783"/>
                <a:gd name="connsiteX16" fmla="*/ 48778 w 265571"/>
                <a:gd name="connsiteY16" fmla="*/ 167033 h 427783"/>
                <a:gd name="connsiteX17" fmla="*/ 48778 w 265571"/>
                <a:gd name="connsiteY17" fmla="*/ 194195 h 427783"/>
                <a:gd name="connsiteX18" fmla="*/ 33885 w 265571"/>
                <a:gd name="connsiteY18" fmla="*/ 213208 h 427783"/>
                <a:gd name="connsiteX19" fmla="*/ 37939 w 265571"/>
                <a:gd name="connsiteY19" fmla="*/ 256666 h 427783"/>
                <a:gd name="connsiteX20" fmla="*/ 29809 w 265571"/>
                <a:gd name="connsiteY20" fmla="*/ 267531 h 427783"/>
                <a:gd name="connsiteX21" fmla="*/ 17625 w 265571"/>
                <a:gd name="connsiteY21" fmla="*/ 263467 h 427783"/>
                <a:gd name="connsiteX22" fmla="*/ 1366 w 265571"/>
                <a:gd name="connsiteY22" fmla="*/ 281112 h 427783"/>
                <a:gd name="connsiteX23" fmla="*/ 0 w 265571"/>
                <a:gd name="connsiteY23" fmla="*/ 304209 h 427783"/>
                <a:gd name="connsiteX24" fmla="*/ 6786 w 265571"/>
                <a:gd name="connsiteY24" fmla="*/ 321854 h 427783"/>
                <a:gd name="connsiteX25" fmla="*/ 16259 w 265571"/>
                <a:gd name="connsiteY25" fmla="*/ 346299 h 427783"/>
                <a:gd name="connsiteX26" fmla="*/ 24389 w 265571"/>
                <a:gd name="connsiteY26" fmla="*/ 354448 h 427783"/>
                <a:gd name="connsiteX27" fmla="*/ 55564 w 265571"/>
                <a:gd name="connsiteY27" fmla="*/ 338151 h 427783"/>
                <a:gd name="connsiteX28" fmla="*/ 74533 w 265571"/>
                <a:gd name="connsiteY28" fmla="*/ 346299 h 427783"/>
                <a:gd name="connsiteX29" fmla="*/ 90793 w 265571"/>
                <a:gd name="connsiteY29" fmla="*/ 427784 h 427783"/>
                <a:gd name="connsiteX30" fmla="*/ 134151 w 265571"/>
                <a:gd name="connsiteY30" fmla="*/ 404707 h 427783"/>
                <a:gd name="connsiteX31" fmla="*/ 150411 w 265571"/>
                <a:gd name="connsiteY31" fmla="*/ 412856 h 427783"/>
                <a:gd name="connsiteX32" fmla="*/ 203243 w 265571"/>
                <a:gd name="connsiteY32" fmla="*/ 392474 h 427783"/>
                <a:gd name="connsiteX33" fmla="*/ 219503 w 265571"/>
                <a:gd name="connsiteY33" fmla="*/ 403339 h 427783"/>
                <a:gd name="connsiteX34" fmla="*/ 253388 w 265571"/>
                <a:gd name="connsiteY34" fmla="*/ 382978 h 427783"/>
                <a:gd name="connsiteX35" fmla="*/ 241182 w 265571"/>
                <a:gd name="connsiteY35" fmla="*/ 357164 h 427783"/>
                <a:gd name="connsiteX36" fmla="*/ 230343 w 265571"/>
                <a:gd name="connsiteY36" fmla="*/ 323223 h 427783"/>
                <a:gd name="connsiteX37" fmla="*/ 250678 w 265571"/>
                <a:gd name="connsiteY37" fmla="*/ 310989 h 427783"/>
                <a:gd name="connsiteX38" fmla="*/ 216793 w 265571"/>
                <a:gd name="connsiteY38" fmla="*/ 290629 h 427783"/>
                <a:gd name="connsiteX39" fmla="*/ 218159 w 265571"/>
                <a:gd name="connsiteY39" fmla="*/ 214576 h 427783"/>
                <a:gd name="connsiteX40" fmla="*/ 254732 w 265571"/>
                <a:gd name="connsiteY40" fmla="*/ 187415 h 42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5571" h="427783">
                  <a:moveTo>
                    <a:pt x="254732" y="187415"/>
                  </a:moveTo>
                  <a:lnTo>
                    <a:pt x="265571" y="126291"/>
                  </a:lnTo>
                  <a:lnTo>
                    <a:pt x="220869" y="97782"/>
                  </a:lnTo>
                  <a:lnTo>
                    <a:pt x="223579" y="67904"/>
                  </a:lnTo>
                  <a:lnTo>
                    <a:pt x="201899" y="50238"/>
                  </a:lnTo>
                  <a:lnTo>
                    <a:pt x="193770" y="6780"/>
                  </a:lnTo>
                  <a:lnTo>
                    <a:pt x="162595" y="0"/>
                  </a:lnTo>
                  <a:lnTo>
                    <a:pt x="159885" y="21729"/>
                  </a:lnTo>
                  <a:lnTo>
                    <a:pt x="163961" y="48891"/>
                  </a:lnTo>
                  <a:lnTo>
                    <a:pt x="153121" y="59755"/>
                  </a:lnTo>
                  <a:lnTo>
                    <a:pt x="142281" y="112710"/>
                  </a:lnTo>
                  <a:lnTo>
                    <a:pt x="134151" y="130375"/>
                  </a:lnTo>
                  <a:lnTo>
                    <a:pt x="142281" y="156168"/>
                  </a:lnTo>
                  <a:lnTo>
                    <a:pt x="130076" y="177898"/>
                  </a:lnTo>
                  <a:lnTo>
                    <a:pt x="112472" y="177898"/>
                  </a:lnTo>
                  <a:lnTo>
                    <a:pt x="71824" y="145304"/>
                  </a:lnTo>
                  <a:lnTo>
                    <a:pt x="48778" y="167033"/>
                  </a:lnTo>
                  <a:lnTo>
                    <a:pt x="48778" y="194195"/>
                  </a:lnTo>
                  <a:lnTo>
                    <a:pt x="33885" y="213208"/>
                  </a:lnTo>
                  <a:lnTo>
                    <a:pt x="37939" y="256666"/>
                  </a:lnTo>
                  <a:lnTo>
                    <a:pt x="29809" y="267531"/>
                  </a:lnTo>
                  <a:lnTo>
                    <a:pt x="17625" y="263467"/>
                  </a:lnTo>
                  <a:lnTo>
                    <a:pt x="1366" y="281112"/>
                  </a:lnTo>
                  <a:lnTo>
                    <a:pt x="0" y="304209"/>
                  </a:lnTo>
                  <a:lnTo>
                    <a:pt x="6786" y="321854"/>
                  </a:lnTo>
                  <a:lnTo>
                    <a:pt x="16259" y="346299"/>
                  </a:lnTo>
                  <a:lnTo>
                    <a:pt x="24389" y="354448"/>
                  </a:lnTo>
                  <a:lnTo>
                    <a:pt x="55564" y="338151"/>
                  </a:lnTo>
                  <a:lnTo>
                    <a:pt x="74533" y="346299"/>
                  </a:lnTo>
                  <a:lnTo>
                    <a:pt x="90793" y="427784"/>
                  </a:lnTo>
                  <a:lnTo>
                    <a:pt x="134151" y="404707"/>
                  </a:lnTo>
                  <a:lnTo>
                    <a:pt x="150411" y="412856"/>
                  </a:lnTo>
                  <a:lnTo>
                    <a:pt x="203243" y="392474"/>
                  </a:lnTo>
                  <a:lnTo>
                    <a:pt x="219503" y="403339"/>
                  </a:lnTo>
                  <a:lnTo>
                    <a:pt x="253388" y="382978"/>
                  </a:lnTo>
                  <a:lnTo>
                    <a:pt x="241182" y="357164"/>
                  </a:lnTo>
                  <a:lnTo>
                    <a:pt x="230343" y="323223"/>
                  </a:lnTo>
                  <a:lnTo>
                    <a:pt x="250678" y="310989"/>
                  </a:lnTo>
                  <a:lnTo>
                    <a:pt x="216793" y="290629"/>
                  </a:lnTo>
                  <a:lnTo>
                    <a:pt x="218159" y="214576"/>
                  </a:lnTo>
                  <a:lnTo>
                    <a:pt x="254732" y="187415"/>
                  </a:lnTo>
                  <a:close/>
                </a:path>
              </a:pathLst>
            </a:custGeom>
            <a:grpFill/>
            <a:ln w="3175" cap="rnd" cmpd="sng">
              <a:solidFill>
                <a:srgbClr val="103140"/>
              </a:solidFill>
              <a:prstDash val="solid"/>
              <a:round/>
            </a:ln>
          </p:spPr>
          <p:txBody>
            <a:bodyPr rtlCol="0" anchor="ctr"/>
            <a:lstStyle/>
            <a:p>
              <a:endParaRPr lang="sv-SE"/>
            </a:p>
          </p:txBody>
        </p:sp>
        <p:sp>
          <p:nvSpPr>
            <p:cNvPr id="382" name="Frihandsfigur 381">
              <a:extLst>
                <a:ext uri="{FF2B5EF4-FFF2-40B4-BE49-F238E27FC236}">
                  <a16:creationId xmlns:a16="http://schemas.microsoft.com/office/drawing/2014/main" id="{977E338C-9D63-3172-112A-B89DEE3BFDCB}"/>
                </a:ext>
              </a:extLst>
            </p:cNvPr>
            <p:cNvSpPr/>
            <p:nvPr/>
          </p:nvSpPr>
          <p:spPr>
            <a:xfrm>
              <a:off x="3562452" y="9474784"/>
              <a:ext cx="284540" cy="442733"/>
            </a:xfrm>
            <a:custGeom>
              <a:avLst/>
              <a:gdLst>
                <a:gd name="connsiteX0" fmla="*/ 36573 w 284540"/>
                <a:gd name="connsiteY0" fmla="*/ 344952 h 442733"/>
                <a:gd name="connsiteX1" fmla="*/ 59618 w 284540"/>
                <a:gd name="connsiteY1" fmla="*/ 442733 h 442733"/>
                <a:gd name="connsiteX2" fmla="*/ 124656 w 284540"/>
                <a:gd name="connsiteY2" fmla="*/ 419636 h 442733"/>
                <a:gd name="connsiteX3" fmla="*/ 117870 w 284540"/>
                <a:gd name="connsiteY3" fmla="*/ 401991 h 442733"/>
                <a:gd name="connsiteX4" fmla="*/ 119236 w 284540"/>
                <a:gd name="connsiteY4" fmla="*/ 378893 h 442733"/>
                <a:gd name="connsiteX5" fmla="*/ 135496 w 284540"/>
                <a:gd name="connsiteY5" fmla="*/ 361249 h 442733"/>
                <a:gd name="connsiteX6" fmla="*/ 147679 w 284540"/>
                <a:gd name="connsiteY6" fmla="*/ 365312 h 442733"/>
                <a:gd name="connsiteX7" fmla="*/ 155809 w 284540"/>
                <a:gd name="connsiteY7" fmla="*/ 354448 h 442733"/>
                <a:gd name="connsiteX8" fmla="*/ 151755 w 284540"/>
                <a:gd name="connsiteY8" fmla="*/ 310989 h 442733"/>
                <a:gd name="connsiteX9" fmla="*/ 166649 w 284540"/>
                <a:gd name="connsiteY9" fmla="*/ 291976 h 442733"/>
                <a:gd name="connsiteX10" fmla="*/ 166649 w 284540"/>
                <a:gd name="connsiteY10" fmla="*/ 264815 h 442733"/>
                <a:gd name="connsiteX11" fmla="*/ 189694 w 284540"/>
                <a:gd name="connsiteY11" fmla="*/ 243085 h 442733"/>
                <a:gd name="connsiteX12" fmla="*/ 230343 w 284540"/>
                <a:gd name="connsiteY12" fmla="*/ 275679 h 442733"/>
                <a:gd name="connsiteX13" fmla="*/ 247946 w 284540"/>
                <a:gd name="connsiteY13" fmla="*/ 275679 h 442733"/>
                <a:gd name="connsiteX14" fmla="*/ 260152 w 284540"/>
                <a:gd name="connsiteY14" fmla="*/ 253950 h 442733"/>
                <a:gd name="connsiteX15" fmla="*/ 252022 w 284540"/>
                <a:gd name="connsiteY15" fmla="*/ 228157 h 442733"/>
                <a:gd name="connsiteX16" fmla="*/ 260152 w 284540"/>
                <a:gd name="connsiteY16" fmla="*/ 210491 h 442733"/>
                <a:gd name="connsiteX17" fmla="*/ 270991 w 284540"/>
                <a:gd name="connsiteY17" fmla="*/ 157537 h 442733"/>
                <a:gd name="connsiteX18" fmla="*/ 281831 w 284540"/>
                <a:gd name="connsiteY18" fmla="*/ 146672 h 442733"/>
                <a:gd name="connsiteX19" fmla="*/ 277755 w 284540"/>
                <a:gd name="connsiteY19" fmla="*/ 119511 h 442733"/>
                <a:gd name="connsiteX20" fmla="*/ 280465 w 284540"/>
                <a:gd name="connsiteY20" fmla="*/ 97782 h 442733"/>
                <a:gd name="connsiteX21" fmla="*/ 273701 w 284540"/>
                <a:gd name="connsiteY21" fmla="*/ 82832 h 442733"/>
                <a:gd name="connsiteX22" fmla="*/ 283175 w 284540"/>
                <a:gd name="connsiteY22" fmla="*/ 61103 h 442733"/>
                <a:gd name="connsiteX23" fmla="*/ 284541 w 284540"/>
                <a:gd name="connsiteY23" fmla="*/ 33941 h 442733"/>
                <a:gd name="connsiteX24" fmla="*/ 257442 w 284540"/>
                <a:gd name="connsiteY24" fmla="*/ 0 h 442733"/>
                <a:gd name="connsiteX25" fmla="*/ 180198 w 284540"/>
                <a:gd name="connsiteY25" fmla="*/ 32594 h 442733"/>
                <a:gd name="connsiteX26" fmla="*/ 154465 w 284540"/>
                <a:gd name="connsiteY26" fmla="*/ 13581 h 442733"/>
                <a:gd name="connsiteX27" fmla="*/ 149045 w 284540"/>
                <a:gd name="connsiteY27" fmla="*/ 29878 h 442733"/>
                <a:gd name="connsiteX28" fmla="*/ 108396 w 284540"/>
                <a:gd name="connsiteY28" fmla="*/ 58387 h 442733"/>
                <a:gd name="connsiteX29" fmla="*/ 98901 w 284540"/>
                <a:gd name="connsiteY29" fmla="*/ 35310 h 442733"/>
                <a:gd name="connsiteX30" fmla="*/ 88061 w 284540"/>
                <a:gd name="connsiteY30" fmla="*/ 36657 h 442733"/>
                <a:gd name="connsiteX31" fmla="*/ 82641 w 284540"/>
                <a:gd name="connsiteY31" fmla="*/ 47522 h 442733"/>
                <a:gd name="connsiteX32" fmla="*/ 48778 w 284540"/>
                <a:gd name="connsiteY32" fmla="*/ 44806 h 442733"/>
                <a:gd name="connsiteX33" fmla="*/ 8130 w 284540"/>
                <a:gd name="connsiteY33" fmla="*/ 67904 h 442733"/>
                <a:gd name="connsiteX34" fmla="*/ 0 w 284540"/>
                <a:gd name="connsiteY34" fmla="*/ 156168 h 442733"/>
                <a:gd name="connsiteX35" fmla="*/ 36573 w 284540"/>
                <a:gd name="connsiteY35" fmla="*/ 224072 h 442733"/>
                <a:gd name="connsiteX36" fmla="*/ 59618 w 284540"/>
                <a:gd name="connsiteY36" fmla="*/ 313705 h 442733"/>
                <a:gd name="connsiteX37" fmla="*/ 36573 w 284540"/>
                <a:gd name="connsiteY37" fmla="*/ 344952 h 44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4540" h="442733">
                  <a:moveTo>
                    <a:pt x="36573" y="344952"/>
                  </a:moveTo>
                  <a:lnTo>
                    <a:pt x="59618" y="442733"/>
                  </a:lnTo>
                  <a:lnTo>
                    <a:pt x="124656" y="419636"/>
                  </a:lnTo>
                  <a:lnTo>
                    <a:pt x="117870" y="401991"/>
                  </a:lnTo>
                  <a:lnTo>
                    <a:pt x="119236" y="378893"/>
                  </a:lnTo>
                  <a:lnTo>
                    <a:pt x="135496" y="361249"/>
                  </a:lnTo>
                  <a:lnTo>
                    <a:pt x="147679" y="365312"/>
                  </a:lnTo>
                  <a:lnTo>
                    <a:pt x="155809" y="354448"/>
                  </a:lnTo>
                  <a:lnTo>
                    <a:pt x="151755" y="310989"/>
                  </a:lnTo>
                  <a:lnTo>
                    <a:pt x="166649" y="291976"/>
                  </a:lnTo>
                  <a:lnTo>
                    <a:pt x="166649" y="264815"/>
                  </a:lnTo>
                  <a:lnTo>
                    <a:pt x="189694" y="243085"/>
                  </a:lnTo>
                  <a:lnTo>
                    <a:pt x="230343" y="275679"/>
                  </a:lnTo>
                  <a:lnTo>
                    <a:pt x="247946" y="275679"/>
                  </a:lnTo>
                  <a:lnTo>
                    <a:pt x="260152" y="253950"/>
                  </a:lnTo>
                  <a:lnTo>
                    <a:pt x="252022" y="228157"/>
                  </a:lnTo>
                  <a:lnTo>
                    <a:pt x="260152" y="210491"/>
                  </a:lnTo>
                  <a:lnTo>
                    <a:pt x="270991" y="157537"/>
                  </a:lnTo>
                  <a:lnTo>
                    <a:pt x="281831" y="146672"/>
                  </a:lnTo>
                  <a:lnTo>
                    <a:pt x="277755" y="119511"/>
                  </a:lnTo>
                  <a:lnTo>
                    <a:pt x="280465" y="97782"/>
                  </a:lnTo>
                  <a:lnTo>
                    <a:pt x="273701" y="82832"/>
                  </a:lnTo>
                  <a:lnTo>
                    <a:pt x="283175" y="61103"/>
                  </a:lnTo>
                  <a:lnTo>
                    <a:pt x="284541" y="33941"/>
                  </a:lnTo>
                  <a:lnTo>
                    <a:pt x="257442" y="0"/>
                  </a:lnTo>
                  <a:lnTo>
                    <a:pt x="180198" y="32594"/>
                  </a:lnTo>
                  <a:lnTo>
                    <a:pt x="154465" y="13581"/>
                  </a:lnTo>
                  <a:lnTo>
                    <a:pt x="149045" y="29878"/>
                  </a:lnTo>
                  <a:lnTo>
                    <a:pt x="108396" y="58387"/>
                  </a:lnTo>
                  <a:lnTo>
                    <a:pt x="98901" y="35310"/>
                  </a:lnTo>
                  <a:lnTo>
                    <a:pt x="88061" y="36657"/>
                  </a:lnTo>
                  <a:lnTo>
                    <a:pt x="82641" y="47522"/>
                  </a:lnTo>
                  <a:lnTo>
                    <a:pt x="48778" y="44806"/>
                  </a:lnTo>
                  <a:lnTo>
                    <a:pt x="8130" y="67904"/>
                  </a:lnTo>
                  <a:lnTo>
                    <a:pt x="0" y="156168"/>
                  </a:lnTo>
                  <a:lnTo>
                    <a:pt x="36573" y="224072"/>
                  </a:lnTo>
                  <a:lnTo>
                    <a:pt x="59618" y="313705"/>
                  </a:lnTo>
                  <a:lnTo>
                    <a:pt x="36573" y="344952"/>
                  </a:lnTo>
                  <a:close/>
                </a:path>
              </a:pathLst>
            </a:custGeom>
            <a:grpFill/>
            <a:ln w="3175" cap="rnd" cmpd="sng">
              <a:solidFill>
                <a:srgbClr val="103140"/>
              </a:solidFill>
              <a:prstDash val="solid"/>
              <a:round/>
            </a:ln>
          </p:spPr>
          <p:txBody>
            <a:bodyPr rtlCol="0" anchor="ctr"/>
            <a:lstStyle/>
            <a:p>
              <a:endParaRPr lang="sv-SE"/>
            </a:p>
          </p:txBody>
        </p:sp>
        <p:sp>
          <p:nvSpPr>
            <p:cNvPr id="383" name="Frihandsfigur 382">
              <a:extLst>
                <a:ext uri="{FF2B5EF4-FFF2-40B4-BE49-F238E27FC236}">
                  <a16:creationId xmlns:a16="http://schemas.microsoft.com/office/drawing/2014/main" id="{4BAEB06D-A81A-4975-6BD4-C05C6C397A5A}"/>
                </a:ext>
              </a:extLst>
            </p:cNvPr>
            <p:cNvSpPr/>
            <p:nvPr/>
          </p:nvSpPr>
          <p:spPr>
            <a:xfrm>
              <a:off x="3897115" y="9602444"/>
              <a:ext cx="201899" cy="365312"/>
            </a:xfrm>
            <a:custGeom>
              <a:avLst/>
              <a:gdLst>
                <a:gd name="connsiteX0" fmla="*/ 37939 w 201899"/>
                <a:gd name="connsiteY0" fmla="*/ 157537 h 365312"/>
                <a:gd name="connsiteX1" fmla="*/ 48778 w 201899"/>
                <a:gd name="connsiteY1" fmla="*/ 96413 h 365312"/>
                <a:gd name="connsiteX2" fmla="*/ 4076 w 201899"/>
                <a:gd name="connsiteY2" fmla="*/ 67904 h 365312"/>
                <a:gd name="connsiteX3" fmla="*/ 6786 w 201899"/>
                <a:gd name="connsiteY3" fmla="*/ 38026 h 365312"/>
                <a:gd name="connsiteX4" fmla="*/ 18969 w 201899"/>
                <a:gd name="connsiteY4" fmla="*/ 5432 h 365312"/>
                <a:gd name="connsiteX5" fmla="*/ 82663 w 201899"/>
                <a:gd name="connsiteY5" fmla="*/ 0 h 365312"/>
                <a:gd name="connsiteX6" fmla="*/ 101633 w 201899"/>
                <a:gd name="connsiteY6" fmla="*/ 17644 h 365312"/>
                <a:gd name="connsiteX7" fmla="*/ 153121 w 201899"/>
                <a:gd name="connsiteY7" fmla="*/ 5432 h 365312"/>
                <a:gd name="connsiteX8" fmla="*/ 191060 w 201899"/>
                <a:gd name="connsiteY8" fmla="*/ 48891 h 365312"/>
                <a:gd name="connsiteX9" fmla="*/ 201899 w 201899"/>
                <a:gd name="connsiteY9" fmla="*/ 111362 h 365312"/>
                <a:gd name="connsiteX10" fmla="*/ 174800 w 201899"/>
                <a:gd name="connsiteY10" fmla="*/ 169749 h 365312"/>
                <a:gd name="connsiteX11" fmla="*/ 151755 w 201899"/>
                <a:gd name="connsiteY11" fmla="*/ 196911 h 365312"/>
                <a:gd name="connsiteX12" fmla="*/ 132786 w 201899"/>
                <a:gd name="connsiteY12" fmla="*/ 297408 h 365312"/>
                <a:gd name="connsiteX13" fmla="*/ 113816 w 201899"/>
                <a:gd name="connsiteY13" fmla="*/ 323223 h 365312"/>
                <a:gd name="connsiteX14" fmla="*/ 115182 w 201899"/>
                <a:gd name="connsiteY14" fmla="*/ 365312 h 365312"/>
                <a:gd name="connsiteX15" fmla="*/ 58274 w 201899"/>
                <a:gd name="connsiteY15" fmla="*/ 340867 h 365312"/>
                <a:gd name="connsiteX16" fmla="*/ 36595 w 201899"/>
                <a:gd name="connsiteY16" fmla="*/ 353100 h 365312"/>
                <a:gd name="connsiteX17" fmla="*/ 24389 w 201899"/>
                <a:gd name="connsiteY17" fmla="*/ 327286 h 365312"/>
                <a:gd name="connsiteX18" fmla="*/ 13550 w 201899"/>
                <a:gd name="connsiteY18" fmla="*/ 293345 h 365312"/>
                <a:gd name="connsiteX19" fmla="*/ 33885 w 201899"/>
                <a:gd name="connsiteY19" fmla="*/ 281112 h 365312"/>
                <a:gd name="connsiteX20" fmla="*/ 0 w 201899"/>
                <a:gd name="connsiteY20" fmla="*/ 260751 h 365312"/>
                <a:gd name="connsiteX21" fmla="*/ 1366 w 201899"/>
                <a:gd name="connsiteY21" fmla="*/ 184699 h 365312"/>
                <a:gd name="connsiteX22" fmla="*/ 37939 w 201899"/>
                <a:gd name="connsiteY22" fmla="*/ 157537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899" h="365312">
                  <a:moveTo>
                    <a:pt x="37939" y="157537"/>
                  </a:moveTo>
                  <a:lnTo>
                    <a:pt x="48778" y="96413"/>
                  </a:lnTo>
                  <a:lnTo>
                    <a:pt x="4076" y="67904"/>
                  </a:lnTo>
                  <a:lnTo>
                    <a:pt x="6786" y="38026"/>
                  </a:lnTo>
                  <a:lnTo>
                    <a:pt x="18969" y="5432"/>
                  </a:lnTo>
                  <a:lnTo>
                    <a:pt x="82663" y="0"/>
                  </a:lnTo>
                  <a:lnTo>
                    <a:pt x="101633" y="17644"/>
                  </a:lnTo>
                  <a:lnTo>
                    <a:pt x="153121" y="5432"/>
                  </a:lnTo>
                  <a:lnTo>
                    <a:pt x="191060" y="48891"/>
                  </a:lnTo>
                  <a:lnTo>
                    <a:pt x="201899" y="111362"/>
                  </a:lnTo>
                  <a:lnTo>
                    <a:pt x="174800" y="169749"/>
                  </a:lnTo>
                  <a:lnTo>
                    <a:pt x="151755" y="196911"/>
                  </a:lnTo>
                  <a:lnTo>
                    <a:pt x="132786" y="297408"/>
                  </a:lnTo>
                  <a:lnTo>
                    <a:pt x="113816" y="323223"/>
                  </a:lnTo>
                  <a:lnTo>
                    <a:pt x="115182" y="365312"/>
                  </a:lnTo>
                  <a:lnTo>
                    <a:pt x="58274" y="340867"/>
                  </a:lnTo>
                  <a:lnTo>
                    <a:pt x="36595" y="353100"/>
                  </a:lnTo>
                  <a:lnTo>
                    <a:pt x="24389" y="327286"/>
                  </a:lnTo>
                  <a:lnTo>
                    <a:pt x="13550" y="293345"/>
                  </a:lnTo>
                  <a:lnTo>
                    <a:pt x="33885" y="281112"/>
                  </a:lnTo>
                  <a:lnTo>
                    <a:pt x="0" y="260751"/>
                  </a:lnTo>
                  <a:lnTo>
                    <a:pt x="1366" y="184699"/>
                  </a:lnTo>
                  <a:lnTo>
                    <a:pt x="37939" y="157537"/>
                  </a:lnTo>
                  <a:close/>
                </a:path>
              </a:pathLst>
            </a:custGeom>
            <a:grpFill/>
            <a:ln w="3175" cap="rnd" cmpd="sng">
              <a:solidFill>
                <a:srgbClr val="103140"/>
              </a:solidFill>
              <a:prstDash val="solid"/>
              <a:round/>
            </a:ln>
          </p:spPr>
          <p:txBody>
            <a:bodyPr rtlCol="0" anchor="ctr"/>
            <a:lstStyle/>
            <a:p>
              <a:endParaRPr lang="sv-SE"/>
            </a:p>
          </p:txBody>
        </p:sp>
        <p:sp>
          <p:nvSpPr>
            <p:cNvPr id="384" name="Frihandsfigur 383">
              <a:extLst>
                <a:ext uri="{FF2B5EF4-FFF2-40B4-BE49-F238E27FC236}">
                  <a16:creationId xmlns:a16="http://schemas.microsoft.com/office/drawing/2014/main" id="{A1015185-668A-7371-F763-3265E1C5E637}"/>
                </a:ext>
              </a:extLst>
            </p:cNvPr>
            <p:cNvSpPr/>
            <p:nvPr/>
          </p:nvSpPr>
          <p:spPr>
            <a:xfrm>
              <a:off x="4071915" y="9554900"/>
              <a:ext cx="265571" cy="328654"/>
            </a:xfrm>
            <a:custGeom>
              <a:avLst/>
              <a:gdLst>
                <a:gd name="connsiteX0" fmla="*/ 201878 w 265571"/>
                <a:gd name="connsiteY0" fmla="*/ 200996 h 328654"/>
                <a:gd name="connsiteX1" fmla="*/ 256076 w 265571"/>
                <a:gd name="connsiteY1" fmla="*/ 206428 h 328654"/>
                <a:gd name="connsiteX2" fmla="*/ 265571 w 265571"/>
                <a:gd name="connsiteY2" fmla="*/ 224093 h 328654"/>
                <a:gd name="connsiteX3" fmla="*/ 239816 w 265571"/>
                <a:gd name="connsiteY3" fmla="*/ 247170 h 328654"/>
                <a:gd name="connsiteX4" fmla="*/ 208663 w 265571"/>
                <a:gd name="connsiteY4" fmla="*/ 285196 h 328654"/>
                <a:gd name="connsiteX5" fmla="*/ 184274 w 265571"/>
                <a:gd name="connsiteY5" fmla="*/ 328655 h 328654"/>
                <a:gd name="connsiteX6" fmla="*/ 132786 w 265571"/>
                <a:gd name="connsiteY6" fmla="*/ 279764 h 328654"/>
                <a:gd name="connsiteX7" fmla="*/ 113816 w 265571"/>
                <a:gd name="connsiteY7" fmla="*/ 285196 h 328654"/>
                <a:gd name="connsiteX8" fmla="*/ 0 w 265571"/>
                <a:gd name="connsiteY8" fmla="*/ 217292 h 328654"/>
                <a:gd name="connsiteX9" fmla="*/ 27099 w 265571"/>
                <a:gd name="connsiteY9" fmla="*/ 158906 h 328654"/>
                <a:gd name="connsiteX10" fmla="*/ 16259 w 265571"/>
                <a:gd name="connsiteY10" fmla="*/ 96434 h 328654"/>
                <a:gd name="connsiteX11" fmla="*/ 55542 w 265571"/>
                <a:gd name="connsiteY11" fmla="*/ 77421 h 328654"/>
                <a:gd name="connsiteX12" fmla="*/ 39283 w 265571"/>
                <a:gd name="connsiteY12" fmla="*/ 27162 h 328654"/>
                <a:gd name="connsiteX13" fmla="*/ 62328 w 265571"/>
                <a:gd name="connsiteY13" fmla="*/ 0 h 328654"/>
                <a:gd name="connsiteX14" fmla="*/ 92137 w 265571"/>
                <a:gd name="connsiteY14" fmla="*/ 4085 h 328654"/>
                <a:gd name="connsiteX15" fmla="*/ 120580 w 265571"/>
                <a:gd name="connsiteY15" fmla="*/ 6801 h 328654"/>
                <a:gd name="connsiteX16" fmla="*/ 136840 w 265571"/>
                <a:gd name="connsiteY16" fmla="*/ 16297 h 328654"/>
                <a:gd name="connsiteX17" fmla="*/ 153099 w 265571"/>
                <a:gd name="connsiteY17" fmla="*/ 10865 h 328654"/>
                <a:gd name="connsiteX18" fmla="*/ 215427 w 265571"/>
                <a:gd name="connsiteY18" fmla="*/ 55692 h 328654"/>
                <a:gd name="connsiteX19" fmla="*/ 177488 w 265571"/>
                <a:gd name="connsiteY19" fmla="*/ 114079 h 328654"/>
                <a:gd name="connsiteX20" fmla="*/ 178854 w 265571"/>
                <a:gd name="connsiteY20" fmla="*/ 172487 h 328654"/>
                <a:gd name="connsiteX21" fmla="*/ 201878 w 265571"/>
                <a:gd name="connsiteY21" fmla="*/ 200996 h 3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571" h="328654">
                  <a:moveTo>
                    <a:pt x="201878" y="200996"/>
                  </a:moveTo>
                  <a:lnTo>
                    <a:pt x="256076" y="206428"/>
                  </a:lnTo>
                  <a:lnTo>
                    <a:pt x="265571" y="224093"/>
                  </a:lnTo>
                  <a:lnTo>
                    <a:pt x="239816" y="247170"/>
                  </a:lnTo>
                  <a:lnTo>
                    <a:pt x="208663" y="285196"/>
                  </a:lnTo>
                  <a:lnTo>
                    <a:pt x="184274" y="328655"/>
                  </a:lnTo>
                  <a:lnTo>
                    <a:pt x="132786" y="279764"/>
                  </a:lnTo>
                  <a:lnTo>
                    <a:pt x="113816" y="285196"/>
                  </a:lnTo>
                  <a:lnTo>
                    <a:pt x="0" y="217292"/>
                  </a:lnTo>
                  <a:lnTo>
                    <a:pt x="27099" y="158906"/>
                  </a:lnTo>
                  <a:lnTo>
                    <a:pt x="16259" y="96434"/>
                  </a:lnTo>
                  <a:lnTo>
                    <a:pt x="55542" y="77421"/>
                  </a:lnTo>
                  <a:lnTo>
                    <a:pt x="39283" y="27162"/>
                  </a:lnTo>
                  <a:lnTo>
                    <a:pt x="62328" y="0"/>
                  </a:lnTo>
                  <a:lnTo>
                    <a:pt x="92137" y="4085"/>
                  </a:lnTo>
                  <a:lnTo>
                    <a:pt x="120580" y="6801"/>
                  </a:lnTo>
                  <a:lnTo>
                    <a:pt x="136840" y="16297"/>
                  </a:lnTo>
                  <a:lnTo>
                    <a:pt x="153099" y="10865"/>
                  </a:lnTo>
                  <a:lnTo>
                    <a:pt x="215427" y="55692"/>
                  </a:lnTo>
                  <a:lnTo>
                    <a:pt x="177488" y="114079"/>
                  </a:lnTo>
                  <a:lnTo>
                    <a:pt x="178854" y="172487"/>
                  </a:lnTo>
                  <a:lnTo>
                    <a:pt x="201878" y="200996"/>
                  </a:lnTo>
                  <a:close/>
                </a:path>
              </a:pathLst>
            </a:custGeom>
            <a:grpFill/>
            <a:ln w="3175" cap="rnd" cmpd="sng">
              <a:solidFill>
                <a:srgbClr val="103140"/>
              </a:solidFill>
              <a:prstDash val="solid"/>
              <a:round/>
            </a:ln>
          </p:spPr>
          <p:txBody>
            <a:bodyPr rtlCol="0" anchor="ctr"/>
            <a:lstStyle/>
            <a:p>
              <a:endParaRPr lang="sv-SE"/>
            </a:p>
          </p:txBody>
        </p:sp>
        <p:sp>
          <p:nvSpPr>
            <p:cNvPr id="385" name="Frihandsfigur 384">
              <a:extLst>
                <a:ext uri="{FF2B5EF4-FFF2-40B4-BE49-F238E27FC236}">
                  <a16:creationId xmlns:a16="http://schemas.microsoft.com/office/drawing/2014/main" id="{A0A2A2AE-0044-EEE0-E46E-49FD629B303E}"/>
                </a:ext>
              </a:extLst>
            </p:cNvPr>
            <p:cNvSpPr/>
            <p:nvPr/>
          </p:nvSpPr>
          <p:spPr>
            <a:xfrm>
              <a:off x="3550246" y="9264272"/>
              <a:ext cx="174800" cy="278416"/>
            </a:xfrm>
            <a:custGeom>
              <a:avLst/>
              <a:gdLst>
                <a:gd name="connsiteX0" fmla="*/ 111106 w 174800"/>
                <a:gd name="connsiteY0" fmla="*/ 245823 h 278416"/>
                <a:gd name="connsiteX1" fmla="*/ 120602 w 174800"/>
                <a:gd name="connsiteY1" fmla="*/ 268899 h 278416"/>
                <a:gd name="connsiteX2" fmla="*/ 161251 w 174800"/>
                <a:gd name="connsiteY2" fmla="*/ 240390 h 278416"/>
                <a:gd name="connsiteX3" fmla="*/ 166670 w 174800"/>
                <a:gd name="connsiteY3" fmla="*/ 224093 h 278416"/>
                <a:gd name="connsiteX4" fmla="*/ 163961 w 174800"/>
                <a:gd name="connsiteY4" fmla="*/ 199648 h 278416"/>
                <a:gd name="connsiteX5" fmla="*/ 174800 w 174800"/>
                <a:gd name="connsiteY5" fmla="*/ 104583 h 278416"/>
                <a:gd name="connsiteX6" fmla="*/ 131442 w 174800"/>
                <a:gd name="connsiteY6" fmla="*/ 6801 h 278416"/>
                <a:gd name="connsiteX7" fmla="*/ 109762 w 174800"/>
                <a:gd name="connsiteY7" fmla="*/ 0 h 278416"/>
                <a:gd name="connsiteX8" fmla="*/ 89427 w 174800"/>
                <a:gd name="connsiteY8" fmla="*/ 12233 h 278416"/>
                <a:gd name="connsiteX9" fmla="*/ 75878 w 174800"/>
                <a:gd name="connsiteY9" fmla="*/ 19013 h 278416"/>
                <a:gd name="connsiteX10" fmla="*/ 54198 w 174800"/>
                <a:gd name="connsiteY10" fmla="*/ 23098 h 278416"/>
                <a:gd name="connsiteX11" fmla="*/ 6786 w 174800"/>
                <a:gd name="connsiteY11" fmla="*/ 99150 h 278416"/>
                <a:gd name="connsiteX12" fmla="*/ 5420 w 174800"/>
                <a:gd name="connsiteY12" fmla="*/ 143956 h 278416"/>
                <a:gd name="connsiteX13" fmla="*/ 9496 w 174800"/>
                <a:gd name="connsiteY13" fmla="*/ 156190 h 278416"/>
                <a:gd name="connsiteX14" fmla="*/ 23045 w 174800"/>
                <a:gd name="connsiteY14" fmla="*/ 176550 h 278416"/>
                <a:gd name="connsiteX15" fmla="*/ 23045 w 174800"/>
                <a:gd name="connsiteY15" fmla="*/ 186067 h 278416"/>
                <a:gd name="connsiteX16" fmla="*/ 16259 w 174800"/>
                <a:gd name="connsiteY16" fmla="*/ 188783 h 278416"/>
                <a:gd name="connsiteX17" fmla="*/ 4076 w 174800"/>
                <a:gd name="connsiteY17" fmla="*/ 183351 h 278416"/>
                <a:gd name="connsiteX18" fmla="*/ 1366 w 174800"/>
                <a:gd name="connsiteY18" fmla="*/ 187415 h 278416"/>
                <a:gd name="connsiteX19" fmla="*/ 0 w 174800"/>
                <a:gd name="connsiteY19" fmla="*/ 202364 h 278416"/>
                <a:gd name="connsiteX20" fmla="*/ 17625 w 174800"/>
                <a:gd name="connsiteY20" fmla="*/ 255319 h 278416"/>
                <a:gd name="connsiteX21" fmla="*/ 20335 w 174800"/>
                <a:gd name="connsiteY21" fmla="*/ 278417 h 278416"/>
                <a:gd name="connsiteX22" fmla="*/ 60984 w 174800"/>
                <a:gd name="connsiteY22" fmla="*/ 255319 h 278416"/>
                <a:gd name="connsiteX23" fmla="*/ 94847 w 174800"/>
                <a:gd name="connsiteY23" fmla="*/ 258035 h 278416"/>
                <a:gd name="connsiteX24" fmla="*/ 100267 w 174800"/>
                <a:gd name="connsiteY24" fmla="*/ 247170 h 278416"/>
                <a:gd name="connsiteX25" fmla="*/ 111106 w 174800"/>
                <a:gd name="connsiteY25" fmla="*/ 245823 h 2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800" h="278416">
                  <a:moveTo>
                    <a:pt x="111106" y="245823"/>
                  </a:moveTo>
                  <a:lnTo>
                    <a:pt x="120602" y="268899"/>
                  </a:lnTo>
                  <a:lnTo>
                    <a:pt x="161251" y="240390"/>
                  </a:lnTo>
                  <a:lnTo>
                    <a:pt x="166670" y="224093"/>
                  </a:lnTo>
                  <a:lnTo>
                    <a:pt x="163961" y="199648"/>
                  </a:lnTo>
                  <a:lnTo>
                    <a:pt x="174800" y="104583"/>
                  </a:lnTo>
                  <a:lnTo>
                    <a:pt x="131442" y="6801"/>
                  </a:lnTo>
                  <a:lnTo>
                    <a:pt x="109762" y="0"/>
                  </a:lnTo>
                  <a:lnTo>
                    <a:pt x="89427" y="12233"/>
                  </a:lnTo>
                  <a:lnTo>
                    <a:pt x="75878" y="19013"/>
                  </a:lnTo>
                  <a:lnTo>
                    <a:pt x="54198" y="23098"/>
                  </a:lnTo>
                  <a:lnTo>
                    <a:pt x="6786" y="99150"/>
                  </a:lnTo>
                  <a:lnTo>
                    <a:pt x="5420" y="143956"/>
                  </a:lnTo>
                  <a:lnTo>
                    <a:pt x="9496" y="156190"/>
                  </a:lnTo>
                  <a:lnTo>
                    <a:pt x="23045" y="176550"/>
                  </a:lnTo>
                  <a:lnTo>
                    <a:pt x="23045" y="186067"/>
                  </a:lnTo>
                  <a:lnTo>
                    <a:pt x="16259" y="188783"/>
                  </a:lnTo>
                  <a:lnTo>
                    <a:pt x="4076" y="183351"/>
                  </a:lnTo>
                  <a:lnTo>
                    <a:pt x="1366" y="187415"/>
                  </a:lnTo>
                  <a:lnTo>
                    <a:pt x="0" y="202364"/>
                  </a:lnTo>
                  <a:lnTo>
                    <a:pt x="17625" y="255319"/>
                  </a:lnTo>
                  <a:lnTo>
                    <a:pt x="20335" y="278417"/>
                  </a:lnTo>
                  <a:lnTo>
                    <a:pt x="60984" y="255319"/>
                  </a:lnTo>
                  <a:lnTo>
                    <a:pt x="94847" y="258035"/>
                  </a:lnTo>
                  <a:lnTo>
                    <a:pt x="100267" y="247170"/>
                  </a:lnTo>
                  <a:lnTo>
                    <a:pt x="111106" y="245823"/>
                  </a:lnTo>
                  <a:close/>
                </a:path>
              </a:pathLst>
            </a:custGeom>
            <a:grpFill/>
            <a:ln w="3175" cap="rnd" cmpd="sng">
              <a:solidFill>
                <a:srgbClr val="103140"/>
              </a:solidFill>
              <a:prstDash val="solid"/>
              <a:round/>
            </a:ln>
          </p:spPr>
          <p:txBody>
            <a:bodyPr rtlCol="0" anchor="ctr"/>
            <a:lstStyle/>
            <a:p>
              <a:endParaRPr lang="sv-SE"/>
            </a:p>
          </p:txBody>
        </p:sp>
        <p:sp>
          <p:nvSpPr>
            <p:cNvPr id="386" name="Frihandsfigur 385">
              <a:extLst>
                <a:ext uri="{FF2B5EF4-FFF2-40B4-BE49-F238E27FC236}">
                  <a16:creationId xmlns:a16="http://schemas.microsoft.com/office/drawing/2014/main" id="{EF4B2E51-7C94-16FC-329E-5F2D3F46B02A}"/>
                </a:ext>
              </a:extLst>
            </p:cNvPr>
            <p:cNvSpPr/>
            <p:nvPr/>
          </p:nvSpPr>
          <p:spPr>
            <a:xfrm>
              <a:off x="3886276" y="8672150"/>
              <a:ext cx="399722" cy="598923"/>
            </a:xfrm>
            <a:custGeom>
              <a:avLst/>
              <a:gdLst>
                <a:gd name="connsiteX0" fmla="*/ 168015 w 399722"/>
                <a:gd name="connsiteY0" fmla="*/ 460399 h 598923"/>
                <a:gd name="connsiteX1" fmla="*/ 254732 w 399722"/>
                <a:gd name="connsiteY1" fmla="*/ 463115 h 598923"/>
                <a:gd name="connsiteX2" fmla="*/ 269647 w 399722"/>
                <a:gd name="connsiteY2" fmla="*/ 535083 h 598923"/>
                <a:gd name="connsiteX3" fmla="*/ 310296 w 399722"/>
                <a:gd name="connsiteY3" fmla="*/ 552748 h 598923"/>
                <a:gd name="connsiteX4" fmla="*/ 349579 w 399722"/>
                <a:gd name="connsiteY4" fmla="*/ 544600 h 598923"/>
                <a:gd name="connsiteX5" fmla="*/ 368548 w 399722"/>
                <a:gd name="connsiteY5" fmla="*/ 598923 h 598923"/>
                <a:gd name="connsiteX6" fmla="*/ 391593 w 399722"/>
                <a:gd name="connsiteY6" fmla="*/ 525587 h 598923"/>
                <a:gd name="connsiteX7" fmla="*/ 369914 w 399722"/>
                <a:gd name="connsiteY7" fmla="*/ 442733 h 598923"/>
                <a:gd name="connsiteX8" fmla="*/ 399723 w 399722"/>
                <a:gd name="connsiteY8" fmla="*/ 323223 h 598923"/>
                <a:gd name="connsiteX9" fmla="*/ 364494 w 399722"/>
                <a:gd name="connsiteY9" fmla="*/ 282480 h 598923"/>
                <a:gd name="connsiteX10" fmla="*/ 291326 w 399722"/>
                <a:gd name="connsiteY10" fmla="*/ 281133 h 598923"/>
                <a:gd name="connsiteX11" fmla="*/ 310296 w 399722"/>
                <a:gd name="connsiteY11" fmla="*/ 224093 h 598923"/>
                <a:gd name="connsiteX12" fmla="*/ 304876 w 399722"/>
                <a:gd name="connsiteY12" fmla="*/ 141240 h 598923"/>
                <a:gd name="connsiteX13" fmla="*/ 249312 w 399722"/>
                <a:gd name="connsiteY13" fmla="*/ 108646 h 598923"/>
                <a:gd name="connsiteX14" fmla="*/ 223579 w 399722"/>
                <a:gd name="connsiteY14" fmla="*/ 119511 h 598923"/>
                <a:gd name="connsiteX15" fmla="*/ 165305 w 399722"/>
                <a:gd name="connsiteY15" fmla="*/ 85570 h 598923"/>
                <a:gd name="connsiteX16" fmla="*/ 132786 w 399722"/>
                <a:gd name="connsiteY16" fmla="*/ 0 h 598923"/>
                <a:gd name="connsiteX17" fmla="*/ 101633 w 399722"/>
                <a:gd name="connsiteY17" fmla="*/ 33963 h 598923"/>
                <a:gd name="connsiteX18" fmla="*/ 85373 w 399722"/>
                <a:gd name="connsiteY18" fmla="*/ 69273 h 598923"/>
                <a:gd name="connsiteX19" fmla="*/ 27099 w 399722"/>
                <a:gd name="connsiteY19" fmla="*/ 80137 h 598923"/>
                <a:gd name="connsiteX20" fmla="*/ 0 w 399722"/>
                <a:gd name="connsiteY20" fmla="*/ 130375 h 598923"/>
                <a:gd name="connsiteX21" fmla="*/ 18969 w 399722"/>
                <a:gd name="connsiteY21" fmla="*/ 230873 h 598923"/>
                <a:gd name="connsiteX22" fmla="*/ 29809 w 399722"/>
                <a:gd name="connsiteY22" fmla="*/ 336803 h 598923"/>
                <a:gd name="connsiteX23" fmla="*/ 46069 w 399722"/>
                <a:gd name="connsiteY23" fmla="*/ 380262 h 598923"/>
                <a:gd name="connsiteX24" fmla="*/ 42014 w 399722"/>
                <a:gd name="connsiteY24" fmla="*/ 488908 h 598923"/>
                <a:gd name="connsiteX25" fmla="*/ 108396 w 399722"/>
                <a:gd name="connsiteY25" fmla="*/ 465831 h 598923"/>
                <a:gd name="connsiteX26" fmla="*/ 174800 w 399722"/>
                <a:gd name="connsiteY26" fmla="*/ 535083 h 598923"/>
                <a:gd name="connsiteX27" fmla="*/ 168015 w 399722"/>
                <a:gd name="connsiteY27" fmla="*/ 460399 h 59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22" h="598923">
                  <a:moveTo>
                    <a:pt x="168015" y="460399"/>
                  </a:moveTo>
                  <a:lnTo>
                    <a:pt x="254732" y="463115"/>
                  </a:lnTo>
                  <a:lnTo>
                    <a:pt x="269647" y="535083"/>
                  </a:lnTo>
                  <a:lnTo>
                    <a:pt x="310296" y="552748"/>
                  </a:lnTo>
                  <a:lnTo>
                    <a:pt x="349579" y="544600"/>
                  </a:lnTo>
                  <a:lnTo>
                    <a:pt x="368548" y="598923"/>
                  </a:lnTo>
                  <a:lnTo>
                    <a:pt x="391593" y="525587"/>
                  </a:lnTo>
                  <a:lnTo>
                    <a:pt x="369914" y="442733"/>
                  </a:lnTo>
                  <a:lnTo>
                    <a:pt x="399723" y="323223"/>
                  </a:lnTo>
                  <a:lnTo>
                    <a:pt x="364494" y="282480"/>
                  </a:lnTo>
                  <a:lnTo>
                    <a:pt x="291326" y="281133"/>
                  </a:lnTo>
                  <a:lnTo>
                    <a:pt x="310296" y="224093"/>
                  </a:lnTo>
                  <a:lnTo>
                    <a:pt x="304876" y="141240"/>
                  </a:lnTo>
                  <a:lnTo>
                    <a:pt x="249312" y="108646"/>
                  </a:lnTo>
                  <a:lnTo>
                    <a:pt x="223579" y="119511"/>
                  </a:lnTo>
                  <a:lnTo>
                    <a:pt x="165305" y="85570"/>
                  </a:lnTo>
                  <a:lnTo>
                    <a:pt x="132786" y="0"/>
                  </a:lnTo>
                  <a:lnTo>
                    <a:pt x="101633" y="33963"/>
                  </a:lnTo>
                  <a:lnTo>
                    <a:pt x="85373" y="69273"/>
                  </a:lnTo>
                  <a:lnTo>
                    <a:pt x="27099" y="80137"/>
                  </a:lnTo>
                  <a:lnTo>
                    <a:pt x="0" y="130375"/>
                  </a:lnTo>
                  <a:lnTo>
                    <a:pt x="18969" y="230873"/>
                  </a:lnTo>
                  <a:lnTo>
                    <a:pt x="29809" y="336803"/>
                  </a:lnTo>
                  <a:lnTo>
                    <a:pt x="46069" y="380262"/>
                  </a:lnTo>
                  <a:lnTo>
                    <a:pt x="42014" y="488908"/>
                  </a:lnTo>
                  <a:lnTo>
                    <a:pt x="108396" y="465831"/>
                  </a:lnTo>
                  <a:lnTo>
                    <a:pt x="174800" y="535083"/>
                  </a:lnTo>
                  <a:lnTo>
                    <a:pt x="168015" y="460399"/>
                  </a:lnTo>
                  <a:close/>
                </a:path>
              </a:pathLst>
            </a:custGeom>
            <a:grpFill/>
            <a:ln w="3175" cap="rnd" cmpd="sng">
              <a:solidFill>
                <a:srgbClr val="103140"/>
              </a:solidFill>
              <a:prstDash val="solid"/>
              <a:round/>
            </a:ln>
          </p:spPr>
          <p:txBody>
            <a:bodyPr rtlCol="0" anchor="ctr"/>
            <a:lstStyle/>
            <a:p>
              <a:endParaRPr lang="sv-SE"/>
            </a:p>
          </p:txBody>
        </p:sp>
        <p:sp>
          <p:nvSpPr>
            <p:cNvPr id="387" name="Frihandsfigur 386">
              <a:extLst>
                <a:ext uri="{FF2B5EF4-FFF2-40B4-BE49-F238E27FC236}">
                  <a16:creationId xmlns:a16="http://schemas.microsoft.com/office/drawing/2014/main" id="{A88365C5-CB92-54C3-80D8-30B44C2B079E}"/>
                </a:ext>
              </a:extLst>
            </p:cNvPr>
            <p:cNvSpPr/>
            <p:nvPr/>
          </p:nvSpPr>
          <p:spPr>
            <a:xfrm>
              <a:off x="7216757" y="10418638"/>
              <a:ext cx="632775" cy="1121772"/>
            </a:xfrm>
            <a:custGeom>
              <a:avLst/>
              <a:gdLst>
                <a:gd name="connsiteX0" fmla="*/ 197824 w 632775"/>
                <a:gd name="connsiteY0" fmla="*/ 186067 h 1121772"/>
                <a:gd name="connsiteX1" fmla="*/ 227633 w 632775"/>
                <a:gd name="connsiteY1" fmla="*/ 175203 h 1121772"/>
                <a:gd name="connsiteX2" fmla="*/ 253388 w 632775"/>
                <a:gd name="connsiteY2" fmla="*/ 167054 h 1121772"/>
                <a:gd name="connsiteX3" fmla="*/ 262861 w 632775"/>
                <a:gd name="connsiteY3" fmla="*/ 124943 h 1121772"/>
                <a:gd name="connsiteX4" fmla="*/ 287251 w 632775"/>
                <a:gd name="connsiteY4" fmla="*/ 103214 h 1121772"/>
                <a:gd name="connsiteX5" fmla="*/ 315716 w 632775"/>
                <a:gd name="connsiteY5" fmla="*/ 86917 h 1121772"/>
                <a:gd name="connsiteX6" fmla="*/ 352289 w 632775"/>
                <a:gd name="connsiteY6" fmla="*/ 165686 h 1121772"/>
                <a:gd name="connsiteX7" fmla="*/ 375334 w 632775"/>
                <a:gd name="connsiteY7" fmla="*/ 97782 h 1121772"/>
                <a:gd name="connsiteX8" fmla="*/ 397013 w 632775"/>
                <a:gd name="connsiteY8" fmla="*/ 74705 h 1121772"/>
                <a:gd name="connsiteX9" fmla="*/ 472891 w 632775"/>
                <a:gd name="connsiteY9" fmla="*/ 89633 h 1121772"/>
                <a:gd name="connsiteX10" fmla="*/ 499990 w 632775"/>
                <a:gd name="connsiteY10" fmla="*/ 66556 h 1121772"/>
                <a:gd name="connsiteX11" fmla="*/ 509463 w 632775"/>
                <a:gd name="connsiteY11" fmla="*/ 25814 h 1121772"/>
                <a:gd name="connsiteX12" fmla="*/ 548768 w 632775"/>
                <a:gd name="connsiteY12" fmla="*/ 0 h 1121772"/>
                <a:gd name="connsiteX13" fmla="*/ 593471 w 632775"/>
                <a:gd name="connsiteY13" fmla="*/ 14949 h 1121772"/>
                <a:gd name="connsiteX14" fmla="*/ 623280 w 632775"/>
                <a:gd name="connsiteY14" fmla="*/ 10865 h 1121772"/>
                <a:gd name="connsiteX15" fmla="*/ 632775 w 632775"/>
                <a:gd name="connsiteY15" fmla="*/ 32594 h 1121772"/>
                <a:gd name="connsiteX16" fmla="*/ 617860 w 632775"/>
                <a:gd name="connsiteY16" fmla="*/ 50259 h 1121772"/>
                <a:gd name="connsiteX17" fmla="*/ 578577 w 632775"/>
                <a:gd name="connsiteY17" fmla="*/ 51607 h 1121772"/>
                <a:gd name="connsiteX18" fmla="*/ 546058 w 632775"/>
                <a:gd name="connsiteY18" fmla="*/ 63840 h 1121772"/>
                <a:gd name="connsiteX19" fmla="*/ 533853 w 632775"/>
                <a:gd name="connsiteY19" fmla="*/ 78769 h 1121772"/>
                <a:gd name="connsiteX20" fmla="*/ 544692 w 632775"/>
                <a:gd name="connsiteY20" fmla="*/ 104583 h 1121772"/>
                <a:gd name="connsiteX21" fmla="*/ 525723 w 632775"/>
                <a:gd name="connsiteY21" fmla="*/ 145325 h 1121772"/>
                <a:gd name="connsiteX22" fmla="*/ 491860 w 632775"/>
                <a:gd name="connsiteY22" fmla="*/ 167054 h 1121772"/>
                <a:gd name="connsiteX23" fmla="*/ 474235 w 632775"/>
                <a:gd name="connsiteY23" fmla="*/ 179266 h 1121772"/>
                <a:gd name="connsiteX24" fmla="*/ 476945 w 632775"/>
                <a:gd name="connsiteY24" fmla="*/ 217292 h 1121772"/>
                <a:gd name="connsiteX25" fmla="*/ 443082 w 632775"/>
                <a:gd name="connsiteY25" fmla="*/ 218661 h 1121772"/>
                <a:gd name="connsiteX26" fmla="*/ 440372 w 632775"/>
                <a:gd name="connsiteY26" fmla="*/ 281133 h 1121772"/>
                <a:gd name="connsiteX27" fmla="*/ 399723 w 632775"/>
                <a:gd name="connsiteY27" fmla="*/ 283849 h 1121772"/>
                <a:gd name="connsiteX28" fmla="*/ 371258 w 632775"/>
                <a:gd name="connsiteY28" fmla="*/ 264836 h 1121772"/>
                <a:gd name="connsiteX29" fmla="*/ 367204 w 632775"/>
                <a:gd name="connsiteY29" fmla="*/ 319159 h 1121772"/>
                <a:gd name="connsiteX30" fmla="*/ 350945 w 632775"/>
                <a:gd name="connsiteY30" fmla="*/ 391126 h 1121772"/>
                <a:gd name="connsiteX31" fmla="*/ 369914 w 632775"/>
                <a:gd name="connsiteY31" fmla="*/ 403360 h 1121772"/>
                <a:gd name="connsiteX32" fmla="*/ 364494 w 632775"/>
                <a:gd name="connsiteY32" fmla="*/ 464463 h 1121772"/>
                <a:gd name="connsiteX33" fmla="*/ 348235 w 632775"/>
                <a:gd name="connsiteY33" fmla="*/ 495709 h 1121772"/>
                <a:gd name="connsiteX34" fmla="*/ 372624 w 632775"/>
                <a:gd name="connsiteY34" fmla="*/ 543231 h 1121772"/>
                <a:gd name="connsiteX35" fmla="*/ 407853 w 632775"/>
                <a:gd name="connsiteY35" fmla="*/ 567677 h 1121772"/>
                <a:gd name="connsiteX36" fmla="*/ 441716 w 632775"/>
                <a:gd name="connsiteY36" fmla="*/ 575825 h 1121772"/>
                <a:gd name="connsiteX37" fmla="*/ 425456 w 632775"/>
                <a:gd name="connsiteY37" fmla="*/ 619284 h 1121772"/>
                <a:gd name="connsiteX38" fmla="*/ 383463 w 632775"/>
                <a:gd name="connsiteY38" fmla="*/ 634233 h 1121772"/>
                <a:gd name="connsiteX39" fmla="*/ 349579 w 632775"/>
                <a:gd name="connsiteY39" fmla="*/ 645098 h 1121772"/>
                <a:gd name="connsiteX40" fmla="*/ 313006 w 632775"/>
                <a:gd name="connsiteY40" fmla="*/ 704853 h 1121772"/>
                <a:gd name="connsiteX41" fmla="*/ 314350 w 632775"/>
                <a:gd name="connsiteY41" fmla="*/ 736078 h 1121772"/>
                <a:gd name="connsiteX42" fmla="*/ 337395 w 632775"/>
                <a:gd name="connsiteY42" fmla="*/ 751028 h 1121772"/>
                <a:gd name="connsiteX43" fmla="*/ 318426 w 632775"/>
                <a:gd name="connsiteY43" fmla="*/ 787685 h 1121772"/>
                <a:gd name="connsiteX44" fmla="*/ 257442 w 632775"/>
                <a:gd name="connsiteY44" fmla="*/ 810783 h 1121772"/>
                <a:gd name="connsiteX45" fmla="*/ 249312 w 632775"/>
                <a:gd name="connsiteY45" fmla="*/ 832512 h 1121772"/>
                <a:gd name="connsiteX46" fmla="*/ 173434 w 632775"/>
                <a:gd name="connsiteY46" fmla="*/ 892268 h 1121772"/>
                <a:gd name="connsiteX47" fmla="*/ 195114 w 632775"/>
                <a:gd name="connsiteY47" fmla="*/ 903133 h 1121772"/>
                <a:gd name="connsiteX48" fmla="*/ 139571 w 632775"/>
                <a:gd name="connsiteY48" fmla="*/ 946591 h 1121772"/>
                <a:gd name="connsiteX49" fmla="*/ 142281 w 632775"/>
                <a:gd name="connsiteY49" fmla="*/ 1011779 h 1121772"/>
                <a:gd name="connsiteX50" fmla="*/ 172090 w 632775"/>
                <a:gd name="connsiteY50" fmla="*/ 1023991 h 1121772"/>
                <a:gd name="connsiteX51" fmla="*/ 134152 w 632775"/>
                <a:gd name="connsiteY51" fmla="*/ 1079683 h 1121772"/>
                <a:gd name="connsiteX52" fmla="*/ 74534 w 632775"/>
                <a:gd name="connsiteY52" fmla="*/ 1121773 h 1121772"/>
                <a:gd name="connsiteX53" fmla="*/ 37939 w 632775"/>
                <a:gd name="connsiteY53" fmla="*/ 1119056 h 1121772"/>
                <a:gd name="connsiteX54" fmla="*/ 67748 w 632775"/>
                <a:gd name="connsiteY54" fmla="*/ 1048436 h 1121772"/>
                <a:gd name="connsiteX55" fmla="*/ 71824 w 632775"/>
                <a:gd name="connsiteY55" fmla="*/ 1006346 h 1121772"/>
                <a:gd name="connsiteX56" fmla="*/ 107052 w 632775"/>
                <a:gd name="connsiteY56" fmla="*/ 983249 h 1121772"/>
                <a:gd name="connsiteX57" fmla="*/ 120602 w 632775"/>
                <a:gd name="connsiteY57" fmla="*/ 953371 h 1121772"/>
                <a:gd name="connsiteX58" fmla="*/ 113816 w 632775"/>
                <a:gd name="connsiteY58" fmla="*/ 930294 h 1121772"/>
                <a:gd name="connsiteX59" fmla="*/ 79953 w 632775"/>
                <a:gd name="connsiteY59" fmla="*/ 958803 h 1121772"/>
                <a:gd name="connsiteX60" fmla="*/ 67748 w 632775"/>
                <a:gd name="connsiteY60" fmla="*/ 952023 h 1121772"/>
                <a:gd name="connsiteX61" fmla="*/ 74534 w 632775"/>
                <a:gd name="connsiteY61" fmla="*/ 892268 h 1121772"/>
                <a:gd name="connsiteX62" fmla="*/ 50144 w 632775"/>
                <a:gd name="connsiteY62" fmla="*/ 874602 h 1121772"/>
                <a:gd name="connsiteX63" fmla="*/ 33885 w 632775"/>
                <a:gd name="connsiteY63" fmla="*/ 859674 h 1121772"/>
                <a:gd name="connsiteX64" fmla="*/ 33885 w 632775"/>
                <a:gd name="connsiteY64" fmla="*/ 782253 h 1121772"/>
                <a:gd name="connsiteX65" fmla="*/ 4076 w 632775"/>
                <a:gd name="connsiteY65" fmla="*/ 772757 h 1121772"/>
                <a:gd name="connsiteX66" fmla="*/ 10840 w 632775"/>
                <a:gd name="connsiteY66" fmla="*/ 733362 h 1121772"/>
                <a:gd name="connsiteX67" fmla="*/ 37939 w 632775"/>
                <a:gd name="connsiteY67" fmla="*/ 700768 h 1121772"/>
                <a:gd name="connsiteX68" fmla="*/ 44724 w 632775"/>
                <a:gd name="connsiteY68" fmla="*/ 635581 h 1121772"/>
                <a:gd name="connsiteX69" fmla="*/ 24389 w 632775"/>
                <a:gd name="connsiteY69" fmla="*/ 609788 h 1121772"/>
                <a:gd name="connsiteX70" fmla="*/ 12206 w 632775"/>
                <a:gd name="connsiteY70" fmla="*/ 556812 h 1121772"/>
                <a:gd name="connsiteX71" fmla="*/ 0 w 632775"/>
                <a:gd name="connsiteY71" fmla="*/ 507921 h 1121772"/>
                <a:gd name="connsiteX72" fmla="*/ 8130 w 632775"/>
                <a:gd name="connsiteY72" fmla="*/ 468548 h 1121772"/>
                <a:gd name="connsiteX73" fmla="*/ 50144 w 632775"/>
                <a:gd name="connsiteY73" fmla="*/ 415572 h 1121772"/>
                <a:gd name="connsiteX74" fmla="*/ 79953 w 632775"/>
                <a:gd name="connsiteY74" fmla="*/ 401991 h 1121772"/>
                <a:gd name="connsiteX75" fmla="*/ 115182 w 632775"/>
                <a:gd name="connsiteY75" fmla="*/ 350384 h 1121772"/>
                <a:gd name="connsiteX76" fmla="*/ 153121 w 632775"/>
                <a:gd name="connsiteY76" fmla="*/ 274332 h 1121772"/>
                <a:gd name="connsiteX77" fmla="*/ 169380 w 632775"/>
                <a:gd name="connsiteY77" fmla="*/ 210513 h 1121772"/>
                <a:gd name="connsiteX78" fmla="*/ 197824 w 632775"/>
                <a:gd name="connsiteY78" fmla="*/ 186067 h 112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32775" h="1121772">
                  <a:moveTo>
                    <a:pt x="197824" y="186067"/>
                  </a:moveTo>
                  <a:lnTo>
                    <a:pt x="227633" y="175203"/>
                  </a:lnTo>
                  <a:lnTo>
                    <a:pt x="253388" y="167054"/>
                  </a:lnTo>
                  <a:lnTo>
                    <a:pt x="262861" y="124943"/>
                  </a:lnTo>
                  <a:lnTo>
                    <a:pt x="287251" y="103214"/>
                  </a:lnTo>
                  <a:lnTo>
                    <a:pt x="315716" y="86917"/>
                  </a:lnTo>
                  <a:lnTo>
                    <a:pt x="352289" y="165686"/>
                  </a:lnTo>
                  <a:lnTo>
                    <a:pt x="375334" y="97782"/>
                  </a:lnTo>
                  <a:lnTo>
                    <a:pt x="397013" y="74705"/>
                  </a:lnTo>
                  <a:lnTo>
                    <a:pt x="472891" y="89633"/>
                  </a:lnTo>
                  <a:lnTo>
                    <a:pt x="499990" y="66556"/>
                  </a:lnTo>
                  <a:lnTo>
                    <a:pt x="509463" y="25814"/>
                  </a:lnTo>
                  <a:lnTo>
                    <a:pt x="548768" y="0"/>
                  </a:lnTo>
                  <a:lnTo>
                    <a:pt x="593471" y="14949"/>
                  </a:lnTo>
                  <a:lnTo>
                    <a:pt x="623280" y="10865"/>
                  </a:lnTo>
                  <a:lnTo>
                    <a:pt x="632775" y="32594"/>
                  </a:lnTo>
                  <a:lnTo>
                    <a:pt x="617860" y="50259"/>
                  </a:lnTo>
                  <a:lnTo>
                    <a:pt x="578577" y="51607"/>
                  </a:lnTo>
                  <a:lnTo>
                    <a:pt x="546058" y="63840"/>
                  </a:lnTo>
                  <a:lnTo>
                    <a:pt x="533853" y="78769"/>
                  </a:lnTo>
                  <a:lnTo>
                    <a:pt x="544692" y="104583"/>
                  </a:lnTo>
                  <a:lnTo>
                    <a:pt x="525723" y="145325"/>
                  </a:lnTo>
                  <a:lnTo>
                    <a:pt x="491860" y="167054"/>
                  </a:lnTo>
                  <a:lnTo>
                    <a:pt x="474235" y="179266"/>
                  </a:lnTo>
                  <a:lnTo>
                    <a:pt x="476945" y="217292"/>
                  </a:lnTo>
                  <a:lnTo>
                    <a:pt x="443082" y="218661"/>
                  </a:lnTo>
                  <a:lnTo>
                    <a:pt x="440372" y="281133"/>
                  </a:lnTo>
                  <a:lnTo>
                    <a:pt x="399723" y="283849"/>
                  </a:lnTo>
                  <a:lnTo>
                    <a:pt x="371258" y="264836"/>
                  </a:lnTo>
                  <a:lnTo>
                    <a:pt x="367204" y="319159"/>
                  </a:lnTo>
                  <a:lnTo>
                    <a:pt x="350945" y="391126"/>
                  </a:lnTo>
                  <a:lnTo>
                    <a:pt x="369914" y="403360"/>
                  </a:lnTo>
                  <a:lnTo>
                    <a:pt x="364494" y="464463"/>
                  </a:lnTo>
                  <a:lnTo>
                    <a:pt x="348235" y="495709"/>
                  </a:lnTo>
                  <a:lnTo>
                    <a:pt x="372624" y="543231"/>
                  </a:lnTo>
                  <a:lnTo>
                    <a:pt x="407853" y="567677"/>
                  </a:lnTo>
                  <a:lnTo>
                    <a:pt x="441716" y="575825"/>
                  </a:lnTo>
                  <a:lnTo>
                    <a:pt x="425456" y="619284"/>
                  </a:lnTo>
                  <a:lnTo>
                    <a:pt x="383463" y="634233"/>
                  </a:lnTo>
                  <a:lnTo>
                    <a:pt x="349579" y="645098"/>
                  </a:lnTo>
                  <a:lnTo>
                    <a:pt x="313006" y="704853"/>
                  </a:lnTo>
                  <a:lnTo>
                    <a:pt x="314350" y="736078"/>
                  </a:lnTo>
                  <a:lnTo>
                    <a:pt x="337395" y="751028"/>
                  </a:lnTo>
                  <a:lnTo>
                    <a:pt x="318426" y="787685"/>
                  </a:lnTo>
                  <a:lnTo>
                    <a:pt x="257442" y="810783"/>
                  </a:lnTo>
                  <a:lnTo>
                    <a:pt x="249312" y="832512"/>
                  </a:lnTo>
                  <a:lnTo>
                    <a:pt x="173434" y="892268"/>
                  </a:lnTo>
                  <a:lnTo>
                    <a:pt x="195114" y="903133"/>
                  </a:lnTo>
                  <a:lnTo>
                    <a:pt x="139571" y="946591"/>
                  </a:lnTo>
                  <a:lnTo>
                    <a:pt x="142281" y="1011779"/>
                  </a:lnTo>
                  <a:lnTo>
                    <a:pt x="172090" y="1023991"/>
                  </a:lnTo>
                  <a:lnTo>
                    <a:pt x="134152" y="1079683"/>
                  </a:lnTo>
                  <a:lnTo>
                    <a:pt x="74534" y="1121773"/>
                  </a:lnTo>
                  <a:lnTo>
                    <a:pt x="37939" y="1119056"/>
                  </a:lnTo>
                  <a:lnTo>
                    <a:pt x="67748" y="1048436"/>
                  </a:lnTo>
                  <a:lnTo>
                    <a:pt x="71824" y="1006346"/>
                  </a:lnTo>
                  <a:lnTo>
                    <a:pt x="107052" y="983249"/>
                  </a:lnTo>
                  <a:lnTo>
                    <a:pt x="120602" y="953371"/>
                  </a:lnTo>
                  <a:lnTo>
                    <a:pt x="113816" y="930294"/>
                  </a:lnTo>
                  <a:lnTo>
                    <a:pt x="79953" y="958803"/>
                  </a:lnTo>
                  <a:lnTo>
                    <a:pt x="67748" y="952023"/>
                  </a:lnTo>
                  <a:lnTo>
                    <a:pt x="74534" y="892268"/>
                  </a:lnTo>
                  <a:lnTo>
                    <a:pt x="50144" y="874602"/>
                  </a:lnTo>
                  <a:lnTo>
                    <a:pt x="33885" y="859674"/>
                  </a:lnTo>
                  <a:lnTo>
                    <a:pt x="33885" y="782253"/>
                  </a:lnTo>
                  <a:lnTo>
                    <a:pt x="4076" y="772757"/>
                  </a:lnTo>
                  <a:lnTo>
                    <a:pt x="10840" y="733362"/>
                  </a:lnTo>
                  <a:lnTo>
                    <a:pt x="37939" y="700768"/>
                  </a:lnTo>
                  <a:lnTo>
                    <a:pt x="44724" y="635581"/>
                  </a:lnTo>
                  <a:lnTo>
                    <a:pt x="24389" y="609788"/>
                  </a:lnTo>
                  <a:lnTo>
                    <a:pt x="12206" y="556812"/>
                  </a:lnTo>
                  <a:lnTo>
                    <a:pt x="0" y="507921"/>
                  </a:lnTo>
                  <a:lnTo>
                    <a:pt x="8130" y="468548"/>
                  </a:lnTo>
                  <a:lnTo>
                    <a:pt x="50144" y="415572"/>
                  </a:lnTo>
                  <a:lnTo>
                    <a:pt x="79953" y="401991"/>
                  </a:lnTo>
                  <a:lnTo>
                    <a:pt x="115182" y="350384"/>
                  </a:lnTo>
                  <a:lnTo>
                    <a:pt x="153121" y="274332"/>
                  </a:lnTo>
                  <a:lnTo>
                    <a:pt x="169380" y="210513"/>
                  </a:lnTo>
                  <a:lnTo>
                    <a:pt x="197824" y="186067"/>
                  </a:lnTo>
                  <a:close/>
                </a:path>
              </a:pathLst>
            </a:custGeom>
            <a:grpFill/>
            <a:ln w="3175" cap="rnd" cmpd="sng">
              <a:solidFill>
                <a:srgbClr val="103140"/>
              </a:solidFill>
              <a:prstDash val="solid"/>
              <a:round/>
            </a:ln>
          </p:spPr>
          <p:txBody>
            <a:bodyPr rtlCol="0" anchor="ctr"/>
            <a:lstStyle/>
            <a:p>
              <a:endParaRPr lang="sv-SE"/>
            </a:p>
          </p:txBody>
        </p:sp>
        <p:sp>
          <p:nvSpPr>
            <p:cNvPr id="388" name="Frihandsfigur 387">
              <a:extLst>
                <a:ext uri="{FF2B5EF4-FFF2-40B4-BE49-F238E27FC236}">
                  <a16:creationId xmlns:a16="http://schemas.microsoft.com/office/drawing/2014/main" id="{7230806C-A7BF-4902-2216-AAFE5190C84E}"/>
                </a:ext>
              </a:extLst>
            </p:cNvPr>
            <p:cNvSpPr/>
            <p:nvPr/>
          </p:nvSpPr>
          <p:spPr>
            <a:xfrm>
              <a:off x="6159892" y="11221273"/>
              <a:ext cx="245257" cy="366681"/>
            </a:xfrm>
            <a:custGeom>
              <a:avLst/>
              <a:gdLst>
                <a:gd name="connsiteX0" fmla="*/ 147701 w 245257"/>
                <a:gd name="connsiteY0" fmla="*/ 73336 h 366681"/>
                <a:gd name="connsiteX1" fmla="*/ 169380 w 245257"/>
                <a:gd name="connsiteY1" fmla="*/ 124943 h 366681"/>
                <a:gd name="connsiteX2" fmla="*/ 199189 w 245257"/>
                <a:gd name="connsiteY2" fmla="*/ 118142 h 366681"/>
                <a:gd name="connsiteX3" fmla="*/ 245258 w 245257"/>
                <a:gd name="connsiteY3" fmla="*/ 139871 h 366681"/>
                <a:gd name="connsiteX4" fmla="*/ 196480 w 245257"/>
                <a:gd name="connsiteY4" fmla="*/ 213208 h 366681"/>
                <a:gd name="connsiteX5" fmla="*/ 177510 w 245257"/>
                <a:gd name="connsiteY5" fmla="*/ 267531 h 366681"/>
                <a:gd name="connsiteX6" fmla="*/ 180220 w 245257"/>
                <a:gd name="connsiteY6" fmla="*/ 312358 h 366681"/>
                <a:gd name="connsiteX7" fmla="*/ 168015 w 245257"/>
                <a:gd name="connsiteY7" fmla="*/ 366681 h 366681"/>
                <a:gd name="connsiteX8" fmla="*/ 130076 w 245257"/>
                <a:gd name="connsiteY8" fmla="*/ 358533 h 366681"/>
                <a:gd name="connsiteX9" fmla="*/ 55564 w 245257"/>
                <a:gd name="connsiteY9" fmla="*/ 317790 h 366681"/>
                <a:gd name="connsiteX10" fmla="*/ 33885 w 245257"/>
                <a:gd name="connsiteY10" fmla="*/ 268899 h 366681"/>
                <a:gd name="connsiteX11" fmla="*/ 63694 w 245257"/>
                <a:gd name="connsiteY11" fmla="*/ 256666 h 366681"/>
                <a:gd name="connsiteX12" fmla="*/ 77243 w 245257"/>
                <a:gd name="connsiteY12" fmla="*/ 205059 h 366681"/>
                <a:gd name="connsiteX13" fmla="*/ 0 w 245257"/>
                <a:gd name="connsiteY13" fmla="*/ 135808 h 366681"/>
                <a:gd name="connsiteX14" fmla="*/ 13550 w 245257"/>
                <a:gd name="connsiteY14" fmla="*/ 17644 h 366681"/>
                <a:gd name="connsiteX15" fmla="*/ 37939 w 245257"/>
                <a:gd name="connsiteY15" fmla="*/ 23077 h 366681"/>
                <a:gd name="connsiteX16" fmla="*/ 107052 w 245257"/>
                <a:gd name="connsiteY16" fmla="*/ 0 h 366681"/>
                <a:gd name="connsiteX17" fmla="*/ 128732 w 245257"/>
                <a:gd name="connsiteY17" fmla="*/ 21729 h 366681"/>
                <a:gd name="connsiteX18" fmla="*/ 117892 w 245257"/>
                <a:gd name="connsiteY18" fmla="*/ 48891 h 366681"/>
                <a:gd name="connsiteX19" fmla="*/ 147701 w 245257"/>
                <a:gd name="connsiteY19" fmla="*/ 73336 h 36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57" h="366681">
                  <a:moveTo>
                    <a:pt x="147701" y="73336"/>
                  </a:moveTo>
                  <a:lnTo>
                    <a:pt x="169380" y="124943"/>
                  </a:lnTo>
                  <a:lnTo>
                    <a:pt x="199189" y="118142"/>
                  </a:lnTo>
                  <a:lnTo>
                    <a:pt x="245258" y="139871"/>
                  </a:lnTo>
                  <a:lnTo>
                    <a:pt x="196480" y="213208"/>
                  </a:lnTo>
                  <a:lnTo>
                    <a:pt x="177510" y="267531"/>
                  </a:lnTo>
                  <a:lnTo>
                    <a:pt x="180220" y="312358"/>
                  </a:lnTo>
                  <a:lnTo>
                    <a:pt x="168015" y="366681"/>
                  </a:lnTo>
                  <a:lnTo>
                    <a:pt x="130076" y="358533"/>
                  </a:lnTo>
                  <a:lnTo>
                    <a:pt x="55564" y="317790"/>
                  </a:lnTo>
                  <a:lnTo>
                    <a:pt x="33885" y="268899"/>
                  </a:lnTo>
                  <a:lnTo>
                    <a:pt x="63694" y="256666"/>
                  </a:lnTo>
                  <a:lnTo>
                    <a:pt x="77243" y="205059"/>
                  </a:lnTo>
                  <a:lnTo>
                    <a:pt x="0" y="135808"/>
                  </a:lnTo>
                  <a:lnTo>
                    <a:pt x="13550" y="17644"/>
                  </a:lnTo>
                  <a:lnTo>
                    <a:pt x="37939" y="23077"/>
                  </a:lnTo>
                  <a:lnTo>
                    <a:pt x="107052" y="0"/>
                  </a:lnTo>
                  <a:lnTo>
                    <a:pt x="128732" y="21729"/>
                  </a:lnTo>
                  <a:lnTo>
                    <a:pt x="117892" y="48891"/>
                  </a:lnTo>
                  <a:lnTo>
                    <a:pt x="147701" y="73336"/>
                  </a:lnTo>
                  <a:close/>
                </a:path>
              </a:pathLst>
            </a:custGeom>
            <a:grpFill/>
            <a:ln w="3175" cap="rnd" cmpd="sng">
              <a:solidFill>
                <a:srgbClr val="103140"/>
              </a:solidFill>
              <a:prstDash val="solid"/>
              <a:round/>
            </a:ln>
          </p:spPr>
          <p:txBody>
            <a:bodyPr rtlCol="0" anchor="ctr"/>
            <a:lstStyle/>
            <a:p>
              <a:endParaRPr lang="sv-SE"/>
            </a:p>
          </p:txBody>
        </p:sp>
        <p:sp>
          <p:nvSpPr>
            <p:cNvPr id="389" name="Frihandsfigur 388">
              <a:extLst>
                <a:ext uri="{FF2B5EF4-FFF2-40B4-BE49-F238E27FC236}">
                  <a16:creationId xmlns:a16="http://schemas.microsoft.com/office/drawing/2014/main" id="{96ECD2FA-5800-7ACA-36FB-452F3563066D}"/>
                </a:ext>
              </a:extLst>
            </p:cNvPr>
            <p:cNvSpPr/>
            <p:nvPr/>
          </p:nvSpPr>
          <p:spPr>
            <a:xfrm>
              <a:off x="5577261" y="11234854"/>
              <a:ext cx="422746" cy="403338"/>
            </a:xfrm>
            <a:custGeom>
              <a:avLst/>
              <a:gdLst>
                <a:gd name="connsiteX0" fmla="*/ 36595 w 422746"/>
                <a:gd name="connsiteY0" fmla="*/ 306926 h 403338"/>
                <a:gd name="connsiteX1" fmla="*/ 56908 w 422746"/>
                <a:gd name="connsiteY1" fmla="*/ 294692 h 403338"/>
                <a:gd name="connsiteX2" fmla="*/ 84007 w 422746"/>
                <a:gd name="connsiteY2" fmla="*/ 264815 h 403338"/>
                <a:gd name="connsiteX3" fmla="*/ 86717 w 422746"/>
                <a:gd name="connsiteY3" fmla="*/ 210491 h 403338"/>
                <a:gd name="connsiteX4" fmla="*/ 43359 w 422746"/>
                <a:gd name="connsiteY4" fmla="*/ 192847 h 403338"/>
                <a:gd name="connsiteX5" fmla="*/ 28465 w 422746"/>
                <a:gd name="connsiteY5" fmla="*/ 143956 h 403338"/>
                <a:gd name="connsiteX6" fmla="*/ 35229 w 422746"/>
                <a:gd name="connsiteY6" fmla="*/ 111362 h 403338"/>
                <a:gd name="connsiteX7" fmla="*/ 0 w 422746"/>
                <a:gd name="connsiteY7" fmla="*/ 48891 h 403338"/>
                <a:gd name="connsiteX8" fmla="*/ 10840 w 422746"/>
                <a:gd name="connsiteY8" fmla="*/ 32594 h 403338"/>
                <a:gd name="connsiteX9" fmla="*/ 48778 w 422746"/>
                <a:gd name="connsiteY9" fmla="*/ 35310 h 403338"/>
                <a:gd name="connsiteX10" fmla="*/ 25755 w 422746"/>
                <a:gd name="connsiteY10" fmla="*/ 0 h 403338"/>
                <a:gd name="connsiteX11" fmla="*/ 58274 w 422746"/>
                <a:gd name="connsiteY11" fmla="*/ 0 h 403338"/>
                <a:gd name="connsiteX12" fmla="*/ 82663 w 422746"/>
                <a:gd name="connsiteY12" fmla="*/ 19013 h 403338"/>
                <a:gd name="connsiteX13" fmla="*/ 169380 w 422746"/>
                <a:gd name="connsiteY13" fmla="*/ 5432 h 403338"/>
                <a:gd name="connsiteX14" fmla="*/ 253388 w 422746"/>
                <a:gd name="connsiteY14" fmla="*/ 39374 h 403338"/>
                <a:gd name="connsiteX15" fmla="*/ 266937 w 422746"/>
                <a:gd name="connsiteY15" fmla="*/ 54323 h 403338"/>
                <a:gd name="connsiteX16" fmla="*/ 256098 w 422746"/>
                <a:gd name="connsiteY16" fmla="*/ 86917 h 403338"/>
                <a:gd name="connsiteX17" fmla="*/ 306220 w 422746"/>
                <a:gd name="connsiteY17" fmla="*/ 108646 h 403338"/>
                <a:gd name="connsiteX18" fmla="*/ 325189 w 422746"/>
                <a:gd name="connsiteY18" fmla="*/ 153452 h 403338"/>
                <a:gd name="connsiteX19" fmla="*/ 365838 w 422746"/>
                <a:gd name="connsiteY19" fmla="*/ 169749 h 403338"/>
                <a:gd name="connsiteX20" fmla="*/ 399723 w 422746"/>
                <a:gd name="connsiteY20" fmla="*/ 217292 h 403338"/>
                <a:gd name="connsiteX21" fmla="*/ 422746 w 422746"/>
                <a:gd name="connsiteY21" fmla="*/ 264815 h 403338"/>
                <a:gd name="connsiteX22" fmla="*/ 405143 w 422746"/>
                <a:gd name="connsiteY22" fmla="*/ 320506 h 403338"/>
                <a:gd name="connsiteX23" fmla="*/ 341449 w 422746"/>
                <a:gd name="connsiteY23" fmla="*/ 325939 h 403338"/>
                <a:gd name="connsiteX24" fmla="*/ 318426 w 422746"/>
                <a:gd name="connsiteY24" fmla="*/ 331371 h 403338"/>
                <a:gd name="connsiteX25" fmla="*/ 265571 w 422746"/>
                <a:gd name="connsiteY25" fmla="*/ 312358 h 403338"/>
                <a:gd name="connsiteX26" fmla="*/ 241182 w 422746"/>
                <a:gd name="connsiteY26" fmla="*/ 323223 h 403338"/>
                <a:gd name="connsiteX27" fmla="*/ 241182 w 422746"/>
                <a:gd name="connsiteY27" fmla="*/ 343583 h 403338"/>
                <a:gd name="connsiteX28" fmla="*/ 201899 w 422746"/>
                <a:gd name="connsiteY28" fmla="*/ 357164 h 403338"/>
                <a:gd name="connsiteX29" fmla="*/ 186984 w 422746"/>
                <a:gd name="connsiteY29" fmla="*/ 340867 h 403338"/>
                <a:gd name="connsiteX30" fmla="*/ 147701 w 422746"/>
                <a:gd name="connsiteY30" fmla="*/ 355816 h 403338"/>
                <a:gd name="connsiteX31" fmla="*/ 140915 w 422746"/>
                <a:gd name="connsiteY31" fmla="*/ 381609 h 403338"/>
                <a:gd name="connsiteX32" fmla="*/ 108396 w 422746"/>
                <a:gd name="connsiteY32" fmla="*/ 362596 h 403338"/>
                <a:gd name="connsiteX33" fmla="*/ 112472 w 422746"/>
                <a:gd name="connsiteY33" fmla="*/ 403339 h 403338"/>
                <a:gd name="connsiteX34" fmla="*/ 60984 w 422746"/>
                <a:gd name="connsiteY34" fmla="*/ 401991 h 403338"/>
                <a:gd name="connsiteX35" fmla="*/ 36595 w 422746"/>
                <a:gd name="connsiteY35" fmla="*/ 306926 h 40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746" h="403338">
                  <a:moveTo>
                    <a:pt x="36595" y="306926"/>
                  </a:moveTo>
                  <a:lnTo>
                    <a:pt x="56908" y="294692"/>
                  </a:lnTo>
                  <a:lnTo>
                    <a:pt x="84007" y="264815"/>
                  </a:lnTo>
                  <a:lnTo>
                    <a:pt x="86717" y="210491"/>
                  </a:lnTo>
                  <a:lnTo>
                    <a:pt x="43359" y="192847"/>
                  </a:lnTo>
                  <a:lnTo>
                    <a:pt x="28465" y="143956"/>
                  </a:lnTo>
                  <a:lnTo>
                    <a:pt x="35229" y="111362"/>
                  </a:lnTo>
                  <a:lnTo>
                    <a:pt x="0" y="48891"/>
                  </a:lnTo>
                  <a:lnTo>
                    <a:pt x="10840" y="32594"/>
                  </a:lnTo>
                  <a:lnTo>
                    <a:pt x="48778" y="35310"/>
                  </a:lnTo>
                  <a:lnTo>
                    <a:pt x="25755" y="0"/>
                  </a:lnTo>
                  <a:lnTo>
                    <a:pt x="58274" y="0"/>
                  </a:lnTo>
                  <a:lnTo>
                    <a:pt x="82663" y="19013"/>
                  </a:lnTo>
                  <a:lnTo>
                    <a:pt x="169380" y="5432"/>
                  </a:lnTo>
                  <a:lnTo>
                    <a:pt x="253388" y="39374"/>
                  </a:lnTo>
                  <a:lnTo>
                    <a:pt x="266937" y="54323"/>
                  </a:lnTo>
                  <a:lnTo>
                    <a:pt x="256098" y="86917"/>
                  </a:lnTo>
                  <a:lnTo>
                    <a:pt x="306220" y="108646"/>
                  </a:lnTo>
                  <a:lnTo>
                    <a:pt x="325189" y="153452"/>
                  </a:lnTo>
                  <a:lnTo>
                    <a:pt x="365838" y="169749"/>
                  </a:lnTo>
                  <a:lnTo>
                    <a:pt x="399723" y="217292"/>
                  </a:lnTo>
                  <a:lnTo>
                    <a:pt x="422746" y="264815"/>
                  </a:lnTo>
                  <a:lnTo>
                    <a:pt x="405143" y="320506"/>
                  </a:lnTo>
                  <a:lnTo>
                    <a:pt x="341449" y="325939"/>
                  </a:lnTo>
                  <a:lnTo>
                    <a:pt x="318426" y="331371"/>
                  </a:lnTo>
                  <a:lnTo>
                    <a:pt x="265571" y="312358"/>
                  </a:lnTo>
                  <a:lnTo>
                    <a:pt x="241182" y="323223"/>
                  </a:lnTo>
                  <a:lnTo>
                    <a:pt x="241182" y="343583"/>
                  </a:lnTo>
                  <a:lnTo>
                    <a:pt x="201899" y="357164"/>
                  </a:lnTo>
                  <a:lnTo>
                    <a:pt x="186984" y="340867"/>
                  </a:lnTo>
                  <a:lnTo>
                    <a:pt x="147701" y="355816"/>
                  </a:lnTo>
                  <a:lnTo>
                    <a:pt x="140915" y="381609"/>
                  </a:lnTo>
                  <a:lnTo>
                    <a:pt x="108396" y="362596"/>
                  </a:lnTo>
                  <a:lnTo>
                    <a:pt x="112472" y="403339"/>
                  </a:lnTo>
                  <a:lnTo>
                    <a:pt x="60984" y="401991"/>
                  </a:lnTo>
                  <a:lnTo>
                    <a:pt x="36595" y="306926"/>
                  </a:lnTo>
                  <a:close/>
                </a:path>
              </a:pathLst>
            </a:custGeom>
            <a:grpFill/>
            <a:ln w="3175" cap="rnd" cmpd="sng">
              <a:solidFill>
                <a:srgbClr val="103140"/>
              </a:solidFill>
              <a:prstDash val="solid"/>
              <a:round/>
            </a:ln>
          </p:spPr>
          <p:txBody>
            <a:bodyPr rtlCol="0" anchor="ctr"/>
            <a:lstStyle/>
            <a:p>
              <a:endParaRPr lang="sv-SE"/>
            </a:p>
          </p:txBody>
        </p:sp>
        <p:sp>
          <p:nvSpPr>
            <p:cNvPr id="390" name="Frihandsfigur 389">
              <a:extLst>
                <a:ext uri="{FF2B5EF4-FFF2-40B4-BE49-F238E27FC236}">
                  <a16:creationId xmlns:a16="http://schemas.microsoft.com/office/drawing/2014/main" id="{105C8CF9-8ECB-BBF4-C130-22600A066526}"/>
                </a:ext>
              </a:extLst>
            </p:cNvPr>
            <p:cNvSpPr/>
            <p:nvPr/>
          </p:nvSpPr>
          <p:spPr>
            <a:xfrm>
              <a:off x="5830648" y="11207692"/>
              <a:ext cx="406486" cy="285196"/>
            </a:xfrm>
            <a:custGeom>
              <a:avLst/>
              <a:gdLst>
                <a:gd name="connsiteX0" fmla="*/ 199168 w 406486"/>
                <a:gd name="connsiteY0" fmla="*/ 10865 h 285196"/>
                <a:gd name="connsiteX1" fmla="*/ 241182 w 406486"/>
                <a:gd name="connsiteY1" fmla="*/ 17644 h 285196"/>
                <a:gd name="connsiteX2" fmla="*/ 280465 w 406486"/>
                <a:gd name="connsiteY2" fmla="*/ 0 h 285196"/>
                <a:gd name="connsiteX3" fmla="*/ 292671 w 406486"/>
                <a:gd name="connsiteY3" fmla="*/ 17644 h 285196"/>
                <a:gd name="connsiteX4" fmla="*/ 360418 w 406486"/>
                <a:gd name="connsiteY4" fmla="*/ 5432 h 285196"/>
                <a:gd name="connsiteX5" fmla="*/ 342793 w 406486"/>
                <a:gd name="connsiteY5" fmla="*/ 31225 h 285196"/>
                <a:gd name="connsiteX6" fmla="*/ 329243 w 406486"/>
                <a:gd name="connsiteY6" fmla="*/ 149389 h 285196"/>
                <a:gd name="connsiteX7" fmla="*/ 406487 w 406486"/>
                <a:gd name="connsiteY7" fmla="*/ 218640 h 285196"/>
                <a:gd name="connsiteX8" fmla="*/ 392937 w 406486"/>
                <a:gd name="connsiteY8" fmla="*/ 270247 h 285196"/>
                <a:gd name="connsiteX9" fmla="*/ 363128 w 406486"/>
                <a:gd name="connsiteY9" fmla="*/ 282480 h 285196"/>
                <a:gd name="connsiteX10" fmla="*/ 306220 w 406486"/>
                <a:gd name="connsiteY10" fmla="*/ 272963 h 285196"/>
                <a:gd name="connsiteX11" fmla="*/ 289961 w 406486"/>
                <a:gd name="connsiteY11" fmla="*/ 285196 h 285196"/>
                <a:gd name="connsiteX12" fmla="*/ 241182 w 406486"/>
                <a:gd name="connsiteY12" fmla="*/ 209144 h 285196"/>
                <a:gd name="connsiteX13" fmla="*/ 219503 w 406486"/>
                <a:gd name="connsiteY13" fmla="*/ 181982 h 285196"/>
                <a:gd name="connsiteX14" fmla="*/ 185618 w 406486"/>
                <a:gd name="connsiteY14" fmla="*/ 177898 h 285196"/>
                <a:gd name="connsiteX15" fmla="*/ 112450 w 406486"/>
                <a:gd name="connsiteY15" fmla="*/ 196911 h 285196"/>
                <a:gd name="connsiteX16" fmla="*/ 71802 w 406486"/>
                <a:gd name="connsiteY16" fmla="*/ 180614 h 285196"/>
                <a:gd name="connsiteX17" fmla="*/ 52832 w 406486"/>
                <a:gd name="connsiteY17" fmla="*/ 135808 h 285196"/>
                <a:gd name="connsiteX18" fmla="*/ 2710 w 406486"/>
                <a:gd name="connsiteY18" fmla="*/ 114079 h 285196"/>
                <a:gd name="connsiteX19" fmla="*/ 13550 w 406486"/>
                <a:gd name="connsiteY19" fmla="*/ 81485 h 285196"/>
                <a:gd name="connsiteX20" fmla="*/ 0 w 406486"/>
                <a:gd name="connsiteY20" fmla="*/ 66535 h 285196"/>
                <a:gd name="connsiteX21" fmla="*/ 10840 w 406486"/>
                <a:gd name="connsiteY21" fmla="*/ 44806 h 285196"/>
                <a:gd name="connsiteX22" fmla="*/ 39283 w 406486"/>
                <a:gd name="connsiteY22" fmla="*/ 44806 h 285196"/>
                <a:gd name="connsiteX23" fmla="*/ 55542 w 406486"/>
                <a:gd name="connsiteY23" fmla="*/ 17644 h 285196"/>
                <a:gd name="connsiteX24" fmla="*/ 131420 w 406486"/>
                <a:gd name="connsiteY24" fmla="*/ 52954 h 285196"/>
                <a:gd name="connsiteX25" fmla="*/ 140915 w 406486"/>
                <a:gd name="connsiteY25" fmla="*/ 21729 h 285196"/>
                <a:gd name="connsiteX26" fmla="*/ 199168 w 406486"/>
                <a:gd name="connsiteY26" fmla="*/ 10865 h 28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6486" h="285196">
                  <a:moveTo>
                    <a:pt x="199168" y="10865"/>
                  </a:moveTo>
                  <a:lnTo>
                    <a:pt x="241182" y="17644"/>
                  </a:lnTo>
                  <a:lnTo>
                    <a:pt x="280465" y="0"/>
                  </a:lnTo>
                  <a:lnTo>
                    <a:pt x="292671" y="17644"/>
                  </a:lnTo>
                  <a:lnTo>
                    <a:pt x="360418" y="5432"/>
                  </a:lnTo>
                  <a:lnTo>
                    <a:pt x="342793" y="31225"/>
                  </a:lnTo>
                  <a:lnTo>
                    <a:pt x="329243" y="149389"/>
                  </a:lnTo>
                  <a:lnTo>
                    <a:pt x="406487" y="218640"/>
                  </a:lnTo>
                  <a:lnTo>
                    <a:pt x="392937" y="270247"/>
                  </a:lnTo>
                  <a:lnTo>
                    <a:pt x="363128" y="282480"/>
                  </a:lnTo>
                  <a:lnTo>
                    <a:pt x="306220" y="272963"/>
                  </a:lnTo>
                  <a:lnTo>
                    <a:pt x="289961" y="285196"/>
                  </a:lnTo>
                  <a:lnTo>
                    <a:pt x="241182" y="209144"/>
                  </a:lnTo>
                  <a:lnTo>
                    <a:pt x="219503" y="181982"/>
                  </a:lnTo>
                  <a:lnTo>
                    <a:pt x="185618" y="177898"/>
                  </a:lnTo>
                  <a:lnTo>
                    <a:pt x="112450" y="196911"/>
                  </a:lnTo>
                  <a:lnTo>
                    <a:pt x="71802" y="180614"/>
                  </a:lnTo>
                  <a:lnTo>
                    <a:pt x="52832" y="135808"/>
                  </a:lnTo>
                  <a:lnTo>
                    <a:pt x="2710" y="114079"/>
                  </a:lnTo>
                  <a:lnTo>
                    <a:pt x="13550" y="81485"/>
                  </a:lnTo>
                  <a:lnTo>
                    <a:pt x="0" y="66535"/>
                  </a:lnTo>
                  <a:lnTo>
                    <a:pt x="10840" y="44806"/>
                  </a:lnTo>
                  <a:lnTo>
                    <a:pt x="39283" y="44806"/>
                  </a:lnTo>
                  <a:lnTo>
                    <a:pt x="55542" y="17644"/>
                  </a:lnTo>
                  <a:lnTo>
                    <a:pt x="131420" y="52954"/>
                  </a:lnTo>
                  <a:lnTo>
                    <a:pt x="140915" y="21729"/>
                  </a:lnTo>
                  <a:lnTo>
                    <a:pt x="199168" y="10865"/>
                  </a:lnTo>
                  <a:close/>
                </a:path>
              </a:pathLst>
            </a:custGeom>
            <a:grpFill/>
            <a:ln w="3175" cap="rnd" cmpd="sng">
              <a:solidFill>
                <a:srgbClr val="103140"/>
              </a:solidFill>
              <a:prstDash val="solid"/>
              <a:round/>
            </a:ln>
          </p:spPr>
          <p:txBody>
            <a:bodyPr rtlCol="0" anchor="ctr"/>
            <a:lstStyle/>
            <a:p>
              <a:endParaRPr lang="sv-SE"/>
            </a:p>
          </p:txBody>
        </p:sp>
        <p:sp>
          <p:nvSpPr>
            <p:cNvPr id="391" name="Frihandsfigur 390">
              <a:extLst>
                <a:ext uri="{FF2B5EF4-FFF2-40B4-BE49-F238E27FC236}">
                  <a16:creationId xmlns:a16="http://schemas.microsoft.com/office/drawing/2014/main" id="{5909D67A-5BC0-E03F-053D-E3D8278A4E4B}"/>
                </a:ext>
              </a:extLst>
            </p:cNvPr>
            <p:cNvSpPr/>
            <p:nvPr/>
          </p:nvSpPr>
          <p:spPr>
            <a:xfrm>
              <a:off x="5818443" y="11385590"/>
              <a:ext cx="397013" cy="490276"/>
            </a:xfrm>
            <a:custGeom>
              <a:avLst/>
              <a:gdLst>
                <a:gd name="connsiteX0" fmla="*/ 98923 w 397013"/>
                <a:gd name="connsiteY0" fmla="*/ 291997 h 490276"/>
                <a:gd name="connsiteX1" fmla="*/ 112472 w 397013"/>
                <a:gd name="connsiteY1" fmla="*/ 308294 h 490276"/>
                <a:gd name="connsiteX2" fmla="*/ 89427 w 397013"/>
                <a:gd name="connsiteY2" fmla="*/ 370766 h 490276"/>
                <a:gd name="connsiteX3" fmla="*/ 65038 w 397013"/>
                <a:gd name="connsiteY3" fmla="*/ 389779 h 490276"/>
                <a:gd name="connsiteX4" fmla="*/ 63694 w 397013"/>
                <a:gd name="connsiteY4" fmla="*/ 416941 h 490276"/>
                <a:gd name="connsiteX5" fmla="*/ 86717 w 397013"/>
                <a:gd name="connsiteY5" fmla="*/ 422373 h 490276"/>
                <a:gd name="connsiteX6" fmla="*/ 90793 w 397013"/>
                <a:gd name="connsiteY6" fmla="*/ 467179 h 490276"/>
                <a:gd name="connsiteX7" fmla="*/ 140915 w 397013"/>
                <a:gd name="connsiteY7" fmla="*/ 490277 h 490276"/>
                <a:gd name="connsiteX8" fmla="*/ 204609 w 397013"/>
                <a:gd name="connsiteY8" fmla="*/ 482128 h 490276"/>
                <a:gd name="connsiteX9" fmla="*/ 233052 w 397013"/>
                <a:gd name="connsiteY9" fmla="*/ 437301 h 490276"/>
                <a:gd name="connsiteX10" fmla="*/ 211373 w 397013"/>
                <a:gd name="connsiteY10" fmla="*/ 408792 h 490276"/>
                <a:gd name="connsiteX11" fmla="*/ 242548 w 397013"/>
                <a:gd name="connsiteY11" fmla="*/ 395211 h 490276"/>
                <a:gd name="connsiteX12" fmla="*/ 302166 w 397013"/>
                <a:gd name="connsiteY12" fmla="*/ 421004 h 490276"/>
                <a:gd name="connsiteX13" fmla="*/ 307586 w 397013"/>
                <a:gd name="connsiteY13" fmla="*/ 374830 h 490276"/>
                <a:gd name="connsiteX14" fmla="*/ 285907 w 397013"/>
                <a:gd name="connsiteY14" fmla="*/ 351753 h 490276"/>
                <a:gd name="connsiteX15" fmla="*/ 337395 w 397013"/>
                <a:gd name="connsiteY15" fmla="*/ 339520 h 490276"/>
                <a:gd name="connsiteX16" fmla="*/ 329265 w 397013"/>
                <a:gd name="connsiteY16" fmla="*/ 290629 h 490276"/>
                <a:gd name="connsiteX17" fmla="*/ 329265 w 397013"/>
                <a:gd name="connsiteY17" fmla="*/ 243107 h 490276"/>
                <a:gd name="connsiteX18" fmla="*/ 350945 w 397013"/>
                <a:gd name="connsiteY18" fmla="*/ 249886 h 490276"/>
                <a:gd name="connsiteX19" fmla="*/ 365838 w 397013"/>
                <a:gd name="connsiteY19" fmla="*/ 211860 h 490276"/>
                <a:gd name="connsiteX20" fmla="*/ 363128 w 397013"/>
                <a:gd name="connsiteY20" fmla="*/ 183351 h 490276"/>
                <a:gd name="connsiteX21" fmla="*/ 397013 w 397013"/>
                <a:gd name="connsiteY21" fmla="*/ 153473 h 490276"/>
                <a:gd name="connsiteX22" fmla="*/ 375334 w 397013"/>
                <a:gd name="connsiteY22" fmla="*/ 104583 h 490276"/>
                <a:gd name="connsiteX23" fmla="*/ 318426 w 397013"/>
                <a:gd name="connsiteY23" fmla="*/ 95065 h 490276"/>
                <a:gd name="connsiteX24" fmla="*/ 302166 w 397013"/>
                <a:gd name="connsiteY24" fmla="*/ 107299 h 490276"/>
                <a:gd name="connsiteX25" fmla="*/ 253388 w 397013"/>
                <a:gd name="connsiteY25" fmla="*/ 31246 h 490276"/>
                <a:gd name="connsiteX26" fmla="*/ 231708 w 397013"/>
                <a:gd name="connsiteY26" fmla="*/ 4085 h 490276"/>
                <a:gd name="connsiteX27" fmla="*/ 197824 w 397013"/>
                <a:gd name="connsiteY27" fmla="*/ 0 h 490276"/>
                <a:gd name="connsiteX28" fmla="*/ 124656 w 397013"/>
                <a:gd name="connsiteY28" fmla="*/ 19013 h 490276"/>
                <a:gd name="connsiteX29" fmla="*/ 158541 w 397013"/>
                <a:gd name="connsiteY29" fmla="*/ 66556 h 490276"/>
                <a:gd name="connsiteX30" fmla="*/ 181564 w 397013"/>
                <a:gd name="connsiteY30" fmla="*/ 114079 h 490276"/>
                <a:gd name="connsiteX31" fmla="*/ 163961 w 397013"/>
                <a:gd name="connsiteY31" fmla="*/ 169770 h 490276"/>
                <a:gd name="connsiteX32" fmla="*/ 100267 w 397013"/>
                <a:gd name="connsiteY32" fmla="*/ 175203 h 490276"/>
                <a:gd name="connsiteX33" fmla="*/ 77243 w 397013"/>
                <a:gd name="connsiteY33" fmla="*/ 180635 h 490276"/>
                <a:gd name="connsiteX34" fmla="*/ 24389 w 397013"/>
                <a:gd name="connsiteY34" fmla="*/ 161622 h 490276"/>
                <a:gd name="connsiteX35" fmla="*/ 0 w 397013"/>
                <a:gd name="connsiteY35" fmla="*/ 172487 h 490276"/>
                <a:gd name="connsiteX36" fmla="*/ 0 w 397013"/>
                <a:gd name="connsiteY36" fmla="*/ 192847 h 490276"/>
                <a:gd name="connsiteX37" fmla="*/ 21679 w 397013"/>
                <a:gd name="connsiteY37" fmla="*/ 255319 h 490276"/>
                <a:gd name="connsiteX38" fmla="*/ 71824 w 397013"/>
                <a:gd name="connsiteY38" fmla="*/ 263467 h 490276"/>
                <a:gd name="connsiteX39" fmla="*/ 79953 w 397013"/>
                <a:gd name="connsiteY39" fmla="*/ 293345 h 490276"/>
                <a:gd name="connsiteX40" fmla="*/ 98923 w 397013"/>
                <a:gd name="connsiteY40" fmla="*/ 291997 h 4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7013" h="490276">
                  <a:moveTo>
                    <a:pt x="98923" y="291997"/>
                  </a:moveTo>
                  <a:lnTo>
                    <a:pt x="112472" y="308294"/>
                  </a:lnTo>
                  <a:lnTo>
                    <a:pt x="89427" y="370766"/>
                  </a:lnTo>
                  <a:lnTo>
                    <a:pt x="65038" y="389779"/>
                  </a:lnTo>
                  <a:lnTo>
                    <a:pt x="63694" y="416941"/>
                  </a:lnTo>
                  <a:lnTo>
                    <a:pt x="86717" y="422373"/>
                  </a:lnTo>
                  <a:lnTo>
                    <a:pt x="90793" y="467179"/>
                  </a:lnTo>
                  <a:lnTo>
                    <a:pt x="140915" y="490277"/>
                  </a:lnTo>
                  <a:lnTo>
                    <a:pt x="204609" y="482128"/>
                  </a:lnTo>
                  <a:lnTo>
                    <a:pt x="233052" y="437301"/>
                  </a:lnTo>
                  <a:lnTo>
                    <a:pt x="211373" y="408792"/>
                  </a:lnTo>
                  <a:lnTo>
                    <a:pt x="242548" y="395211"/>
                  </a:lnTo>
                  <a:lnTo>
                    <a:pt x="302166" y="421004"/>
                  </a:lnTo>
                  <a:lnTo>
                    <a:pt x="307586" y="374830"/>
                  </a:lnTo>
                  <a:lnTo>
                    <a:pt x="285907" y="351753"/>
                  </a:lnTo>
                  <a:lnTo>
                    <a:pt x="337395" y="339520"/>
                  </a:lnTo>
                  <a:lnTo>
                    <a:pt x="329265" y="290629"/>
                  </a:lnTo>
                  <a:lnTo>
                    <a:pt x="329265" y="243107"/>
                  </a:lnTo>
                  <a:lnTo>
                    <a:pt x="350945" y="249886"/>
                  </a:lnTo>
                  <a:lnTo>
                    <a:pt x="365838" y="211860"/>
                  </a:lnTo>
                  <a:lnTo>
                    <a:pt x="363128" y="183351"/>
                  </a:lnTo>
                  <a:lnTo>
                    <a:pt x="397013" y="153473"/>
                  </a:lnTo>
                  <a:lnTo>
                    <a:pt x="375334" y="104583"/>
                  </a:lnTo>
                  <a:lnTo>
                    <a:pt x="318426" y="95065"/>
                  </a:lnTo>
                  <a:lnTo>
                    <a:pt x="302166" y="107299"/>
                  </a:lnTo>
                  <a:lnTo>
                    <a:pt x="253388" y="31246"/>
                  </a:lnTo>
                  <a:lnTo>
                    <a:pt x="231708" y="4085"/>
                  </a:lnTo>
                  <a:lnTo>
                    <a:pt x="197824" y="0"/>
                  </a:lnTo>
                  <a:lnTo>
                    <a:pt x="124656" y="19013"/>
                  </a:lnTo>
                  <a:lnTo>
                    <a:pt x="158541" y="66556"/>
                  </a:lnTo>
                  <a:lnTo>
                    <a:pt x="181564" y="114079"/>
                  </a:lnTo>
                  <a:lnTo>
                    <a:pt x="163961" y="169770"/>
                  </a:lnTo>
                  <a:lnTo>
                    <a:pt x="100267" y="175203"/>
                  </a:lnTo>
                  <a:lnTo>
                    <a:pt x="77243" y="180635"/>
                  </a:lnTo>
                  <a:lnTo>
                    <a:pt x="24389" y="161622"/>
                  </a:lnTo>
                  <a:lnTo>
                    <a:pt x="0" y="172487"/>
                  </a:lnTo>
                  <a:lnTo>
                    <a:pt x="0" y="192847"/>
                  </a:lnTo>
                  <a:lnTo>
                    <a:pt x="21679" y="255319"/>
                  </a:lnTo>
                  <a:lnTo>
                    <a:pt x="71824" y="263467"/>
                  </a:lnTo>
                  <a:lnTo>
                    <a:pt x="79953" y="293345"/>
                  </a:lnTo>
                  <a:lnTo>
                    <a:pt x="98923" y="291997"/>
                  </a:lnTo>
                  <a:close/>
                </a:path>
              </a:pathLst>
            </a:custGeom>
            <a:grpFill/>
            <a:ln w="3175" cap="rnd" cmpd="sng">
              <a:solidFill>
                <a:srgbClr val="103140"/>
              </a:solidFill>
              <a:prstDash val="solid"/>
              <a:round/>
            </a:ln>
          </p:spPr>
          <p:txBody>
            <a:bodyPr rtlCol="0" anchor="ctr"/>
            <a:lstStyle/>
            <a:p>
              <a:endParaRPr lang="sv-SE"/>
            </a:p>
          </p:txBody>
        </p:sp>
        <p:sp>
          <p:nvSpPr>
            <p:cNvPr id="392" name="Frihandsfigur 391">
              <a:extLst>
                <a:ext uri="{FF2B5EF4-FFF2-40B4-BE49-F238E27FC236}">
                  <a16:creationId xmlns:a16="http://schemas.microsoft.com/office/drawing/2014/main" id="{9B9D1954-CE1A-4066-DE88-FBB86C7B6720}"/>
                </a:ext>
              </a:extLst>
            </p:cNvPr>
            <p:cNvSpPr/>
            <p:nvPr/>
          </p:nvSpPr>
          <p:spPr>
            <a:xfrm>
              <a:off x="6074540" y="10880385"/>
              <a:ext cx="384807" cy="465831"/>
            </a:xfrm>
            <a:custGeom>
              <a:avLst/>
              <a:gdLst>
                <a:gd name="connsiteX0" fmla="*/ 233052 w 384807"/>
                <a:gd name="connsiteY0" fmla="*/ 414224 h 465831"/>
                <a:gd name="connsiteX1" fmla="*/ 254732 w 384807"/>
                <a:gd name="connsiteY1" fmla="*/ 465831 h 465831"/>
                <a:gd name="connsiteX2" fmla="*/ 284541 w 384807"/>
                <a:gd name="connsiteY2" fmla="*/ 459030 h 465831"/>
                <a:gd name="connsiteX3" fmla="*/ 264206 w 384807"/>
                <a:gd name="connsiteY3" fmla="*/ 393843 h 465831"/>
                <a:gd name="connsiteX4" fmla="*/ 283175 w 384807"/>
                <a:gd name="connsiteY4" fmla="*/ 354469 h 465831"/>
                <a:gd name="connsiteX5" fmla="*/ 273701 w 384807"/>
                <a:gd name="connsiteY5" fmla="*/ 305578 h 465831"/>
                <a:gd name="connsiteX6" fmla="*/ 315694 w 384807"/>
                <a:gd name="connsiteY6" fmla="*/ 272984 h 465831"/>
                <a:gd name="connsiteX7" fmla="*/ 308930 w 384807"/>
                <a:gd name="connsiteY7" fmla="*/ 218661 h 465831"/>
                <a:gd name="connsiteX8" fmla="*/ 346869 w 384807"/>
                <a:gd name="connsiteY8" fmla="*/ 217292 h 465831"/>
                <a:gd name="connsiteX9" fmla="*/ 367182 w 384807"/>
                <a:gd name="connsiteY9" fmla="*/ 162969 h 465831"/>
                <a:gd name="connsiteX10" fmla="*/ 384808 w 384807"/>
                <a:gd name="connsiteY10" fmla="*/ 103214 h 465831"/>
                <a:gd name="connsiteX11" fmla="*/ 372602 w 384807"/>
                <a:gd name="connsiteY11" fmla="*/ 66556 h 465831"/>
                <a:gd name="connsiteX12" fmla="*/ 323824 w 384807"/>
                <a:gd name="connsiteY12" fmla="*/ 8148 h 465831"/>
                <a:gd name="connsiteX13" fmla="*/ 283175 w 384807"/>
                <a:gd name="connsiteY13" fmla="*/ 0 h 465831"/>
                <a:gd name="connsiteX14" fmla="*/ 261496 w 384807"/>
                <a:gd name="connsiteY14" fmla="*/ 43458 h 465831"/>
                <a:gd name="connsiteX15" fmla="*/ 258786 w 384807"/>
                <a:gd name="connsiteY15" fmla="*/ 65188 h 465831"/>
                <a:gd name="connsiteX16" fmla="*/ 195114 w 384807"/>
                <a:gd name="connsiteY16" fmla="*/ 70620 h 465831"/>
                <a:gd name="connsiteX17" fmla="*/ 169359 w 384807"/>
                <a:gd name="connsiteY17" fmla="*/ 58408 h 465831"/>
                <a:gd name="connsiteX18" fmla="*/ 123290 w 384807"/>
                <a:gd name="connsiteY18" fmla="*/ 105930 h 465831"/>
                <a:gd name="connsiteX19" fmla="*/ 73168 w 384807"/>
                <a:gd name="connsiteY19" fmla="*/ 179266 h 465831"/>
                <a:gd name="connsiteX20" fmla="*/ 44703 w 384807"/>
                <a:gd name="connsiteY20" fmla="*/ 156190 h 465831"/>
                <a:gd name="connsiteX21" fmla="*/ 0 w 384807"/>
                <a:gd name="connsiteY21" fmla="*/ 156190 h 465831"/>
                <a:gd name="connsiteX22" fmla="*/ 1344 w 384807"/>
                <a:gd name="connsiteY22" fmla="*/ 180635 h 465831"/>
                <a:gd name="connsiteX23" fmla="*/ 25733 w 384807"/>
                <a:gd name="connsiteY23" fmla="*/ 196932 h 465831"/>
                <a:gd name="connsiteX24" fmla="*/ 40649 w 384807"/>
                <a:gd name="connsiteY24" fmla="*/ 225441 h 465831"/>
                <a:gd name="connsiteX25" fmla="*/ 44703 w 384807"/>
                <a:gd name="connsiteY25" fmla="*/ 289281 h 465831"/>
                <a:gd name="connsiteX26" fmla="*/ 36573 w 384807"/>
                <a:gd name="connsiteY26" fmla="*/ 327307 h 465831"/>
                <a:gd name="connsiteX27" fmla="*/ 48778 w 384807"/>
                <a:gd name="connsiteY27" fmla="*/ 344952 h 465831"/>
                <a:gd name="connsiteX28" fmla="*/ 116526 w 384807"/>
                <a:gd name="connsiteY28" fmla="*/ 332740 h 465831"/>
                <a:gd name="connsiteX29" fmla="*/ 98901 w 384807"/>
                <a:gd name="connsiteY29" fmla="*/ 358533 h 465831"/>
                <a:gd name="connsiteX30" fmla="*/ 123290 w 384807"/>
                <a:gd name="connsiteY30" fmla="*/ 363965 h 465831"/>
                <a:gd name="connsiteX31" fmla="*/ 192404 w 384807"/>
                <a:gd name="connsiteY31" fmla="*/ 340888 h 465831"/>
                <a:gd name="connsiteX32" fmla="*/ 214083 w 384807"/>
                <a:gd name="connsiteY32" fmla="*/ 362617 h 465831"/>
                <a:gd name="connsiteX33" fmla="*/ 203243 w 384807"/>
                <a:gd name="connsiteY33" fmla="*/ 389779 h 465831"/>
                <a:gd name="connsiteX34" fmla="*/ 233052 w 384807"/>
                <a:gd name="connsiteY34" fmla="*/ 414224 h 4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807" h="465831">
                  <a:moveTo>
                    <a:pt x="233052" y="414224"/>
                  </a:moveTo>
                  <a:lnTo>
                    <a:pt x="254732" y="465831"/>
                  </a:lnTo>
                  <a:lnTo>
                    <a:pt x="284541" y="459030"/>
                  </a:lnTo>
                  <a:lnTo>
                    <a:pt x="264206" y="393843"/>
                  </a:lnTo>
                  <a:lnTo>
                    <a:pt x="283175" y="354469"/>
                  </a:lnTo>
                  <a:lnTo>
                    <a:pt x="273701" y="305578"/>
                  </a:lnTo>
                  <a:lnTo>
                    <a:pt x="315694" y="272984"/>
                  </a:lnTo>
                  <a:lnTo>
                    <a:pt x="308930" y="218661"/>
                  </a:lnTo>
                  <a:lnTo>
                    <a:pt x="346869" y="217292"/>
                  </a:lnTo>
                  <a:lnTo>
                    <a:pt x="367182" y="162969"/>
                  </a:lnTo>
                  <a:lnTo>
                    <a:pt x="384808" y="103214"/>
                  </a:lnTo>
                  <a:lnTo>
                    <a:pt x="372602" y="66556"/>
                  </a:lnTo>
                  <a:lnTo>
                    <a:pt x="323824" y="8148"/>
                  </a:lnTo>
                  <a:lnTo>
                    <a:pt x="283175" y="0"/>
                  </a:lnTo>
                  <a:lnTo>
                    <a:pt x="261496" y="43458"/>
                  </a:lnTo>
                  <a:lnTo>
                    <a:pt x="258786" y="65188"/>
                  </a:lnTo>
                  <a:lnTo>
                    <a:pt x="195114" y="70620"/>
                  </a:lnTo>
                  <a:lnTo>
                    <a:pt x="169359" y="58408"/>
                  </a:lnTo>
                  <a:lnTo>
                    <a:pt x="123290" y="105930"/>
                  </a:lnTo>
                  <a:lnTo>
                    <a:pt x="73168" y="179266"/>
                  </a:lnTo>
                  <a:lnTo>
                    <a:pt x="44703" y="156190"/>
                  </a:lnTo>
                  <a:lnTo>
                    <a:pt x="0" y="156190"/>
                  </a:lnTo>
                  <a:lnTo>
                    <a:pt x="1344" y="180635"/>
                  </a:lnTo>
                  <a:lnTo>
                    <a:pt x="25733" y="196932"/>
                  </a:lnTo>
                  <a:lnTo>
                    <a:pt x="40649" y="225441"/>
                  </a:lnTo>
                  <a:lnTo>
                    <a:pt x="44703" y="289281"/>
                  </a:lnTo>
                  <a:lnTo>
                    <a:pt x="36573" y="327307"/>
                  </a:lnTo>
                  <a:lnTo>
                    <a:pt x="48778" y="344952"/>
                  </a:lnTo>
                  <a:lnTo>
                    <a:pt x="116526" y="332740"/>
                  </a:lnTo>
                  <a:lnTo>
                    <a:pt x="98901" y="358533"/>
                  </a:lnTo>
                  <a:lnTo>
                    <a:pt x="123290" y="363965"/>
                  </a:lnTo>
                  <a:lnTo>
                    <a:pt x="192404" y="340888"/>
                  </a:lnTo>
                  <a:lnTo>
                    <a:pt x="214083" y="362617"/>
                  </a:lnTo>
                  <a:lnTo>
                    <a:pt x="203243" y="389779"/>
                  </a:lnTo>
                  <a:lnTo>
                    <a:pt x="233052" y="414224"/>
                  </a:lnTo>
                  <a:close/>
                </a:path>
              </a:pathLst>
            </a:custGeom>
            <a:grpFill/>
            <a:ln w="3175" cap="rnd" cmpd="sng">
              <a:solidFill>
                <a:srgbClr val="103140"/>
              </a:solidFill>
              <a:prstDash val="solid"/>
              <a:round/>
            </a:ln>
          </p:spPr>
          <p:txBody>
            <a:bodyPr rtlCol="0" anchor="ctr"/>
            <a:lstStyle/>
            <a:p>
              <a:endParaRPr lang="sv-SE"/>
            </a:p>
          </p:txBody>
        </p:sp>
        <p:sp>
          <p:nvSpPr>
            <p:cNvPr id="393" name="Frihandsfigur 392">
              <a:extLst>
                <a:ext uri="{FF2B5EF4-FFF2-40B4-BE49-F238E27FC236}">
                  <a16:creationId xmlns:a16="http://schemas.microsoft.com/office/drawing/2014/main" id="{7E9CFA34-1BB1-5BB9-075E-FE81ECBE71A8}"/>
                </a:ext>
              </a:extLst>
            </p:cNvPr>
            <p:cNvSpPr/>
            <p:nvPr/>
          </p:nvSpPr>
          <p:spPr>
            <a:xfrm>
              <a:off x="6375341" y="11100393"/>
              <a:ext cx="325189" cy="696704"/>
            </a:xfrm>
            <a:custGeom>
              <a:avLst/>
              <a:gdLst>
                <a:gd name="connsiteX0" fmla="*/ 197824 w 325189"/>
                <a:gd name="connsiteY0" fmla="*/ 244454 h 696704"/>
                <a:gd name="connsiteX1" fmla="*/ 211373 w 325189"/>
                <a:gd name="connsiteY1" fmla="*/ 192847 h 696704"/>
                <a:gd name="connsiteX2" fmla="*/ 204587 w 325189"/>
                <a:gd name="connsiteY2" fmla="*/ 158906 h 696704"/>
                <a:gd name="connsiteX3" fmla="*/ 226267 w 325189"/>
                <a:gd name="connsiteY3" fmla="*/ 145325 h 696704"/>
                <a:gd name="connsiteX4" fmla="*/ 231687 w 325189"/>
                <a:gd name="connsiteY4" fmla="*/ 112731 h 696704"/>
                <a:gd name="connsiteX5" fmla="*/ 235762 w 325189"/>
                <a:gd name="connsiteY5" fmla="*/ 62472 h 696704"/>
                <a:gd name="connsiteX6" fmla="*/ 265571 w 325189"/>
                <a:gd name="connsiteY6" fmla="*/ 19013 h 696704"/>
                <a:gd name="connsiteX7" fmla="*/ 287251 w 325189"/>
                <a:gd name="connsiteY7" fmla="*/ 0 h 696704"/>
                <a:gd name="connsiteX8" fmla="*/ 299434 w 325189"/>
                <a:gd name="connsiteY8" fmla="*/ 14949 h 696704"/>
                <a:gd name="connsiteX9" fmla="*/ 315694 w 325189"/>
                <a:gd name="connsiteY9" fmla="*/ 6801 h 696704"/>
                <a:gd name="connsiteX10" fmla="*/ 325189 w 325189"/>
                <a:gd name="connsiteY10" fmla="*/ 46175 h 696704"/>
                <a:gd name="connsiteX11" fmla="*/ 298090 w 325189"/>
                <a:gd name="connsiteY11" fmla="*/ 61124 h 696704"/>
                <a:gd name="connsiteX12" fmla="*/ 284541 w 325189"/>
                <a:gd name="connsiteY12" fmla="*/ 95065 h 696704"/>
                <a:gd name="connsiteX13" fmla="*/ 292671 w 325189"/>
                <a:gd name="connsiteY13" fmla="*/ 118163 h 696704"/>
                <a:gd name="connsiteX14" fmla="*/ 292671 w 325189"/>
                <a:gd name="connsiteY14" fmla="*/ 179266 h 696704"/>
                <a:gd name="connsiteX15" fmla="*/ 279121 w 325189"/>
                <a:gd name="connsiteY15" fmla="*/ 192847 h 696704"/>
                <a:gd name="connsiteX16" fmla="*/ 252022 w 325189"/>
                <a:gd name="connsiteY16" fmla="*/ 252603 h 696704"/>
                <a:gd name="connsiteX17" fmla="*/ 233052 w 325189"/>
                <a:gd name="connsiteY17" fmla="*/ 321875 h 696704"/>
                <a:gd name="connsiteX18" fmla="*/ 211373 w 325189"/>
                <a:gd name="connsiteY18" fmla="*/ 320506 h 696704"/>
                <a:gd name="connsiteX19" fmla="*/ 224923 w 325189"/>
                <a:gd name="connsiteY19" fmla="*/ 353100 h 696704"/>
                <a:gd name="connsiteX20" fmla="*/ 195114 w 325189"/>
                <a:gd name="connsiteY20" fmla="*/ 380262 h 696704"/>
                <a:gd name="connsiteX21" fmla="*/ 193748 w 325189"/>
                <a:gd name="connsiteY21" fmla="*/ 449534 h 696704"/>
                <a:gd name="connsiteX22" fmla="*/ 181564 w 325189"/>
                <a:gd name="connsiteY22" fmla="*/ 472611 h 696704"/>
                <a:gd name="connsiteX23" fmla="*/ 182908 w 325189"/>
                <a:gd name="connsiteY23" fmla="*/ 503858 h 696704"/>
                <a:gd name="connsiteX24" fmla="*/ 168015 w 325189"/>
                <a:gd name="connsiteY24" fmla="*/ 540515 h 696704"/>
                <a:gd name="connsiteX25" fmla="*/ 142259 w 325189"/>
                <a:gd name="connsiteY25" fmla="*/ 547316 h 696704"/>
                <a:gd name="connsiteX26" fmla="*/ 101611 w 325189"/>
                <a:gd name="connsiteY26" fmla="*/ 696705 h 696704"/>
                <a:gd name="connsiteX27" fmla="*/ 82641 w 325189"/>
                <a:gd name="connsiteY27" fmla="*/ 681755 h 696704"/>
                <a:gd name="connsiteX28" fmla="*/ 65038 w 325189"/>
                <a:gd name="connsiteY28" fmla="*/ 693989 h 696704"/>
                <a:gd name="connsiteX29" fmla="*/ 44703 w 325189"/>
                <a:gd name="connsiteY29" fmla="*/ 674975 h 696704"/>
                <a:gd name="connsiteX30" fmla="*/ 54198 w 325189"/>
                <a:gd name="connsiteY30" fmla="*/ 624716 h 696704"/>
                <a:gd name="connsiteX31" fmla="*/ 36573 w 325189"/>
                <a:gd name="connsiteY31" fmla="*/ 608419 h 696704"/>
                <a:gd name="connsiteX32" fmla="*/ 0 w 325189"/>
                <a:gd name="connsiteY32" fmla="*/ 609788 h 696704"/>
                <a:gd name="connsiteX33" fmla="*/ 28443 w 325189"/>
                <a:gd name="connsiteY33" fmla="*/ 551380 h 696704"/>
                <a:gd name="connsiteX34" fmla="*/ 47413 w 325189"/>
                <a:gd name="connsiteY34" fmla="*/ 491624 h 696704"/>
                <a:gd name="connsiteX35" fmla="*/ 69092 w 325189"/>
                <a:gd name="connsiteY35" fmla="*/ 472611 h 696704"/>
                <a:gd name="connsiteX36" fmla="*/ 101611 w 325189"/>
                <a:gd name="connsiteY36" fmla="*/ 472611 h 696704"/>
                <a:gd name="connsiteX37" fmla="*/ 117870 w 325189"/>
                <a:gd name="connsiteY37" fmla="*/ 410140 h 696704"/>
                <a:gd name="connsiteX38" fmla="*/ 135496 w 325189"/>
                <a:gd name="connsiteY38" fmla="*/ 361249 h 696704"/>
                <a:gd name="connsiteX39" fmla="*/ 157175 w 325189"/>
                <a:gd name="connsiteY39" fmla="*/ 339520 h 696704"/>
                <a:gd name="connsiteX40" fmla="*/ 173434 w 325189"/>
                <a:gd name="connsiteY40" fmla="*/ 297430 h 696704"/>
                <a:gd name="connsiteX41" fmla="*/ 197824 w 325189"/>
                <a:gd name="connsiteY41" fmla="*/ 244454 h 69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5189" h="696704">
                  <a:moveTo>
                    <a:pt x="197824" y="244454"/>
                  </a:moveTo>
                  <a:lnTo>
                    <a:pt x="211373" y="192847"/>
                  </a:lnTo>
                  <a:lnTo>
                    <a:pt x="204587" y="158906"/>
                  </a:lnTo>
                  <a:lnTo>
                    <a:pt x="226267" y="145325"/>
                  </a:lnTo>
                  <a:lnTo>
                    <a:pt x="231687" y="112731"/>
                  </a:lnTo>
                  <a:lnTo>
                    <a:pt x="235762" y="62472"/>
                  </a:lnTo>
                  <a:lnTo>
                    <a:pt x="265571" y="19013"/>
                  </a:lnTo>
                  <a:lnTo>
                    <a:pt x="287251" y="0"/>
                  </a:lnTo>
                  <a:lnTo>
                    <a:pt x="299434" y="14949"/>
                  </a:lnTo>
                  <a:lnTo>
                    <a:pt x="315694" y="6801"/>
                  </a:lnTo>
                  <a:lnTo>
                    <a:pt x="325189" y="46175"/>
                  </a:lnTo>
                  <a:lnTo>
                    <a:pt x="298090" y="61124"/>
                  </a:lnTo>
                  <a:lnTo>
                    <a:pt x="284541" y="95065"/>
                  </a:lnTo>
                  <a:lnTo>
                    <a:pt x="292671" y="118163"/>
                  </a:lnTo>
                  <a:lnTo>
                    <a:pt x="292671" y="179266"/>
                  </a:lnTo>
                  <a:lnTo>
                    <a:pt x="279121" y="192847"/>
                  </a:lnTo>
                  <a:lnTo>
                    <a:pt x="252022" y="252603"/>
                  </a:lnTo>
                  <a:lnTo>
                    <a:pt x="233052" y="321875"/>
                  </a:lnTo>
                  <a:lnTo>
                    <a:pt x="211373" y="320506"/>
                  </a:lnTo>
                  <a:lnTo>
                    <a:pt x="224923" y="353100"/>
                  </a:lnTo>
                  <a:lnTo>
                    <a:pt x="195114" y="380262"/>
                  </a:lnTo>
                  <a:lnTo>
                    <a:pt x="193748" y="449534"/>
                  </a:lnTo>
                  <a:lnTo>
                    <a:pt x="181564" y="472611"/>
                  </a:lnTo>
                  <a:lnTo>
                    <a:pt x="182908" y="503858"/>
                  </a:lnTo>
                  <a:lnTo>
                    <a:pt x="168015" y="540515"/>
                  </a:lnTo>
                  <a:lnTo>
                    <a:pt x="142259" y="547316"/>
                  </a:lnTo>
                  <a:lnTo>
                    <a:pt x="101611" y="696705"/>
                  </a:lnTo>
                  <a:lnTo>
                    <a:pt x="82641" y="681755"/>
                  </a:lnTo>
                  <a:lnTo>
                    <a:pt x="65038" y="693989"/>
                  </a:lnTo>
                  <a:lnTo>
                    <a:pt x="44703" y="674975"/>
                  </a:lnTo>
                  <a:lnTo>
                    <a:pt x="54198" y="624716"/>
                  </a:lnTo>
                  <a:lnTo>
                    <a:pt x="36573" y="608419"/>
                  </a:lnTo>
                  <a:lnTo>
                    <a:pt x="0" y="609788"/>
                  </a:lnTo>
                  <a:lnTo>
                    <a:pt x="28443" y="551380"/>
                  </a:lnTo>
                  <a:lnTo>
                    <a:pt x="47413" y="491624"/>
                  </a:lnTo>
                  <a:lnTo>
                    <a:pt x="69092" y="472611"/>
                  </a:lnTo>
                  <a:lnTo>
                    <a:pt x="101611" y="472611"/>
                  </a:lnTo>
                  <a:lnTo>
                    <a:pt x="117870" y="410140"/>
                  </a:lnTo>
                  <a:lnTo>
                    <a:pt x="135496" y="361249"/>
                  </a:lnTo>
                  <a:lnTo>
                    <a:pt x="157175" y="339520"/>
                  </a:lnTo>
                  <a:lnTo>
                    <a:pt x="173434" y="297430"/>
                  </a:lnTo>
                  <a:lnTo>
                    <a:pt x="197824" y="244454"/>
                  </a:lnTo>
                  <a:close/>
                </a:path>
              </a:pathLst>
            </a:custGeom>
            <a:grpFill/>
            <a:ln w="3175" cap="rnd" cmpd="sng">
              <a:solidFill>
                <a:srgbClr val="103140"/>
              </a:solidFill>
              <a:prstDash val="solid"/>
              <a:round/>
            </a:ln>
          </p:spPr>
          <p:txBody>
            <a:bodyPr rtlCol="0" anchor="ctr"/>
            <a:lstStyle/>
            <a:p>
              <a:endParaRPr lang="sv-SE"/>
            </a:p>
          </p:txBody>
        </p:sp>
        <p:sp>
          <p:nvSpPr>
            <p:cNvPr id="394" name="Frihandsfigur 393">
              <a:extLst>
                <a:ext uri="{FF2B5EF4-FFF2-40B4-BE49-F238E27FC236}">
                  <a16:creationId xmlns:a16="http://schemas.microsoft.com/office/drawing/2014/main" id="{427345D0-52FF-8A68-6ED2-D74108EC0B7C}"/>
                </a:ext>
              </a:extLst>
            </p:cNvPr>
            <p:cNvSpPr/>
            <p:nvPr/>
          </p:nvSpPr>
          <p:spPr>
            <a:xfrm>
              <a:off x="5486490" y="11979080"/>
              <a:ext cx="319769" cy="365312"/>
            </a:xfrm>
            <a:custGeom>
              <a:avLst/>
              <a:gdLst>
                <a:gd name="connsiteX0" fmla="*/ 56908 w 319769"/>
                <a:gd name="connsiteY0" fmla="*/ 38026 h 365312"/>
                <a:gd name="connsiteX1" fmla="*/ 116526 w 319769"/>
                <a:gd name="connsiteY1" fmla="*/ 38026 h 365312"/>
                <a:gd name="connsiteX2" fmla="*/ 120580 w 319769"/>
                <a:gd name="connsiteY2" fmla="*/ 59755 h 365312"/>
                <a:gd name="connsiteX3" fmla="*/ 153099 w 319769"/>
                <a:gd name="connsiteY3" fmla="*/ 59755 h 365312"/>
                <a:gd name="connsiteX4" fmla="*/ 158519 w 319769"/>
                <a:gd name="connsiteY4" fmla="*/ 33941 h 365312"/>
                <a:gd name="connsiteX5" fmla="*/ 185618 w 319769"/>
                <a:gd name="connsiteY5" fmla="*/ 16297 h 365312"/>
                <a:gd name="connsiteX6" fmla="*/ 210007 w 319769"/>
                <a:gd name="connsiteY6" fmla="*/ 38026 h 365312"/>
                <a:gd name="connsiteX7" fmla="*/ 233052 w 319769"/>
                <a:gd name="connsiteY7" fmla="*/ 12212 h 365312"/>
                <a:gd name="connsiteX8" fmla="*/ 266915 w 319769"/>
                <a:gd name="connsiteY8" fmla="*/ 0 h 365312"/>
                <a:gd name="connsiteX9" fmla="*/ 314350 w 319769"/>
                <a:gd name="connsiteY9" fmla="*/ 17644 h 365312"/>
                <a:gd name="connsiteX10" fmla="*/ 319770 w 319769"/>
                <a:gd name="connsiteY10" fmla="*/ 61103 h 365312"/>
                <a:gd name="connsiteX11" fmla="*/ 287251 w 319769"/>
                <a:gd name="connsiteY11" fmla="*/ 50238 h 365312"/>
                <a:gd name="connsiteX12" fmla="*/ 261496 w 319769"/>
                <a:gd name="connsiteY12" fmla="*/ 100498 h 365312"/>
                <a:gd name="connsiteX13" fmla="*/ 219503 w 319769"/>
                <a:gd name="connsiteY13" fmla="*/ 95065 h 365312"/>
                <a:gd name="connsiteX14" fmla="*/ 223557 w 319769"/>
                <a:gd name="connsiteY14" fmla="*/ 119511 h 365312"/>
                <a:gd name="connsiteX15" fmla="*/ 207297 w 319769"/>
                <a:gd name="connsiteY15" fmla="*/ 134439 h 365312"/>
                <a:gd name="connsiteX16" fmla="*/ 242526 w 319769"/>
                <a:gd name="connsiteY16" fmla="*/ 160253 h 365312"/>
                <a:gd name="connsiteX17" fmla="*/ 258786 w 319769"/>
                <a:gd name="connsiteY17" fmla="*/ 218640 h 365312"/>
                <a:gd name="connsiteX18" fmla="*/ 298090 w 319769"/>
                <a:gd name="connsiteY18" fmla="*/ 218640 h 365312"/>
                <a:gd name="connsiteX19" fmla="*/ 312984 w 319769"/>
                <a:gd name="connsiteY19" fmla="*/ 229505 h 365312"/>
                <a:gd name="connsiteX20" fmla="*/ 304854 w 319769"/>
                <a:gd name="connsiteY20" fmla="*/ 252603 h 365312"/>
                <a:gd name="connsiteX21" fmla="*/ 311640 w 319769"/>
                <a:gd name="connsiteY21" fmla="*/ 271616 h 365312"/>
                <a:gd name="connsiteX22" fmla="*/ 319770 w 319769"/>
                <a:gd name="connsiteY22" fmla="*/ 324570 h 365312"/>
                <a:gd name="connsiteX23" fmla="*/ 298090 w 319769"/>
                <a:gd name="connsiteY23" fmla="*/ 346299 h 365312"/>
                <a:gd name="connsiteX24" fmla="*/ 272335 w 319769"/>
                <a:gd name="connsiteY24" fmla="*/ 317790 h 365312"/>
                <a:gd name="connsiteX25" fmla="*/ 258786 w 319769"/>
                <a:gd name="connsiteY25" fmla="*/ 343583 h 365312"/>
                <a:gd name="connsiteX26" fmla="*/ 219503 w 319769"/>
                <a:gd name="connsiteY26" fmla="*/ 365312 h 365312"/>
                <a:gd name="connsiteX27" fmla="*/ 207297 w 319769"/>
                <a:gd name="connsiteY27" fmla="*/ 321854 h 365312"/>
                <a:gd name="connsiteX28" fmla="*/ 184274 w 319769"/>
                <a:gd name="connsiteY28" fmla="*/ 330002 h 365312"/>
                <a:gd name="connsiteX29" fmla="*/ 134130 w 319769"/>
                <a:gd name="connsiteY29" fmla="*/ 338151 h 365312"/>
                <a:gd name="connsiteX30" fmla="*/ 96191 w 319769"/>
                <a:gd name="connsiteY30" fmla="*/ 336803 h 365312"/>
                <a:gd name="connsiteX31" fmla="*/ 75878 w 319769"/>
                <a:gd name="connsiteY31" fmla="*/ 312358 h 365312"/>
                <a:gd name="connsiteX32" fmla="*/ 69092 w 319769"/>
                <a:gd name="connsiteY32" fmla="*/ 237653 h 365312"/>
                <a:gd name="connsiteX33" fmla="*/ 50122 w 319769"/>
                <a:gd name="connsiteY33" fmla="*/ 222725 h 365312"/>
                <a:gd name="connsiteX34" fmla="*/ 63672 w 319769"/>
                <a:gd name="connsiteY34" fmla="*/ 175181 h 365312"/>
                <a:gd name="connsiteX35" fmla="*/ 52832 w 319769"/>
                <a:gd name="connsiteY35" fmla="*/ 138524 h 365312"/>
                <a:gd name="connsiteX36" fmla="*/ 20313 w 319769"/>
                <a:gd name="connsiteY36" fmla="*/ 142588 h 365312"/>
                <a:gd name="connsiteX37" fmla="*/ 0 w 319769"/>
                <a:gd name="connsiteY37" fmla="*/ 115426 h 365312"/>
                <a:gd name="connsiteX38" fmla="*/ 27099 w 319769"/>
                <a:gd name="connsiteY38" fmla="*/ 59755 h 365312"/>
                <a:gd name="connsiteX39" fmla="*/ 56908 w 319769"/>
                <a:gd name="connsiteY39" fmla="*/ 38026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769" h="365312">
                  <a:moveTo>
                    <a:pt x="56908" y="38026"/>
                  </a:moveTo>
                  <a:lnTo>
                    <a:pt x="116526" y="38026"/>
                  </a:lnTo>
                  <a:lnTo>
                    <a:pt x="120580" y="59755"/>
                  </a:lnTo>
                  <a:lnTo>
                    <a:pt x="153099" y="59755"/>
                  </a:lnTo>
                  <a:lnTo>
                    <a:pt x="158519" y="33941"/>
                  </a:lnTo>
                  <a:lnTo>
                    <a:pt x="185618" y="16297"/>
                  </a:lnTo>
                  <a:lnTo>
                    <a:pt x="210007" y="38026"/>
                  </a:lnTo>
                  <a:lnTo>
                    <a:pt x="233052" y="12212"/>
                  </a:lnTo>
                  <a:lnTo>
                    <a:pt x="266915" y="0"/>
                  </a:lnTo>
                  <a:lnTo>
                    <a:pt x="314350" y="17644"/>
                  </a:lnTo>
                  <a:lnTo>
                    <a:pt x="319770" y="61103"/>
                  </a:lnTo>
                  <a:lnTo>
                    <a:pt x="287251" y="50238"/>
                  </a:lnTo>
                  <a:lnTo>
                    <a:pt x="261496" y="100498"/>
                  </a:lnTo>
                  <a:lnTo>
                    <a:pt x="219503" y="95065"/>
                  </a:lnTo>
                  <a:lnTo>
                    <a:pt x="223557" y="119511"/>
                  </a:lnTo>
                  <a:lnTo>
                    <a:pt x="207297" y="134439"/>
                  </a:lnTo>
                  <a:lnTo>
                    <a:pt x="242526" y="160253"/>
                  </a:lnTo>
                  <a:lnTo>
                    <a:pt x="258786" y="218640"/>
                  </a:lnTo>
                  <a:lnTo>
                    <a:pt x="298090" y="218640"/>
                  </a:lnTo>
                  <a:lnTo>
                    <a:pt x="312984" y="229505"/>
                  </a:lnTo>
                  <a:lnTo>
                    <a:pt x="304854" y="252603"/>
                  </a:lnTo>
                  <a:lnTo>
                    <a:pt x="311640" y="271616"/>
                  </a:lnTo>
                  <a:lnTo>
                    <a:pt x="319770" y="324570"/>
                  </a:lnTo>
                  <a:lnTo>
                    <a:pt x="298090" y="346299"/>
                  </a:lnTo>
                  <a:lnTo>
                    <a:pt x="272335" y="317790"/>
                  </a:lnTo>
                  <a:lnTo>
                    <a:pt x="258786" y="343583"/>
                  </a:lnTo>
                  <a:lnTo>
                    <a:pt x="219503" y="365312"/>
                  </a:lnTo>
                  <a:lnTo>
                    <a:pt x="207297" y="321854"/>
                  </a:lnTo>
                  <a:lnTo>
                    <a:pt x="184274" y="330002"/>
                  </a:lnTo>
                  <a:lnTo>
                    <a:pt x="134130" y="338151"/>
                  </a:lnTo>
                  <a:lnTo>
                    <a:pt x="96191" y="336803"/>
                  </a:lnTo>
                  <a:lnTo>
                    <a:pt x="75878" y="312358"/>
                  </a:lnTo>
                  <a:lnTo>
                    <a:pt x="69092" y="237653"/>
                  </a:lnTo>
                  <a:lnTo>
                    <a:pt x="50122" y="222725"/>
                  </a:lnTo>
                  <a:lnTo>
                    <a:pt x="63672" y="175181"/>
                  </a:lnTo>
                  <a:lnTo>
                    <a:pt x="52832" y="138524"/>
                  </a:lnTo>
                  <a:lnTo>
                    <a:pt x="20313" y="142588"/>
                  </a:lnTo>
                  <a:lnTo>
                    <a:pt x="0" y="115426"/>
                  </a:lnTo>
                  <a:lnTo>
                    <a:pt x="27099" y="59755"/>
                  </a:lnTo>
                  <a:lnTo>
                    <a:pt x="56908" y="38026"/>
                  </a:lnTo>
                  <a:close/>
                </a:path>
              </a:pathLst>
            </a:custGeom>
            <a:grpFill/>
            <a:ln w="3175" cap="rnd" cmpd="sng">
              <a:solidFill>
                <a:srgbClr val="103140"/>
              </a:solidFill>
              <a:prstDash val="solid"/>
              <a:round/>
            </a:ln>
          </p:spPr>
          <p:txBody>
            <a:bodyPr rtlCol="0" anchor="ctr"/>
            <a:lstStyle/>
            <a:p>
              <a:endParaRPr lang="sv-SE"/>
            </a:p>
          </p:txBody>
        </p:sp>
        <p:sp>
          <p:nvSpPr>
            <p:cNvPr id="395" name="Frihandsfigur 394">
              <a:extLst>
                <a:ext uri="{FF2B5EF4-FFF2-40B4-BE49-F238E27FC236}">
                  <a16:creationId xmlns:a16="http://schemas.microsoft.com/office/drawing/2014/main" id="{82A55789-42DB-B36C-A06C-CF4F7B58C2CC}"/>
                </a:ext>
              </a:extLst>
            </p:cNvPr>
            <p:cNvSpPr/>
            <p:nvPr/>
          </p:nvSpPr>
          <p:spPr>
            <a:xfrm>
              <a:off x="5575917" y="11575721"/>
              <a:ext cx="264205" cy="297429"/>
            </a:xfrm>
            <a:custGeom>
              <a:avLst/>
              <a:gdLst>
                <a:gd name="connsiteX0" fmla="*/ 31153 w 264205"/>
                <a:gd name="connsiteY0" fmla="*/ 191500 h 297429"/>
                <a:gd name="connsiteX1" fmla="*/ 90771 w 264205"/>
                <a:gd name="connsiteY1" fmla="*/ 195563 h 297429"/>
                <a:gd name="connsiteX2" fmla="*/ 121946 w 264205"/>
                <a:gd name="connsiteY2" fmla="*/ 228157 h 297429"/>
                <a:gd name="connsiteX3" fmla="*/ 140915 w 264205"/>
                <a:gd name="connsiteY3" fmla="*/ 240390 h 297429"/>
                <a:gd name="connsiteX4" fmla="*/ 128710 w 264205"/>
                <a:gd name="connsiteY4" fmla="*/ 268899 h 297429"/>
                <a:gd name="connsiteX5" fmla="*/ 158519 w 264205"/>
                <a:gd name="connsiteY5" fmla="*/ 297430 h 297429"/>
                <a:gd name="connsiteX6" fmla="*/ 191038 w 264205"/>
                <a:gd name="connsiteY6" fmla="*/ 255319 h 297429"/>
                <a:gd name="connsiteX7" fmla="*/ 184274 w 264205"/>
                <a:gd name="connsiteY7" fmla="*/ 229526 h 297429"/>
                <a:gd name="connsiteX8" fmla="*/ 191038 w 264205"/>
                <a:gd name="connsiteY8" fmla="*/ 186067 h 297429"/>
                <a:gd name="connsiteX9" fmla="*/ 157175 w 264205"/>
                <a:gd name="connsiteY9" fmla="*/ 122227 h 297429"/>
                <a:gd name="connsiteX10" fmla="*/ 201878 w 264205"/>
                <a:gd name="connsiteY10" fmla="*/ 103214 h 297429"/>
                <a:gd name="connsiteX11" fmla="*/ 258786 w 264205"/>
                <a:gd name="connsiteY11" fmla="*/ 96434 h 297429"/>
                <a:gd name="connsiteX12" fmla="*/ 264206 w 264205"/>
                <a:gd name="connsiteY12" fmla="*/ 65188 h 297429"/>
                <a:gd name="connsiteX13" fmla="*/ 242526 w 264205"/>
                <a:gd name="connsiteY13" fmla="*/ 2716 h 297429"/>
                <a:gd name="connsiteX14" fmla="*/ 203243 w 264205"/>
                <a:gd name="connsiteY14" fmla="*/ 16297 h 297429"/>
                <a:gd name="connsiteX15" fmla="*/ 188328 w 264205"/>
                <a:gd name="connsiteY15" fmla="*/ 0 h 297429"/>
                <a:gd name="connsiteX16" fmla="*/ 149045 w 264205"/>
                <a:gd name="connsiteY16" fmla="*/ 14949 h 297429"/>
                <a:gd name="connsiteX17" fmla="*/ 142259 w 264205"/>
                <a:gd name="connsiteY17" fmla="*/ 40742 h 297429"/>
                <a:gd name="connsiteX18" fmla="*/ 109741 w 264205"/>
                <a:gd name="connsiteY18" fmla="*/ 21729 h 297429"/>
                <a:gd name="connsiteX19" fmla="*/ 113816 w 264205"/>
                <a:gd name="connsiteY19" fmla="*/ 62472 h 297429"/>
                <a:gd name="connsiteX20" fmla="*/ 62328 w 264205"/>
                <a:gd name="connsiteY20" fmla="*/ 61124 h 297429"/>
                <a:gd name="connsiteX21" fmla="*/ 6764 w 264205"/>
                <a:gd name="connsiteY21" fmla="*/ 77421 h 297429"/>
                <a:gd name="connsiteX22" fmla="*/ 0 w 264205"/>
                <a:gd name="connsiteY22" fmla="*/ 126312 h 297429"/>
                <a:gd name="connsiteX23" fmla="*/ 31153 w 264205"/>
                <a:gd name="connsiteY23" fmla="*/ 191500 h 2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205" h="297429">
                  <a:moveTo>
                    <a:pt x="31153" y="191500"/>
                  </a:moveTo>
                  <a:lnTo>
                    <a:pt x="90771" y="195563"/>
                  </a:lnTo>
                  <a:lnTo>
                    <a:pt x="121946" y="228157"/>
                  </a:lnTo>
                  <a:lnTo>
                    <a:pt x="140915" y="240390"/>
                  </a:lnTo>
                  <a:lnTo>
                    <a:pt x="128710" y="268899"/>
                  </a:lnTo>
                  <a:lnTo>
                    <a:pt x="158519" y="297430"/>
                  </a:lnTo>
                  <a:lnTo>
                    <a:pt x="191038" y="255319"/>
                  </a:lnTo>
                  <a:lnTo>
                    <a:pt x="184274" y="229526"/>
                  </a:lnTo>
                  <a:lnTo>
                    <a:pt x="191038" y="186067"/>
                  </a:lnTo>
                  <a:lnTo>
                    <a:pt x="157175" y="122227"/>
                  </a:lnTo>
                  <a:lnTo>
                    <a:pt x="201878" y="103214"/>
                  </a:lnTo>
                  <a:lnTo>
                    <a:pt x="258786" y="96434"/>
                  </a:lnTo>
                  <a:lnTo>
                    <a:pt x="264206" y="65188"/>
                  </a:lnTo>
                  <a:lnTo>
                    <a:pt x="242526" y="2716"/>
                  </a:lnTo>
                  <a:lnTo>
                    <a:pt x="203243" y="16297"/>
                  </a:lnTo>
                  <a:lnTo>
                    <a:pt x="188328" y="0"/>
                  </a:lnTo>
                  <a:lnTo>
                    <a:pt x="149045" y="14949"/>
                  </a:lnTo>
                  <a:lnTo>
                    <a:pt x="142259" y="40742"/>
                  </a:lnTo>
                  <a:lnTo>
                    <a:pt x="109741" y="21729"/>
                  </a:lnTo>
                  <a:lnTo>
                    <a:pt x="113816" y="62472"/>
                  </a:lnTo>
                  <a:lnTo>
                    <a:pt x="62328" y="61124"/>
                  </a:lnTo>
                  <a:lnTo>
                    <a:pt x="6764" y="77421"/>
                  </a:lnTo>
                  <a:lnTo>
                    <a:pt x="0" y="126312"/>
                  </a:lnTo>
                  <a:lnTo>
                    <a:pt x="31153" y="191500"/>
                  </a:lnTo>
                  <a:close/>
                </a:path>
              </a:pathLst>
            </a:custGeom>
            <a:grpFill/>
            <a:ln w="3175" cap="rnd" cmpd="sng">
              <a:solidFill>
                <a:srgbClr val="103140"/>
              </a:solidFill>
              <a:prstDash val="solid"/>
              <a:round/>
            </a:ln>
          </p:spPr>
          <p:txBody>
            <a:bodyPr rtlCol="0" anchor="ctr"/>
            <a:lstStyle/>
            <a:p>
              <a:endParaRPr lang="sv-SE"/>
            </a:p>
          </p:txBody>
        </p:sp>
        <p:sp>
          <p:nvSpPr>
            <p:cNvPr id="396" name="Frihandsfigur 395">
              <a:extLst>
                <a:ext uri="{FF2B5EF4-FFF2-40B4-BE49-F238E27FC236}">
                  <a16:creationId xmlns:a16="http://schemas.microsoft.com/office/drawing/2014/main" id="{29B87B32-065D-B2EA-E801-24F1DCD3EA4E}"/>
                </a:ext>
              </a:extLst>
            </p:cNvPr>
            <p:cNvSpPr/>
            <p:nvPr/>
          </p:nvSpPr>
          <p:spPr>
            <a:xfrm>
              <a:off x="5897030" y="11942402"/>
              <a:ext cx="258807" cy="232241"/>
            </a:xfrm>
            <a:custGeom>
              <a:avLst/>
              <a:gdLst>
                <a:gd name="connsiteX0" fmla="*/ 220869 w 258807"/>
                <a:gd name="connsiteY0" fmla="*/ 214576 h 232241"/>
                <a:gd name="connsiteX1" fmla="*/ 238472 w 258807"/>
                <a:gd name="connsiteY1" fmla="*/ 134460 h 232241"/>
                <a:gd name="connsiteX2" fmla="*/ 258808 w 258807"/>
                <a:gd name="connsiteY2" fmla="*/ 66556 h 232241"/>
                <a:gd name="connsiteX3" fmla="*/ 191060 w 258807"/>
                <a:gd name="connsiteY3" fmla="*/ 28530 h 232241"/>
                <a:gd name="connsiteX4" fmla="*/ 188350 w 258807"/>
                <a:gd name="connsiteY4" fmla="*/ 8148 h 232241"/>
                <a:gd name="connsiteX5" fmla="*/ 149045 w 258807"/>
                <a:gd name="connsiteY5" fmla="*/ 16297 h 232241"/>
                <a:gd name="connsiteX6" fmla="*/ 86717 w 258807"/>
                <a:gd name="connsiteY6" fmla="*/ 16297 h 232241"/>
                <a:gd name="connsiteX7" fmla="*/ 58274 w 258807"/>
                <a:gd name="connsiteY7" fmla="*/ 0 h 232241"/>
                <a:gd name="connsiteX8" fmla="*/ 24389 w 258807"/>
                <a:gd name="connsiteY8" fmla="*/ 27162 h 232241"/>
                <a:gd name="connsiteX9" fmla="*/ 29809 w 258807"/>
                <a:gd name="connsiteY9" fmla="*/ 62472 h 232241"/>
                <a:gd name="connsiteX10" fmla="*/ 0 w 258807"/>
                <a:gd name="connsiteY10" fmla="*/ 93718 h 232241"/>
                <a:gd name="connsiteX11" fmla="*/ 12206 w 258807"/>
                <a:gd name="connsiteY11" fmla="*/ 118163 h 232241"/>
                <a:gd name="connsiteX12" fmla="*/ 42015 w 258807"/>
                <a:gd name="connsiteY12" fmla="*/ 127659 h 232241"/>
                <a:gd name="connsiteX13" fmla="*/ 77243 w 258807"/>
                <a:gd name="connsiteY13" fmla="*/ 195563 h 232241"/>
                <a:gd name="connsiteX14" fmla="*/ 108396 w 258807"/>
                <a:gd name="connsiteY14" fmla="*/ 217292 h 232241"/>
                <a:gd name="connsiteX15" fmla="*/ 161251 w 258807"/>
                <a:gd name="connsiteY15" fmla="*/ 214576 h 232241"/>
                <a:gd name="connsiteX16" fmla="*/ 185640 w 258807"/>
                <a:gd name="connsiteY16" fmla="*/ 232242 h 232241"/>
                <a:gd name="connsiteX17" fmla="*/ 220869 w 258807"/>
                <a:gd name="connsiteY17" fmla="*/ 214576 h 23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807" h="232241">
                  <a:moveTo>
                    <a:pt x="220869" y="214576"/>
                  </a:moveTo>
                  <a:lnTo>
                    <a:pt x="238472" y="134460"/>
                  </a:lnTo>
                  <a:lnTo>
                    <a:pt x="258808" y="66556"/>
                  </a:lnTo>
                  <a:lnTo>
                    <a:pt x="191060" y="28530"/>
                  </a:lnTo>
                  <a:lnTo>
                    <a:pt x="188350" y="8148"/>
                  </a:lnTo>
                  <a:lnTo>
                    <a:pt x="149045" y="16297"/>
                  </a:lnTo>
                  <a:lnTo>
                    <a:pt x="86717" y="16297"/>
                  </a:lnTo>
                  <a:lnTo>
                    <a:pt x="58274" y="0"/>
                  </a:lnTo>
                  <a:lnTo>
                    <a:pt x="24389" y="27162"/>
                  </a:lnTo>
                  <a:lnTo>
                    <a:pt x="29809" y="62472"/>
                  </a:lnTo>
                  <a:lnTo>
                    <a:pt x="0" y="93718"/>
                  </a:lnTo>
                  <a:lnTo>
                    <a:pt x="12206" y="118163"/>
                  </a:lnTo>
                  <a:lnTo>
                    <a:pt x="42015" y="127659"/>
                  </a:lnTo>
                  <a:lnTo>
                    <a:pt x="77243" y="195563"/>
                  </a:lnTo>
                  <a:lnTo>
                    <a:pt x="108396" y="217292"/>
                  </a:lnTo>
                  <a:lnTo>
                    <a:pt x="161251" y="214576"/>
                  </a:lnTo>
                  <a:lnTo>
                    <a:pt x="185640" y="232242"/>
                  </a:lnTo>
                  <a:lnTo>
                    <a:pt x="220869" y="214576"/>
                  </a:lnTo>
                  <a:close/>
                </a:path>
              </a:pathLst>
            </a:custGeom>
            <a:grpFill/>
            <a:ln w="3175" cap="rnd" cmpd="sng">
              <a:solidFill>
                <a:srgbClr val="103140"/>
              </a:solidFill>
              <a:prstDash val="solid"/>
              <a:round/>
            </a:ln>
          </p:spPr>
          <p:txBody>
            <a:bodyPr rtlCol="0" anchor="ctr"/>
            <a:lstStyle/>
            <a:p>
              <a:endParaRPr lang="sv-SE"/>
            </a:p>
          </p:txBody>
        </p:sp>
        <p:sp>
          <p:nvSpPr>
            <p:cNvPr id="397" name="Frihandsfigur 396">
              <a:extLst>
                <a:ext uri="{FF2B5EF4-FFF2-40B4-BE49-F238E27FC236}">
                  <a16:creationId xmlns:a16="http://schemas.microsoft.com/office/drawing/2014/main" id="{B1BF7481-14DE-7EF6-D1B4-38F5D8BC552A}"/>
                </a:ext>
              </a:extLst>
            </p:cNvPr>
            <p:cNvSpPr/>
            <p:nvPr/>
          </p:nvSpPr>
          <p:spPr>
            <a:xfrm>
              <a:off x="6299463" y="11708812"/>
              <a:ext cx="177488" cy="569045"/>
            </a:xfrm>
            <a:custGeom>
              <a:avLst/>
              <a:gdLst>
                <a:gd name="connsiteX0" fmla="*/ 73168 w 177488"/>
                <a:gd name="connsiteY0" fmla="*/ 479412 h 569045"/>
                <a:gd name="connsiteX1" fmla="*/ 108396 w 177488"/>
                <a:gd name="connsiteY1" fmla="*/ 393843 h 569045"/>
                <a:gd name="connsiteX2" fmla="*/ 100267 w 177488"/>
                <a:gd name="connsiteY2" fmla="*/ 359901 h 569045"/>
                <a:gd name="connsiteX3" fmla="*/ 123290 w 177488"/>
                <a:gd name="connsiteY3" fmla="*/ 304209 h 569045"/>
                <a:gd name="connsiteX4" fmla="*/ 139550 w 177488"/>
                <a:gd name="connsiteY4" fmla="*/ 241738 h 569045"/>
                <a:gd name="connsiteX5" fmla="*/ 143625 w 177488"/>
                <a:gd name="connsiteY5" fmla="*/ 195563 h 569045"/>
                <a:gd name="connsiteX6" fmla="*/ 172069 w 177488"/>
                <a:gd name="connsiteY6" fmla="*/ 165686 h 569045"/>
                <a:gd name="connsiteX7" fmla="*/ 168015 w 177488"/>
                <a:gd name="connsiteY7" fmla="*/ 143956 h 569045"/>
                <a:gd name="connsiteX8" fmla="*/ 177488 w 177488"/>
                <a:gd name="connsiteY8" fmla="*/ 88286 h 569045"/>
                <a:gd name="connsiteX9" fmla="*/ 158519 w 177488"/>
                <a:gd name="connsiteY9" fmla="*/ 73336 h 569045"/>
                <a:gd name="connsiteX10" fmla="*/ 140915 w 177488"/>
                <a:gd name="connsiteY10" fmla="*/ 85570 h 569045"/>
                <a:gd name="connsiteX11" fmla="*/ 120580 w 177488"/>
                <a:gd name="connsiteY11" fmla="*/ 66556 h 569045"/>
                <a:gd name="connsiteX12" fmla="*/ 130076 w 177488"/>
                <a:gd name="connsiteY12" fmla="*/ 16297 h 569045"/>
                <a:gd name="connsiteX13" fmla="*/ 112450 w 177488"/>
                <a:gd name="connsiteY13" fmla="*/ 0 h 569045"/>
                <a:gd name="connsiteX14" fmla="*/ 75878 w 177488"/>
                <a:gd name="connsiteY14" fmla="*/ 1369 h 569045"/>
                <a:gd name="connsiteX15" fmla="*/ 41993 w 177488"/>
                <a:gd name="connsiteY15" fmla="*/ 86917 h 569045"/>
                <a:gd name="connsiteX16" fmla="*/ 32519 w 177488"/>
                <a:gd name="connsiteY16" fmla="*/ 139893 h 569045"/>
                <a:gd name="connsiteX17" fmla="*/ 4054 w 177488"/>
                <a:gd name="connsiteY17" fmla="*/ 190131 h 569045"/>
                <a:gd name="connsiteX18" fmla="*/ 0 w 177488"/>
                <a:gd name="connsiteY18" fmla="*/ 230873 h 569045"/>
                <a:gd name="connsiteX19" fmla="*/ 4054 w 177488"/>
                <a:gd name="connsiteY19" fmla="*/ 334087 h 569045"/>
                <a:gd name="connsiteX20" fmla="*/ 14894 w 177488"/>
                <a:gd name="connsiteY20" fmla="*/ 339520 h 569045"/>
                <a:gd name="connsiteX21" fmla="*/ 12184 w 177488"/>
                <a:gd name="connsiteY21" fmla="*/ 499773 h 569045"/>
                <a:gd name="connsiteX22" fmla="*/ 23023 w 177488"/>
                <a:gd name="connsiteY22" fmla="*/ 517438 h 569045"/>
                <a:gd name="connsiteX23" fmla="*/ 18969 w 177488"/>
                <a:gd name="connsiteY23" fmla="*/ 569045 h 569045"/>
                <a:gd name="connsiteX24" fmla="*/ 55542 w 177488"/>
                <a:gd name="connsiteY24" fmla="*/ 536451 h 569045"/>
                <a:gd name="connsiteX25" fmla="*/ 73168 w 177488"/>
                <a:gd name="connsiteY25" fmla="*/ 479412 h 56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488" h="569045">
                  <a:moveTo>
                    <a:pt x="73168" y="479412"/>
                  </a:moveTo>
                  <a:lnTo>
                    <a:pt x="108396" y="393843"/>
                  </a:lnTo>
                  <a:lnTo>
                    <a:pt x="100267" y="359901"/>
                  </a:lnTo>
                  <a:lnTo>
                    <a:pt x="123290" y="304209"/>
                  </a:lnTo>
                  <a:lnTo>
                    <a:pt x="139550" y="241738"/>
                  </a:lnTo>
                  <a:lnTo>
                    <a:pt x="143625" y="195563"/>
                  </a:lnTo>
                  <a:lnTo>
                    <a:pt x="172069" y="165686"/>
                  </a:lnTo>
                  <a:lnTo>
                    <a:pt x="168015" y="143956"/>
                  </a:lnTo>
                  <a:lnTo>
                    <a:pt x="177488" y="88286"/>
                  </a:lnTo>
                  <a:lnTo>
                    <a:pt x="158519" y="73336"/>
                  </a:lnTo>
                  <a:lnTo>
                    <a:pt x="140915" y="85570"/>
                  </a:lnTo>
                  <a:lnTo>
                    <a:pt x="120580" y="66556"/>
                  </a:lnTo>
                  <a:lnTo>
                    <a:pt x="130076" y="16297"/>
                  </a:lnTo>
                  <a:lnTo>
                    <a:pt x="112450" y="0"/>
                  </a:lnTo>
                  <a:lnTo>
                    <a:pt x="75878" y="1369"/>
                  </a:lnTo>
                  <a:lnTo>
                    <a:pt x="41993" y="86917"/>
                  </a:lnTo>
                  <a:lnTo>
                    <a:pt x="32519" y="139893"/>
                  </a:lnTo>
                  <a:lnTo>
                    <a:pt x="4054" y="190131"/>
                  </a:lnTo>
                  <a:lnTo>
                    <a:pt x="0" y="230873"/>
                  </a:lnTo>
                  <a:lnTo>
                    <a:pt x="4054" y="334087"/>
                  </a:lnTo>
                  <a:lnTo>
                    <a:pt x="14894" y="339520"/>
                  </a:lnTo>
                  <a:lnTo>
                    <a:pt x="12184" y="499773"/>
                  </a:lnTo>
                  <a:lnTo>
                    <a:pt x="23023" y="517438"/>
                  </a:lnTo>
                  <a:lnTo>
                    <a:pt x="18969" y="569045"/>
                  </a:lnTo>
                  <a:lnTo>
                    <a:pt x="55542" y="536451"/>
                  </a:lnTo>
                  <a:lnTo>
                    <a:pt x="73168" y="479412"/>
                  </a:lnTo>
                  <a:close/>
                </a:path>
              </a:pathLst>
            </a:custGeom>
            <a:grpFill/>
            <a:ln w="3175" cap="rnd" cmpd="sng">
              <a:solidFill>
                <a:srgbClr val="103140"/>
              </a:solidFill>
              <a:prstDash val="solid"/>
              <a:round/>
            </a:ln>
          </p:spPr>
          <p:txBody>
            <a:bodyPr rtlCol="0" anchor="ctr"/>
            <a:lstStyle/>
            <a:p>
              <a:endParaRPr lang="sv-SE"/>
            </a:p>
          </p:txBody>
        </p:sp>
        <p:sp>
          <p:nvSpPr>
            <p:cNvPr id="398" name="Frihandsfigur 397">
              <a:extLst>
                <a:ext uri="{FF2B5EF4-FFF2-40B4-BE49-F238E27FC236}">
                  <a16:creationId xmlns:a16="http://schemas.microsoft.com/office/drawing/2014/main" id="{FC0A0BAA-A5E8-C528-9B5C-3FDBE41CA74C}"/>
                </a:ext>
              </a:extLst>
            </p:cNvPr>
            <p:cNvSpPr/>
            <p:nvPr/>
          </p:nvSpPr>
          <p:spPr>
            <a:xfrm>
              <a:off x="5719542" y="11640908"/>
              <a:ext cx="239816" cy="395211"/>
            </a:xfrm>
            <a:custGeom>
              <a:avLst/>
              <a:gdLst>
                <a:gd name="connsiteX0" fmla="*/ 197824 w 239816"/>
                <a:gd name="connsiteY0" fmla="*/ 36679 h 395211"/>
                <a:gd name="connsiteX1" fmla="*/ 211373 w 239816"/>
                <a:gd name="connsiteY1" fmla="*/ 52976 h 395211"/>
                <a:gd name="connsiteX2" fmla="*/ 188328 w 239816"/>
                <a:gd name="connsiteY2" fmla="*/ 115447 h 395211"/>
                <a:gd name="connsiteX3" fmla="*/ 163939 w 239816"/>
                <a:gd name="connsiteY3" fmla="*/ 134460 h 395211"/>
                <a:gd name="connsiteX4" fmla="*/ 162595 w 239816"/>
                <a:gd name="connsiteY4" fmla="*/ 161622 h 395211"/>
                <a:gd name="connsiteX5" fmla="*/ 185618 w 239816"/>
                <a:gd name="connsiteY5" fmla="*/ 167054 h 395211"/>
                <a:gd name="connsiteX6" fmla="*/ 189694 w 239816"/>
                <a:gd name="connsiteY6" fmla="*/ 211860 h 395211"/>
                <a:gd name="connsiteX7" fmla="*/ 239816 w 239816"/>
                <a:gd name="connsiteY7" fmla="*/ 234958 h 395211"/>
                <a:gd name="connsiteX8" fmla="*/ 235762 w 239816"/>
                <a:gd name="connsiteY8" fmla="*/ 259404 h 395211"/>
                <a:gd name="connsiteX9" fmla="*/ 224923 w 239816"/>
                <a:gd name="connsiteY9" fmla="*/ 277048 h 395211"/>
                <a:gd name="connsiteX10" fmla="*/ 235762 w 239816"/>
                <a:gd name="connsiteY10" fmla="*/ 301493 h 395211"/>
                <a:gd name="connsiteX11" fmla="*/ 201878 w 239816"/>
                <a:gd name="connsiteY11" fmla="*/ 328655 h 395211"/>
                <a:gd name="connsiteX12" fmla="*/ 207297 w 239816"/>
                <a:gd name="connsiteY12" fmla="*/ 363965 h 395211"/>
                <a:gd name="connsiteX13" fmla="*/ 177488 w 239816"/>
                <a:gd name="connsiteY13" fmla="*/ 395211 h 395211"/>
                <a:gd name="connsiteX14" fmla="*/ 168015 w 239816"/>
                <a:gd name="connsiteY14" fmla="*/ 368050 h 395211"/>
                <a:gd name="connsiteX15" fmla="*/ 140915 w 239816"/>
                <a:gd name="connsiteY15" fmla="*/ 369397 h 395211"/>
                <a:gd name="connsiteX16" fmla="*/ 127366 w 239816"/>
                <a:gd name="connsiteY16" fmla="*/ 338172 h 395211"/>
                <a:gd name="connsiteX17" fmla="*/ 86717 w 239816"/>
                <a:gd name="connsiteY17" fmla="*/ 323223 h 395211"/>
                <a:gd name="connsiteX18" fmla="*/ 81297 w 239816"/>
                <a:gd name="connsiteY18" fmla="*/ 355816 h 395211"/>
                <a:gd name="connsiteX19" fmla="*/ 33863 w 239816"/>
                <a:gd name="connsiteY19" fmla="*/ 338172 h 395211"/>
                <a:gd name="connsiteX20" fmla="*/ 0 w 239816"/>
                <a:gd name="connsiteY20" fmla="*/ 350384 h 395211"/>
                <a:gd name="connsiteX21" fmla="*/ 4054 w 239816"/>
                <a:gd name="connsiteY21" fmla="*/ 293345 h 395211"/>
                <a:gd name="connsiteX22" fmla="*/ 20313 w 239816"/>
                <a:gd name="connsiteY22" fmla="*/ 278417 h 395211"/>
                <a:gd name="connsiteX23" fmla="*/ 14894 w 239816"/>
                <a:gd name="connsiteY23" fmla="*/ 232242 h 395211"/>
                <a:gd name="connsiteX24" fmla="*/ 47413 w 239816"/>
                <a:gd name="connsiteY24" fmla="*/ 190131 h 395211"/>
                <a:gd name="connsiteX25" fmla="*/ 40649 w 239816"/>
                <a:gd name="connsiteY25" fmla="*/ 164338 h 395211"/>
                <a:gd name="connsiteX26" fmla="*/ 47413 w 239816"/>
                <a:gd name="connsiteY26" fmla="*/ 120880 h 395211"/>
                <a:gd name="connsiteX27" fmla="*/ 13550 w 239816"/>
                <a:gd name="connsiteY27" fmla="*/ 57039 h 395211"/>
                <a:gd name="connsiteX28" fmla="*/ 58252 w 239816"/>
                <a:gd name="connsiteY28" fmla="*/ 38026 h 395211"/>
                <a:gd name="connsiteX29" fmla="*/ 115160 w 239816"/>
                <a:gd name="connsiteY29" fmla="*/ 31246 h 395211"/>
                <a:gd name="connsiteX30" fmla="*/ 120580 w 239816"/>
                <a:gd name="connsiteY30" fmla="*/ 0 h 395211"/>
                <a:gd name="connsiteX31" fmla="*/ 170724 w 239816"/>
                <a:gd name="connsiteY31" fmla="*/ 8148 h 395211"/>
                <a:gd name="connsiteX32" fmla="*/ 178854 w 239816"/>
                <a:gd name="connsiteY32" fmla="*/ 38026 h 395211"/>
                <a:gd name="connsiteX33" fmla="*/ 197824 w 239816"/>
                <a:gd name="connsiteY33" fmla="*/ 36679 h 3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9816" h="395211">
                  <a:moveTo>
                    <a:pt x="197824" y="36679"/>
                  </a:moveTo>
                  <a:lnTo>
                    <a:pt x="211373" y="52976"/>
                  </a:lnTo>
                  <a:lnTo>
                    <a:pt x="188328" y="115447"/>
                  </a:lnTo>
                  <a:lnTo>
                    <a:pt x="163939" y="134460"/>
                  </a:lnTo>
                  <a:lnTo>
                    <a:pt x="162595" y="161622"/>
                  </a:lnTo>
                  <a:lnTo>
                    <a:pt x="185618" y="167054"/>
                  </a:lnTo>
                  <a:lnTo>
                    <a:pt x="189694" y="211860"/>
                  </a:lnTo>
                  <a:lnTo>
                    <a:pt x="239816" y="234958"/>
                  </a:lnTo>
                  <a:lnTo>
                    <a:pt x="235762" y="259404"/>
                  </a:lnTo>
                  <a:lnTo>
                    <a:pt x="224923" y="277048"/>
                  </a:lnTo>
                  <a:lnTo>
                    <a:pt x="235762" y="301493"/>
                  </a:lnTo>
                  <a:lnTo>
                    <a:pt x="201878" y="328655"/>
                  </a:lnTo>
                  <a:lnTo>
                    <a:pt x="207297" y="363965"/>
                  </a:lnTo>
                  <a:lnTo>
                    <a:pt x="177488" y="395211"/>
                  </a:lnTo>
                  <a:lnTo>
                    <a:pt x="168015" y="368050"/>
                  </a:lnTo>
                  <a:lnTo>
                    <a:pt x="140915" y="369397"/>
                  </a:lnTo>
                  <a:lnTo>
                    <a:pt x="127366" y="338172"/>
                  </a:lnTo>
                  <a:lnTo>
                    <a:pt x="86717" y="323223"/>
                  </a:lnTo>
                  <a:lnTo>
                    <a:pt x="81297" y="355816"/>
                  </a:lnTo>
                  <a:lnTo>
                    <a:pt x="33863" y="338172"/>
                  </a:lnTo>
                  <a:lnTo>
                    <a:pt x="0" y="350384"/>
                  </a:lnTo>
                  <a:lnTo>
                    <a:pt x="4054" y="293345"/>
                  </a:lnTo>
                  <a:lnTo>
                    <a:pt x="20313" y="278417"/>
                  </a:lnTo>
                  <a:lnTo>
                    <a:pt x="14894" y="232242"/>
                  </a:lnTo>
                  <a:lnTo>
                    <a:pt x="47413" y="190131"/>
                  </a:lnTo>
                  <a:lnTo>
                    <a:pt x="40649" y="164338"/>
                  </a:lnTo>
                  <a:lnTo>
                    <a:pt x="47413" y="120880"/>
                  </a:lnTo>
                  <a:lnTo>
                    <a:pt x="13550" y="57039"/>
                  </a:lnTo>
                  <a:lnTo>
                    <a:pt x="58252" y="38026"/>
                  </a:lnTo>
                  <a:lnTo>
                    <a:pt x="115160" y="31246"/>
                  </a:lnTo>
                  <a:lnTo>
                    <a:pt x="120580" y="0"/>
                  </a:lnTo>
                  <a:lnTo>
                    <a:pt x="170724" y="8148"/>
                  </a:lnTo>
                  <a:lnTo>
                    <a:pt x="178854" y="38026"/>
                  </a:lnTo>
                  <a:lnTo>
                    <a:pt x="197824" y="36679"/>
                  </a:lnTo>
                  <a:close/>
                </a:path>
              </a:pathLst>
            </a:custGeom>
            <a:grpFill/>
            <a:ln w="3175" cap="rnd" cmpd="sng">
              <a:solidFill>
                <a:srgbClr val="103140"/>
              </a:solidFill>
              <a:prstDash val="solid"/>
              <a:round/>
            </a:ln>
          </p:spPr>
          <p:txBody>
            <a:bodyPr rtlCol="0" anchor="ctr"/>
            <a:lstStyle/>
            <a:p>
              <a:endParaRPr lang="sv-SE"/>
            </a:p>
          </p:txBody>
        </p:sp>
        <p:sp>
          <p:nvSpPr>
            <p:cNvPr id="399" name="Frihandsfigur 398">
              <a:extLst>
                <a:ext uri="{FF2B5EF4-FFF2-40B4-BE49-F238E27FC236}">
                  <a16:creationId xmlns:a16="http://schemas.microsoft.com/office/drawing/2014/main" id="{C4682766-7121-3A52-8C07-1710A6597445}"/>
                </a:ext>
              </a:extLst>
            </p:cNvPr>
            <p:cNvSpPr/>
            <p:nvPr/>
          </p:nvSpPr>
          <p:spPr>
            <a:xfrm>
              <a:off x="5944465" y="11539063"/>
              <a:ext cx="402411" cy="469894"/>
            </a:xfrm>
            <a:custGeom>
              <a:avLst/>
              <a:gdLst>
                <a:gd name="connsiteX0" fmla="*/ 101611 w 402411"/>
                <a:gd name="connsiteY0" fmla="*/ 419636 h 469894"/>
                <a:gd name="connsiteX1" fmla="*/ 140915 w 402411"/>
                <a:gd name="connsiteY1" fmla="*/ 411487 h 469894"/>
                <a:gd name="connsiteX2" fmla="*/ 143625 w 402411"/>
                <a:gd name="connsiteY2" fmla="*/ 431869 h 469894"/>
                <a:gd name="connsiteX3" fmla="*/ 211373 w 402411"/>
                <a:gd name="connsiteY3" fmla="*/ 469895 h 469894"/>
                <a:gd name="connsiteX4" fmla="*/ 234396 w 402411"/>
                <a:gd name="connsiteY4" fmla="*/ 445450 h 469894"/>
                <a:gd name="connsiteX5" fmla="*/ 247946 w 402411"/>
                <a:gd name="connsiteY5" fmla="*/ 399275 h 469894"/>
                <a:gd name="connsiteX6" fmla="*/ 268281 w 402411"/>
                <a:gd name="connsiteY6" fmla="*/ 391126 h 469894"/>
                <a:gd name="connsiteX7" fmla="*/ 266915 w 402411"/>
                <a:gd name="connsiteY7" fmla="*/ 343583 h 469894"/>
                <a:gd name="connsiteX8" fmla="*/ 273701 w 402411"/>
                <a:gd name="connsiteY8" fmla="*/ 313705 h 469894"/>
                <a:gd name="connsiteX9" fmla="*/ 298090 w 402411"/>
                <a:gd name="connsiteY9" fmla="*/ 264815 h 469894"/>
                <a:gd name="connsiteX10" fmla="*/ 338739 w 402411"/>
                <a:gd name="connsiteY10" fmla="*/ 255319 h 469894"/>
                <a:gd name="connsiteX11" fmla="*/ 361762 w 402411"/>
                <a:gd name="connsiteY11" fmla="*/ 153452 h 469894"/>
                <a:gd name="connsiteX12" fmla="*/ 384808 w 402411"/>
                <a:gd name="connsiteY12" fmla="*/ 173834 h 469894"/>
                <a:gd name="connsiteX13" fmla="*/ 402411 w 402411"/>
                <a:gd name="connsiteY13" fmla="*/ 153452 h 469894"/>
                <a:gd name="connsiteX14" fmla="*/ 387517 w 402411"/>
                <a:gd name="connsiteY14" fmla="*/ 127659 h 469894"/>
                <a:gd name="connsiteX15" fmla="*/ 367182 w 402411"/>
                <a:gd name="connsiteY15" fmla="*/ 139871 h 469894"/>
                <a:gd name="connsiteX16" fmla="*/ 383442 w 402411"/>
                <a:gd name="connsiteY16" fmla="*/ 48891 h 469894"/>
                <a:gd name="connsiteX17" fmla="*/ 345503 w 402411"/>
                <a:gd name="connsiteY17" fmla="*/ 40742 h 469894"/>
                <a:gd name="connsiteX18" fmla="*/ 270991 w 402411"/>
                <a:gd name="connsiteY18" fmla="*/ 0 h 469894"/>
                <a:gd name="connsiteX19" fmla="*/ 237106 w 402411"/>
                <a:gd name="connsiteY19" fmla="*/ 29878 h 469894"/>
                <a:gd name="connsiteX20" fmla="*/ 239816 w 402411"/>
                <a:gd name="connsiteY20" fmla="*/ 58387 h 469894"/>
                <a:gd name="connsiteX21" fmla="*/ 224923 w 402411"/>
                <a:gd name="connsiteY21" fmla="*/ 96413 h 469894"/>
                <a:gd name="connsiteX22" fmla="*/ 203243 w 402411"/>
                <a:gd name="connsiteY22" fmla="*/ 89633 h 469894"/>
                <a:gd name="connsiteX23" fmla="*/ 203243 w 402411"/>
                <a:gd name="connsiteY23" fmla="*/ 137155 h 469894"/>
                <a:gd name="connsiteX24" fmla="*/ 211373 w 402411"/>
                <a:gd name="connsiteY24" fmla="*/ 186046 h 469894"/>
                <a:gd name="connsiteX25" fmla="*/ 159885 w 402411"/>
                <a:gd name="connsiteY25" fmla="*/ 198279 h 469894"/>
                <a:gd name="connsiteX26" fmla="*/ 181564 w 402411"/>
                <a:gd name="connsiteY26" fmla="*/ 221356 h 469894"/>
                <a:gd name="connsiteX27" fmla="*/ 176144 w 402411"/>
                <a:gd name="connsiteY27" fmla="*/ 267531 h 469894"/>
                <a:gd name="connsiteX28" fmla="*/ 116526 w 402411"/>
                <a:gd name="connsiteY28" fmla="*/ 241738 h 469894"/>
                <a:gd name="connsiteX29" fmla="*/ 85351 w 402411"/>
                <a:gd name="connsiteY29" fmla="*/ 255319 h 469894"/>
                <a:gd name="connsiteX30" fmla="*/ 107031 w 402411"/>
                <a:gd name="connsiteY30" fmla="*/ 283828 h 469894"/>
                <a:gd name="connsiteX31" fmla="*/ 78587 w 402411"/>
                <a:gd name="connsiteY31" fmla="*/ 328655 h 469894"/>
                <a:gd name="connsiteX32" fmla="*/ 14894 w 402411"/>
                <a:gd name="connsiteY32" fmla="*/ 336803 h 469894"/>
                <a:gd name="connsiteX33" fmla="*/ 10840 w 402411"/>
                <a:gd name="connsiteY33" fmla="*/ 361249 h 469894"/>
                <a:gd name="connsiteX34" fmla="*/ 0 w 402411"/>
                <a:gd name="connsiteY34" fmla="*/ 378893 h 469894"/>
                <a:gd name="connsiteX35" fmla="*/ 10840 w 402411"/>
                <a:gd name="connsiteY35" fmla="*/ 403339 h 469894"/>
                <a:gd name="connsiteX36" fmla="*/ 39283 w 402411"/>
                <a:gd name="connsiteY36" fmla="*/ 419636 h 469894"/>
                <a:gd name="connsiteX37" fmla="*/ 101611 w 402411"/>
                <a:gd name="connsiteY37" fmla="*/ 419636 h 46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2411" h="469894">
                  <a:moveTo>
                    <a:pt x="101611" y="419636"/>
                  </a:moveTo>
                  <a:lnTo>
                    <a:pt x="140915" y="411487"/>
                  </a:lnTo>
                  <a:lnTo>
                    <a:pt x="143625" y="431869"/>
                  </a:lnTo>
                  <a:lnTo>
                    <a:pt x="211373" y="469895"/>
                  </a:lnTo>
                  <a:lnTo>
                    <a:pt x="234396" y="445450"/>
                  </a:lnTo>
                  <a:lnTo>
                    <a:pt x="247946" y="399275"/>
                  </a:lnTo>
                  <a:lnTo>
                    <a:pt x="268281" y="391126"/>
                  </a:lnTo>
                  <a:lnTo>
                    <a:pt x="266915" y="343583"/>
                  </a:lnTo>
                  <a:lnTo>
                    <a:pt x="273701" y="313705"/>
                  </a:lnTo>
                  <a:lnTo>
                    <a:pt x="298090" y="264815"/>
                  </a:lnTo>
                  <a:lnTo>
                    <a:pt x="338739" y="255319"/>
                  </a:lnTo>
                  <a:lnTo>
                    <a:pt x="361762" y="153452"/>
                  </a:lnTo>
                  <a:lnTo>
                    <a:pt x="384808" y="173834"/>
                  </a:lnTo>
                  <a:lnTo>
                    <a:pt x="402411" y="153452"/>
                  </a:lnTo>
                  <a:lnTo>
                    <a:pt x="387517" y="127659"/>
                  </a:lnTo>
                  <a:lnTo>
                    <a:pt x="367182" y="139871"/>
                  </a:lnTo>
                  <a:lnTo>
                    <a:pt x="383442" y="48891"/>
                  </a:lnTo>
                  <a:lnTo>
                    <a:pt x="345503" y="40742"/>
                  </a:lnTo>
                  <a:lnTo>
                    <a:pt x="270991" y="0"/>
                  </a:lnTo>
                  <a:lnTo>
                    <a:pt x="237106" y="29878"/>
                  </a:lnTo>
                  <a:lnTo>
                    <a:pt x="239816" y="58387"/>
                  </a:lnTo>
                  <a:lnTo>
                    <a:pt x="224923" y="96413"/>
                  </a:lnTo>
                  <a:lnTo>
                    <a:pt x="203243" y="89633"/>
                  </a:lnTo>
                  <a:lnTo>
                    <a:pt x="203243" y="137155"/>
                  </a:lnTo>
                  <a:lnTo>
                    <a:pt x="211373" y="186046"/>
                  </a:lnTo>
                  <a:lnTo>
                    <a:pt x="159885" y="198279"/>
                  </a:lnTo>
                  <a:lnTo>
                    <a:pt x="181564" y="221356"/>
                  </a:lnTo>
                  <a:lnTo>
                    <a:pt x="176144" y="267531"/>
                  </a:lnTo>
                  <a:lnTo>
                    <a:pt x="116526" y="241738"/>
                  </a:lnTo>
                  <a:lnTo>
                    <a:pt x="85351" y="255319"/>
                  </a:lnTo>
                  <a:lnTo>
                    <a:pt x="107031" y="283828"/>
                  </a:lnTo>
                  <a:lnTo>
                    <a:pt x="78587" y="328655"/>
                  </a:lnTo>
                  <a:lnTo>
                    <a:pt x="14894" y="336803"/>
                  </a:lnTo>
                  <a:lnTo>
                    <a:pt x="10840" y="361249"/>
                  </a:lnTo>
                  <a:lnTo>
                    <a:pt x="0" y="378893"/>
                  </a:lnTo>
                  <a:lnTo>
                    <a:pt x="10840" y="403339"/>
                  </a:lnTo>
                  <a:lnTo>
                    <a:pt x="39283" y="419636"/>
                  </a:lnTo>
                  <a:lnTo>
                    <a:pt x="101611" y="419636"/>
                  </a:lnTo>
                  <a:close/>
                </a:path>
              </a:pathLst>
            </a:custGeom>
            <a:grpFill/>
            <a:ln w="3175" cap="rnd" cmpd="sng">
              <a:solidFill>
                <a:srgbClr val="103140"/>
              </a:solidFill>
              <a:prstDash val="solid"/>
              <a:round/>
            </a:ln>
          </p:spPr>
          <p:txBody>
            <a:bodyPr rtlCol="0" anchor="ctr"/>
            <a:lstStyle/>
            <a:p>
              <a:endParaRPr lang="sv-SE"/>
            </a:p>
          </p:txBody>
        </p:sp>
        <p:sp>
          <p:nvSpPr>
            <p:cNvPr id="400" name="Frihandsfigur 399">
              <a:extLst>
                <a:ext uri="{FF2B5EF4-FFF2-40B4-BE49-F238E27FC236}">
                  <a16:creationId xmlns:a16="http://schemas.microsoft.com/office/drawing/2014/main" id="{6AE682FA-4DAA-F093-94B7-3A25C7DEEF67}"/>
                </a:ext>
              </a:extLst>
            </p:cNvPr>
            <p:cNvSpPr/>
            <p:nvPr/>
          </p:nvSpPr>
          <p:spPr>
            <a:xfrm>
              <a:off x="5693787" y="11964131"/>
              <a:ext cx="424112" cy="434584"/>
            </a:xfrm>
            <a:custGeom>
              <a:avLst/>
              <a:gdLst>
                <a:gd name="connsiteX0" fmla="*/ 51488 w 424112"/>
                <a:gd name="connsiteY0" fmla="*/ 233589 h 434584"/>
                <a:gd name="connsiteX1" fmla="*/ 90793 w 424112"/>
                <a:gd name="connsiteY1" fmla="*/ 233589 h 434584"/>
                <a:gd name="connsiteX2" fmla="*/ 105687 w 424112"/>
                <a:gd name="connsiteY2" fmla="*/ 244454 h 434584"/>
                <a:gd name="connsiteX3" fmla="*/ 97557 w 424112"/>
                <a:gd name="connsiteY3" fmla="*/ 267552 h 434584"/>
                <a:gd name="connsiteX4" fmla="*/ 104343 w 424112"/>
                <a:gd name="connsiteY4" fmla="*/ 286565 h 434584"/>
                <a:gd name="connsiteX5" fmla="*/ 112472 w 424112"/>
                <a:gd name="connsiteY5" fmla="*/ 339520 h 434584"/>
                <a:gd name="connsiteX6" fmla="*/ 149045 w 424112"/>
                <a:gd name="connsiteY6" fmla="*/ 325939 h 434584"/>
                <a:gd name="connsiteX7" fmla="*/ 168015 w 424112"/>
                <a:gd name="connsiteY7" fmla="*/ 339520 h 434584"/>
                <a:gd name="connsiteX8" fmla="*/ 223579 w 424112"/>
                <a:gd name="connsiteY8" fmla="*/ 330024 h 434584"/>
                <a:gd name="connsiteX9" fmla="*/ 252022 w 424112"/>
                <a:gd name="connsiteY9" fmla="*/ 354469 h 434584"/>
                <a:gd name="connsiteX10" fmla="*/ 242548 w 424112"/>
                <a:gd name="connsiteY10" fmla="*/ 384347 h 434584"/>
                <a:gd name="connsiteX11" fmla="*/ 207319 w 424112"/>
                <a:gd name="connsiteY11" fmla="*/ 418288 h 434584"/>
                <a:gd name="connsiteX12" fmla="*/ 233052 w 424112"/>
                <a:gd name="connsiteY12" fmla="*/ 427805 h 434584"/>
                <a:gd name="connsiteX13" fmla="*/ 276411 w 424112"/>
                <a:gd name="connsiteY13" fmla="*/ 401991 h 434584"/>
                <a:gd name="connsiteX14" fmla="*/ 313006 w 424112"/>
                <a:gd name="connsiteY14" fmla="*/ 434585 h 434584"/>
                <a:gd name="connsiteX15" fmla="*/ 346869 w 424112"/>
                <a:gd name="connsiteY15" fmla="*/ 359901 h 434584"/>
                <a:gd name="connsiteX16" fmla="*/ 371258 w 424112"/>
                <a:gd name="connsiteY16" fmla="*/ 343604 h 434584"/>
                <a:gd name="connsiteX17" fmla="*/ 401067 w 424112"/>
                <a:gd name="connsiteY17" fmla="*/ 281133 h 434584"/>
                <a:gd name="connsiteX18" fmla="*/ 424112 w 424112"/>
                <a:gd name="connsiteY18" fmla="*/ 192847 h 434584"/>
                <a:gd name="connsiteX19" fmla="*/ 388883 w 424112"/>
                <a:gd name="connsiteY19" fmla="*/ 210513 h 434584"/>
                <a:gd name="connsiteX20" fmla="*/ 364494 w 424112"/>
                <a:gd name="connsiteY20" fmla="*/ 192847 h 434584"/>
                <a:gd name="connsiteX21" fmla="*/ 311640 w 424112"/>
                <a:gd name="connsiteY21" fmla="*/ 195563 h 434584"/>
                <a:gd name="connsiteX22" fmla="*/ 280487 w 424112"/>
                <a:gd name="connsiteY22" fmla="*/ 173834 h 434584"/>
                <a:gd name="connsiteX23" fmla="*/ 245258 w 424112"/>
                <a:gd name="connsiteY23" fmla="*/ 105930 h 434584"/>
                <a:gd name="connsiteX24" fmla="*/ 215449 w 424112"/>
                <a:gd name="connsiteY24" fmla="*/ 96434 h 434584"/>
                <a:gd name="connsiteX25" fmla="*/ 203243 w 424112"/>
                <a:gd name="connsiteY25" fmla="*/ 71989 h 434584"/>
                <a:gd name="connsiteX26" fmla="*/ 193770 w 424112"/>
                <a:gd name="connsiteY26" fmla="*/ 44827 h 434584"/>
                <a:gd name="connsiteX27" fmla="*/ 166671 w 424112"/>
                <a:gd name="connsiteY27" fmla="*/ 46175 h 434584"/>
                <a:gd name="connsiteX28" fmla="*/ 153121 w 424112"/>
                <a:gd name="connsiteY28" fmla="*/ 14949 h 434584"/>
                <a:gd name="connsiteX29" fmla="*/ 112472 w 424112"/>
                <a:gd name="connsiteY29" fmla="*/ 0 h 434584"/>
                <a:gd name="connsiteX30" fmla="*/ 107052 w 424112"/>
                <a:gd name="connsiteY30" fmla="*/ 32594 h 434584"/>
                <a:gd name="connsiteX31" fmla="*/ 112472 w 424112"/>
                <a:gd name="connsiteY31" fmla="*/ 76052 h 434584"/>
                <a:gd name="connsiteX32" fmla="*/ 79953 w 424112"/>
                <a:gd name="connsiteY32" fmla="*/ 65188 h 434584"/>
                <a:gd name="connsiteX33" fmla="*/ 54198 w 424112"/>
                <a:gd name="connsiteY33" fmla="*/ 115447 h 434584"/>
                <a:gd name="connsiteX34" fmla="*/ 12206 w 424112"/>
                <a:gd name="connsiteY34" fmla="*/ 110015 h 434584"/>
                <a:gd name="connsiteX35" fmla="*/ 16259 w 424112"/>
                <a:gd name="connsiteY35" fmla="*/ 134460 h 434584"/>
                <a:gd name="connsiteX36" fmla="*/ 0 w 424112"/>
                <a:gd name="connsiteY36" fmla="*/ 149389 h 434584"/>
                <a:gd name="connsiteX37" fmla="*/ 35229 w 424112"/>
                <a:gd name="connsiteY37" fmla="*/ 175203 h 434584"/>
                <a:gd name="connsiteX38" fmla="*/ 51488 w 424112"/>
                <a:gd name="connsiteY38" fmla="*/ 233589 h 43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4112" h="434584">
                  <a:moveTo>
                    <a:pt x="51488" y="233589"/>
                  </a:moveTo>
                  <a:lnTo>
                    <a:pt x="90793" y="233589"/>
                  </a:lnTo>
                  <a:lnTo>
                    <a:pt x="105687" y="244454"/>
                  </a:lnTo>
                  <a:lnTo>
                    <a:pt x="97557" y="267552"/>
                  </a:lnTo>
                  <a:lnTo>
                    <a:pt x="104343" y="286565"/>
                  </a:lnTo>
                  <a:lnTo>
                    <a:pt x="112472" y="339520"/>
                  </a:lnTo>
                  <a:lnTo>
                    <a:pt x="149045" y="325939"/>
                  </a:lnTo>
                  <a:lnTo>
                    <a:pt x="168015" y="339520"/>
                  </a:lnTo>
                  <a:lnTo>
                    <a:pt x="223579" y="330024"/>
                  </a:lnTo>
                  <a:lnTo>
                    <a:pt x="252022" y="354469"/>
                  </a:lnTo>
                  <a:lnTo>
                    <a:pt x="242548" y="384347"/>
                  </a:lnTo>
                  <a:lnTo>
                    <a:pt x="207319" y="418288"/>
                  </a:lnTo>
                  <a:lnTo>
                    <a:pt x="233052" y="427805"/>
                  </a:lnTo>
                  <a:lnTo>
                    <a:pt x="276411" y="401991"/>
                  </a:lnTo>
                  <a:lnTo>
                    <a:pt x="313006" y="434585"/>
                  </a:lnTo>
                  <a:lnTo>
                    <a:pt x="346869" y="359901"/>
                  </a:lnTo>
                  <a:lnTo>
                    <a:pt x="371258" y="343604"/>
                  </a:lnTo>
                  <a:lnTo>
                    <a:pt x="401067" y="281133"/>
                  </a:lnTo>
                  <a:lnTo>
                    <a:pt x="424112" y="192847"/>
                  </a:lnTo>
                  <a:lnTo>
                    <a:pt x="388883" y="210513"/>
                  </a:lnTo>
                  <a:lnTo>
                    <a:pt x="364494" y="192847"/>
                  </a:lnTo>
                  <a:lnTo>
                    <a:pt x="311640" y="195563"/>
                  </a:lnTo>
                  <a:lnTo>
                    <a:pt x="280487" y="173834"/>
                  </a:lnTo>
                  <a:lnTo>
                    <a:pt x="245258" y="105930"/>
                  </a:lnTo>
                  <a:lnTo>
                    <a:pt x="215449" y="96434"/>
                  </a:lnTo>
                  <a:lnTo>
                    <a:pt x="203243" y="71989"/>
                  </a:lnTo>
                  <a:lnTo>
                    <a:pt x="193770" y="44827"/>
                  </a:lnTo>
                  <a:lnTo>
                    <a:pt x="166671" y="46175"/>
                  </a:lnTo>
                  <a:lnTo>
                    <a:pt x="153121" y="14949"/>
                  </a:lnTo>
                  <a:lnTo>
                    <a:pt x="112472" y="0"/>
                  </a:lnTo>
                  <a:lnTo>
                    <a:pt x="107052" y="32594"/>
                  </a:lnTo>
                  <a:lnTo>
                    <a:pt x="112472" y="76052"/>
                  </a:lnTo>
                  <a:lnTo>
                    <a:pt x="79953" y="65188"/>
                  </a:lnTo>
                  <a:lnTo>
                    <a:pt x="54198" y="115447"/>
                  </a:lnTo>
                  <a:lnTo>
                    <a:pt x="12206" y="110015"/>
                  </a:lnTo>
                  <a:lnTo>
                    <a:pt x="16259" y="134460"/>
                  </a:lnTo>
                  <a:lnTo>
                    <a:pt x="0" y="149389"/>
                  </a:lnTo>
                  <a:lnTo>
                    <a:pt x="35229" y="175203"/>
                  </a:lnTo>
                  <a:lnTo>
                    <a:pt x="51488" y="233589"/>
                  </a:lnTo>
                  <a:close/>
                </a:path>
              </a:pathLst>
            </a:custGeom>
            <a:grpFill/>
            <a:ln w="3175" cap="rnd" cmpd="sng">
              <a:solidFill>
                <a:srgbClr val="103140"/>
              </a:solidFill>
              <a:prstDash val="solid"/>
              <a:round/>
            </a:ln>
          </p:spPr>
          <p:txBody>
            <a:bodyPr rtlCol="0" anchor="ctr"/>
            <a:lstStyle/>
            <a:p>
              <a:endParaRPr lang="sv-SE"/>
            </a:p>
          </p:txBody>
        </p:sp>
        <p:sp>
          <p:nvSpPr>
            <p:cNvPr id="401" name="Frihandsfigur 400">
              <a:extLst>
                <a:ext uri="{FF2B5EF4-FFF2-40B4-BE49-F238E27FC236}">
                  <a16:creationId xmlns:a16="http://schemas.microsoft.com/office/drawing/2014/main" id="{5039D843-0947-EF30-5AC7-CDF233E81F53}"/>
                </a:ext>
              </a:extLst>
            </p:cNvPr>
            <p:cNvSpPr/>
            <p:nvPr/>
          </p:nvSpPr>
          <p:spPr>
            <a:xfrm>
              <a:off x="5540688" y="10433588"/>
              <a:ext cx="295380" cy="335434"/>
            </a:xfrm>
            <a:custGeom>
              <a:avLst/>
              <a:gdLst>
                <a:gd name="connsiteX0" fmla="*/ 10840 w 295380"/>
                <a:gd name="connsiteY0" fmla="*/ 137155 h 335434"/>
                <a:gd name="connsiteX1" fmla="*/ 48778 w 295380"/>
                <a:gd name="connsiteY1" fmla="*/ 183330 h 335434"/>
                <a:gd name="connsiteX2" fmla="*/ 41993 w 295380"/>
                <a:gd name="connsiteY2" fmla="*/ 207775 h 335434"/>
                <a:gd name="connsiteX3" fmla="*/ 60962 w 295380"/>
                <a:gd name="connsiteY3" fmla="*/ 275679 h 335434"/>
                <a:gd name="connsiteX4" fmla="*/ 82641 w 295380"/>
                <a:gd name="connsiteY4" fmla="*/ 327286 h 335434"/>
                <a:gd name="connsiteX5" fmla="*/ 159885 w 295380"/>
                <a:gd name="connsiteY5" fmla="*/ 319138 h 335434"/>
                <a:gd name="connsiteX6" fmla="*/ 230343 w 295380"/>
                <a:gd name="connsiteY6" fmla="*/ 335435 h 335434"/>
                <a:gd name="connsiteX7" fmla="*/ 237106 w 295380"/>
                <a:gd name="connsiteY7" fmla="*/ 289260 h 335434"/>
                <a:gd name="connsiteX8" fmla="*/ 252022 w 295380"/>
                <a:gd name="connsiteY8" fmla="*/ 268899 h 335434"/>
                <a:gd name="connsiteX9" fmla="*/ 284541 w 295380"/>
                <a:gd name="connsiteY9" fmla="*/ 274332 h 335434"/>
                <a:gd name="connsiteX10" fmla="*/ 295380 w 295380"/>
                <a:gd name="connsiteY10" fmla="*/ 239022 h 335434"/>
                <a:gd name="connsiteX11" fmla="*/ 287251 w 295380"/>
                <a:gd name="connsiteY11" fmla="*/ 190131 h 335434"/>
                <a:gd name="connsiteX12" fmla="*/ 283175 w 295380"/>
                <a:gd name="connsiteY12" fmla="*/ 165686 h 335434"/>
                <a:gd name="connsiteX13" fmla="*/ 258786 w 295380"/>
                <a:gd name="connsiteY13" fmla="*/ 161601 h 335434"/>
                <a:gd name="connsiteX14" fmla="*/ 247946 w 295380"/>
                <a:gd name="connsiteY14" fmla="*/ 137155 h 335434"/>
                <a:gd name="connsiteX15" fmla="*/ 224923 w 295380"/>
                <a:gd name="connsiteY15" fmla="*/ 137155 h 335434"/>
                <a:gd name="connsiteX16" fmla="*/ 230343 w 295380"/>
                <a:gd name="connsiteY16" fmla="*/ 73336 h 335434"/>
                <a:gd name="connsiteX17" fmla="*/ 203243 w 295380"/>
                <a:gd name="connsiteY17" fmla="*/ 58387 h 335434"/>
                <a:gd name="connsiteX18" fmla="*/ 162595 w 295380"/>
                <a:gd name="connsiteY18" fmla="*/ 55671 h 335434"/>
                <a:gd name="connsiteX19" fmla="*/ 136840 w 295380"/>
                <a:gd name="connsiteY19" fmla="*/ 23077 h 335434"/>
                <a:gd name="connsiteX20" fmla="*/ 84007 w 295380"/>
                <a:gd name="connsiteY20" fmla="*/ 10865 h 335434"/>
                <a:gd name="connsiteX21" fmla="*/ 24389 w 295380"/>
                <a:gd name="connsiteY21" fmla="*/ 0 h 335434"/>
                <a:gd name="connsiteX22" fmla="*/ 36573 w 295380"/>
                <a:gd name="connsiteY22" fmla="*/ 32594 h 335434"/>
                <a:gd name="connsiteX23" fmla="*/ 17604 w 295380"/>
                <a:gd name="connsiteY23" fmla="*/ 55671 h 335434"/>
                <a:gd name="connsiteX24" fmla="*/ 0 w 295380"/>
                <a:gd name="connsiteY24" fmla="*/ 97782 h 335434"/>
                <a:gd name="connsiteX25" fmla="*/ 10840 w 295380"/>
                <a:gd name="connsiteY25" fmla="*/ 137155 h 33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5380" h="335434">
                  <a:moveTo>
                    <a:pt x="10840" y="137155"/>
                  </a:moveTo>
                  <a:lnTo>
                    <a:pt x="48778" y="183330"/>
                  </a:lnTo>
                  <a:lnTo>
                    <a:pt x="41993" y="207775"/>
                  </a:lnTo>
                  <a:lnTo>
                    <a:pt x="60962" y="275679"/>
                  </a:lnTo>
                  <a:lnTo>
                    <a:pt x="82641" y="327286"/>
                  </a:lnTo>
                  <a:lnTo>
                    <a:pt x="159885" y="319138"/>
                  </a:lnTo>
                  <a:lnTo>
                    <a:pt x="230343" y="335435"/>
                  </a:lnTo>
                  <a:lnTo>
                    <a:pt x="237106" y="289260"/>
                  </a:lnTo>
                  <a:lnTo>
                    <a:pt x="252022" y="268899"/>
                  </a:lnTo>
                  <a:lnTo>
                    <a:pt x="284541" y="274332"/>
                  </a:lnTo>
                  <a:lnTo>
                    <a:pt x="295380" y="239022"/>
                  </a:lnTo>
                  <a:lnTo>
                    <a:pt x="287251" y="190131"/>
                  </a:lnTo>
                  <a:lnTo>
                    <a:pt x="283175" y="165686"/>
                  </a:lnTo>
                  <a:lnTo>
                    <a:pt x="258786" y="161601"/>
                  </a:lnTo>
                  <a:lnTo>
                    <a:pt x="247946" y="137155"/>
                  </a:lnTo>
                  <a:lnTo>
                    <a:pt x="224923" y="137155"/>
                  </a:lnTo>
                  <a:lnTo>
                    <a:pt x="230343" y="73336"/>
                  </a:lnTo>
                  <a:lnTo>
                    <a:pt x="203243" y="58387"/>
                  </a:lnTo>
                  <a:lnTo>
                    <a:pt x="162595" y="55671"/>
                  </a:lnTo>
                  <a:lnTo>
                    <a:pt x="136840" y="23077"/>
                  </a:lnTo>
                  <a:lnTo>
                    <a:pt x="84007" y="10865"/>
                  </a:lnTo>
                  <a:lnTo>
                    <a:pt x="24389" y="0"/>
                  </a:lnTo>
                  <a:lnTo>
                    <a:pt x="36573" y="32594"/>
                  </a:lnTo>
                  <a:lnTo>
                    <a:pt x="17604" y="55671"/>
                  </a:lnTo>
                  <a:lnTo>
                    <a:pt x="0" y="97782"/>
                  </a:lnTo>
                  <a:lnTo>
                    <a:pt x="10840" y="137155"/>
                  </a:lnTo>
                  <a:close/>
                </a:path>
              </a:pathLst>
            </a:custGeom>
            <a:grpFill/>
            <a:ln w="3175" cap="rnd" cmpd="sng">
              <a:solidFill>
                <a:srgbClr val="103140"/>
              </a:solidFill>
              <a:prstDash val="solid"/>
              <a:round/>
            </a:ln>
          </p:spPr>
          <p:txBody>
            <a:bodyPr rtlCol="0" anchor="ctr"/>
            <a:lstStyle/>
            <a:p>
              <a:endParaRPr lang="sv-SE"/>
            </a:p>
          </p:txBody>
        </p:sp>
        <p:sp>
          <p:nvSpPr>
            <p:cNvPr id="402" name="Frihandsfigur 401">
              <a:extLst>
                <a:ext uri="{FF2B5EF4-FFF2-40B4-BE49-F238E27FC236}">
                  <a16:creationId xmlns:a16="http://schemas.microsoft.com/office/drawing/2014/main" id="{8826BD64-EDF3-93E1-5781-36A6ED760745}"/>
                </a:ext>
              </a:extLst>
            </p:cNvPr>
            <p:cNvSpPr/>
            <p:nvPr/>
          </p:nvSpPr>
          <p:spPr>
            <a:xfrm>
              <a:off x="5738511" y="10254321"/>
              <a:ext cx="382097" cy="418288"/>
            </a:xfrm>
            <a:custGeom>
              <a:avLst/>
              <a:gdLst>
                <a:gd name="connsiteX0" fmla="*/ 326534 w 382097"/>
                <a:gd name="connsiteY0" fmla="*/ 86917 h 418288"/>
                <a:gd name="connsiteX1" fmla="*/ 353633 w 382097"/>
                <a:gd name="connsiteY1" fmla="*/ 101845 h 418288"/>
                <a:gd name="connsiteX2" fmla="*/ 345503 w 382097"/>
                <a:gd name="connsiteY2" fmla="*/ 124943 h 418288"/>
                <a:gd name="connsiteX3" fmla="*/ 337373 w 382097"/>
                <a:gd name="connsiteY3" fmla="*/ 177898 h 418288"/>
                <a:gd name="connsiteX4" fmla="*/ 380732 w 382097"/>
                <a:gd name="connsiteY4" fmla="*/ 241738 h 418288"/>
                <a:gd name="connsiteX5" fmla="*/ 356343 w 382097"/>
                <a:gd name="connsiteY5" fmla="*/ 260751 h 418288"/>
                <a:gd name="connsiteX6" fmla="*/ 382098 w 382097"/>
                <a:gd name="connsiteY6" fmla="*/ 350384 h 418288"/>
                <a:gd name="connsiteX7" fmla="*/ 356343 w 382097"/>
                <a:gd name="connsiteY7" fmla="*/ 353100 h 418288"/>
                <a:gd name="connsiteX8" fmla="*/ 303510 w 382097"/>
                <a:gd name="connsiteY8" fmla="*/ 401991 h 418288"/>
                <a:gd name="connsiteX9" fmla="*/ 275045 w 382097"/>
                <a:gd name="connsiteY9" fmla="*/ 381609 h 418288"/>
                <a:gd name="connsiteX10" fmla="*/ 235762 w 382097"/>
                <a:gd name="connsiteY10" fmla="*/ 401991 h 418288"/>
                <a:gd name="connsiteX11" fmla="*/ 227633 w 382097"/>
                <a:gd name="connsiteY11" fmla="*/ 369397 h 418288"/>
                <a:gd name="connsiteX12" fmla="*/ 169359 w 382097"/>
                <a:gd name="connsiteY12" fmla="*/ 350384 h 418288"/>
                <a:gd name="connsiteX13" fmla="*/ 121946 w 382097"/>
                <a:gd name="connsiteY13" fmla="*/ 361249 h 418288"/>
                <a:gd name="connsiteX14" fmla="*/ 127366 w 382097"/>
                <a:gd name="connsiteY14" fmla="*/ 391126 h 418288"/>
                <a:gd name="connsiteX15" fmla="*/ 97557 w 382097"/>
                <a:gd name="connsiteY15" fmla="*/ 418288 h 418288"/>
                <a:gd name="connsiteX16" fmla="*/ 89427 w 382097"/>
                <a:gd name="connsiteY16" fmla="*/ 369397 h 418288"/>
                <a:gd name="connsiteX17" fmla="*/ 85351 w 382097"/>
                <a:gd name="connsiteY17" fmla="*/ 344952 h 418288"/>
                <a:gd name="connsiteX18" fmla="*/ 60962 w 382097"/>
                <a:gd name="connsiteY18" fmla="*/ 340867 h 418288"/>
                <a:gd name="connsiteX19" fmla="*/ 50122 w 382097"/>
                <a:gd name="connsiteY19" fmla="*/ 316422 h 418288"/>
                <a:gd name="connsiteX20" fmla="*/ 27099 w 382097"/>
                <a:gd name="connsiteY20" fmla="*/ 316422 h 418288"/>
                <a:gd name="connsiteX21" fmla="*/ 32519 w 382097"/>
                <a:gd name="connsiteY21" fmla="*/ 252603 h 418288"/>
                <a:gd name="connsiteX22" fmla="*/ 5420 w 382097"/>
                <a:gd name="connsiteY22" fmla="*/ 237653 h 418288"/>
                <a:gd name="connsiteX23" fmla="*/ 0 w 382097"/>
                <a:gd name="connsiteY23" fmla="*/ 168402 h 418288"/>
                <a:gd name="connsiteX24" fmla="*/ 12184 w 382097"/>
                <a:gd name="connsiteY24" fmla="*/ 142588 h 418288"/>
                <a:gd name="connsiteX25" fmla="*/ 41993 w 382097"/>
                <a:gd name="connsiteY25" fmla="*/ 118142 h 418288"/>
                <a:gd name="connsiteX26" fmla="*/ 56908 w 382097"/>
                <a:gd name="connsiteY26" fmla="*/ 133092 h 418288"/>
                <a:gd name="connsiteX27" fmla="*/ 82641 w 382097"/>
                <a:gd name="connsiteY27" fmla="*/ 111362 h 418288"/>
                <a:gd name="connsiteX28" fmla="*/ 79931 w 382097"/>
                <a:gd name="connsiteY28" fmla="*/ 84201 h 418288"/>
                <a:gd name="connsiteX29" fmla="*/ 100267 w 382097"/>
                <a:gd name="connsiteY29" fmla="*/ 50238 h 418288"/>
                <a:gd name="connsiteX30" fmla="*/ 101611 w 382097"/>
                <a:gd name="connsiteY30" fmla="*/ 8148 h 418288"/>
                <a:gd name="connsiteX31" fmla="*/ 136840 w 382097"/>
                <a:gd name="connsiteY31" fmla="*/ 23077 h 418288"/>
                <a:gd name="connsiteX32" fmla="*/ 158519 w 382097"/>
                <a:gd name="connsiteY32" fmla="*/ 42090 h 418288"/>
                <a:gd name="connsiteX33" fmla="*/ 188328 w 382097"/>
                <a:gd name="connsiteY33" fmla="*/ 13581 h 418288"/>
                <a:gd name="connsiteX34" fmla="*/ 241182 w 382097"/>
                <a:gd name="connsiteY34" fmla="*/ 0 h 418288"/>
                <a:gd name="connsiteX35" fmla="*/ 262861 w 382097"/>
                <a:gd name="connsiteY35" fmla="*/ 10865 h 418288"/>
                <a:gd name="connsiteX36" fmla="*/ 280465 w 382097"/>
                <a:gd name="connsiteY36" fmla="*/ 43458 h 418288"/>
                <a:gd name="connsiteX37" fmla="*/ 315694 w 382097"/>
                <a:gd name="connsiteY37" fmla="*/ 58387 h 418288"/>
                <a:gd name="connsiteX38" fmla="*/ 326534 w 382097"/>
                <a:gd name="connsiteY38" fmla="*/ 86917 h 4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2097" h="418288">
                  <a:moveTo>
                    <a:pt x="326534" y="86917"/>
                  </a:moveTo>
                  <a:lnTo>
                    <a:pt x="353633" y="101845"/>
                  </a:lnTo>
                  <a:lnTo>
                    <a:pt x="345503" y="124943"/>
                  </a:lnTo>
                  <a:lnTo>
                    <a:pt x="337373" y="177898"/>
                  </a:lnTo>
                  <a:lnTo>
                    <a:pt x="380732" y="241738"/>
                  </a:lnTo>
                  <a:lnTo>
                    <a:pt x="356343" y="260751"/>
                  </a:lnTo>
                  <a:lnTo>
                    <a:pt x="382098" y="350384"/>
                  </a:lnTo>
                  <a:lnTo>
                    <a:pt x="356343" y="353100"/>
                  </a:lnTo>
                  <a:lnTo>
                    <a:pt x="303510" y="401991"/>
                  </a:lnTo>
                  <a:lnTo>
                    <a:pt x="275045" y="381609"/>
                  </a:lnTo>
                  <a:lnTo>
                    <a:pt x="235762" y="401991"/>
                  </a:lnTo>
                  <a:lnTo>
                    <a:pt x="227633" y="369397"/>
                  </a:lnTo>
                  <a:lnTo>
                    <a:pt x="169359" y="350384"/>
                  </a:lnTo>
                  <a:lnTo>
                    <a:pt x="121946" y="361249"/>
                  </a:lnTo>
                  <a:lnTo>
                    <a:pt x="127366" y="391126"/>
                  </a:lnTo>
                  <a:lnTo>
                    <a:pt x="97557" y="418288"/>
                  </a:lnTo>
                  <a:lnTo>
                    <a:pt x="89427" y="369397"/>
                  </a:lnTo>
                  <a:lnTo>
                    <a:pt x="85351" y="344952"/>
                  </a:lnTo>
                  <a:lnTo>
                    <a:pt x="60962" y="340867"/>
                  </a:lnTo>
                  <a:lnTo>
                    <a:pt x="50122" y="316422"/>
                  </a:lnTo>
                  <a:lnTo>
                    <a:pt x="27099" y="316422"/>
                  </a:lnTo>
                  <a:lnTo>
                    <a:pt x="32519" y="252603"/>
                  </a:lnTo>
                  <a:lnTo>
                    <a:pt x="5420" y="237653"/>
                  </a:lnTo>
                  <a:lnTo>
                    <a:pt x="0" y="168402"/>
                  </a:lnTo>
                  <a:lnTo>
                    <a:pt x="12184" y="142588"/>
                  </a:lnTo>
                  <a:lnTo>
                    <a:pt x="41993" y="118142"/>
                  </a:lnTo>
                  <a:lnTo>
                    <a:pt x="56908" y="133092"/>
                  </a:lnTo>
                  <a:lnTo>
                    <a:pt x="82641" y="111362"/>
                  </a:lnTo>
                  <a:lnTo>
                    <a:pt x="79931" y="84201"/>
                  </a:lnTo>
                  <a:lnTo>
                    <a:pt x="100267" y="50238"/>
                  </a:lnTo>
                  <a:lnTo>
                    <a:pt x="101611" y="8148"/>
                  </a:lnTo>
                  <a:lnTo>
                    <a:pt x="136840" y="23077"/>
                  </a:lnTo>
                  <a:lnTo>
                    <a:pt x="158519" y="42090"/>
                  </a:lnTo>
                  <a:lnTo>
                    <a:pt x="188328" y="13581"/>
                  </a:lnTo>
                  <a:lnTo>
                    <a:pt x="241182" y="0"/>
                  </a:lnTo>
                  <a:lnTo>
                    <a:pt x="262861" y="10865"/>
                  </a:lnTo>
                  <a:lnTo>
                    <a:pt x="280465" y="43458"/>
                  </a:lnTo>
                  <a:lnTo>
                    <a:pt x="315694" y="58387"/>
                  </a:lnTo>
                  <a:lnTo>
                    <a:pt x="326534" y="86917"/>
                  </a:lnTo>
                  <a:close/>
                </a:path>
              </a:pathLst>
            </a:custGeom>
            <a:grpFill/>
            <a:ln w="3175" cap="rnd" cmpd="sng">
              <a:solidFill>
                <a:srgbClr val="103140"/>
              </a:solidFill>
              <a:prstDash val="solid"/>
              <a:round/>
            </a:ln>
          </p:spPr>
          <p:txBody>
            <a:bodyPr rtlCol="0" anchor="ctr"/>
            <a:lstStyle/>
            <a:p>
              <a:endParaRPr lang="sv-SE"/>
            </a:p>
          </p:txBody>
        </p:sp>
        <p:sp>
          <p:nvSpPr>
            <p:cNvPr id="403" name="Frihandsfigur 402">
              <a:extLst>
                <a:ext uri="{FF2B5EF4-FFF2-40B4-BE49-F238E27FC236}">
                  <a16:creationId xmlns:a16="http://schemas.microsoft.com/office/drawing/2014/main" id="{5535E959-DB00-1CA7-0E70-C496CD15C536}"/>
                </a:ext>
              </a:extLst>
            </p:cNvPr>
            <p:cNvSpPr/>
            <p:nvPr/>
          </p:nvSpPr>
          <p:spPr>
            <a:xfrm>
              <a:off x="5478360" y="10168752"/>
              <a:ext cx="272335" cy="323222"/>
            </a:xfrm>
            <a:custGeom>
              <a:avLst/>
              <a:gdLst>
                <a:gd name="connsiteX0" fmla="*/ 4054 w 272335"/>
                <a:gd name="connsiteY0" fmla="*/ 116795 h 323222"/>
                <a:gd name="connsiteX1" fmla="*/ 37939 w 272335"/>
                <a:gd name="connsiteY1" fmla="*/ 164338 h 323222"/>
                <a:gd name="connsiteX2" fmla="*/ 63672 w 272335"/>
                <a:gd name="connsiteY2" fmla="*/ 177919 h 323222"/>
                <a:gd name="connsiteX3" fmla="*/ 86717 w 272335"/>
                <a:gd name="connsiteY3" fmla="*/ 264836 h 323222"/>
                <a:gd name="connsiteX4" fmla="*/ 146335 w 272335"/>
                <a:gd name="connsiteY4" fmla="*/ 275700 h 323222"/>
                <a:gd name="connsiteX5" fmla="*/ 199168 w 272335"/>
                <a:gd name="connsiteY5" fmla="*/ 287913 h 323222"/>
                <a:gd name="connsiteX6" fmla="*/ 224923 w 272335"/>
                <a:gd name="connsiteY6" fmla="*/ 320506 h 323222"/>
                <a:gd name="connsiteX7" fmla="*/ 265571 w 272335"/>
                <a:gd name="connsiteY7" fmla="*/ 323223 h 323222"/>
                <a:gd name="connsiteX8" fmla="*/ 260152 w 272335"/>
                <a:gd name="connsiteY8" fmla="*/ 253971 h 323222"/>
                <a:gd name="connsiteX9" fmla="*/ 272335 w 272335"/>
                <a:gd name="connsiteY9" fmla="*/ 228157 h 323222"/>
                <a:gd name="connsiteX10" fmla="*/ 245236 w 272335"/>
                <a:gd name="connsiteY10" fmla="*/ 210513 h 323222"/>
                <a:gd name="connsiteX11" fmla="*/ 253366 w 272335"/>
                <a:gd name="connsiteY11" fmla="*/ 190131 h 323222"/>
                <a:gd name="connsiteX12" fmla="*/ 220847 w 272335"/>
                <a:gd name="connsiteY12" fmla="*/ 187415 h 323222"/>
                <a:gd name="connsiteX13" fmla="*/ 216793 w 272335"/>
                <a:gd name="connsiteY13" fmla="*/ 158906 h 323222"/>
                <a:gd name="connsiteX14" fmla="*/ 196458 w 272335"/>
                <a:gd name="connsiteY14" fmla="*/ 148041 h 323222"/>
                <a:gd name="connsiteX15" fmla="*/ 199168 w 272335"/>
                <a:gd name="connsiteY15" fmla="*/ 124943 h 323222"/>
                <a:gd name="connsiteX16" fmla="*/ 186984 w 272335"/>
                <a:gd name="connsiteY16" fmla="*/ 50259 h 323222"/>
                <a:gd name="connsiteX17" fmla="*/ 107031 w 272335"/>
                <a:gd name="connsiteY17" fmla="*/ 5432 h 323222"/>
                <a:gd name="connsiteX18" fmla="*/ 85351 w 272335"/>
                <a:gd name="connsiteY18" fmla="*/ 10865 h 323222"/>
                <a:gd name="connsiteX19" fmla="*/ 67748 w 272335"/>
                <a:gd name="connsiteY19" fmla="*/ 0 h 323222"/>
                <a:gd name="connsiteX20" fmla="*/ 51488 w 272335"/>
                <a:gd name="connsiteY20" fmla="*/ 12233 h 323222"/>
                <a:gd name="connsiteX21" fmla="*/ 23023 w 272335"/>
                <a:gd name="connsiteY21" fmla="*/ 19013 h 323222"/>
                <a:gd name="connsiteX22" fmla="*/ 8130 w 272335"/>
                <a:gd name="connsiteY22" fmla="*/ 40742 h 323222"/>
                <a:gd name="connsiteX23" fmla="*/ 0 w 272335"/>
                <a:gd name="connsiteY23" fmla="*/ 81485 h 323222"/>
                <a:gd name="connsiteX24" fmla="*/ 4054 w 272335"/>
                <a:gd name="connsiteY24" fmla="*/ 116795 h 3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335" h="323222">
                  <a:moveTo>
                    <a:pt x="4054" y="116795"/>
                  </a:moveTo>
                  <a:lnTo>
                    <a:pt x="37939" y="164338"/>
                  </a:lnTo>
                  <a:lnTo>
                    <a:pt x="63672" y="177919"/>
                  </a:lnTo>
                  <a:lnTo>
                    <a:pt x="86717" y="264836"/>
                  </a:lnTo>
                  <a:lnTo>
                    <a:pt x="146335" y="275700"/>
                  </a:lnTo>
                  <a:lnTo>
                    <a:pt x="199168" y="287913"/>
                  </a:lnTo>
                  <a:lnTo>
                    <a:pt x="224923" y="320506"/>
                  </a:lnTo>
                  <a:lnTo>
                    <a:pt x="265571" y="323223"/>
                  </a:lnTo>
                  <a:lnTo>
                    <a:pt x="260152" y="253971"/>
                  </a:lnTo>
                  <a:lnTo>
                    <a:pt x="272335" y="228157"/>
                  </a:lnTo>
                  <a:lnTo>
                    <a:pt x="245236" y="210513"/>
                  </a:lnTo>
                  <a:lnTo>
                    <a:pt x="253366" y="190131"/>
                  </a:lnTo>
                  <a:lnTo>
                    <a:pt x="220847" y="187415"/>
                  </a:lnTo>
                  <a:lnTo>
                    <a:pt x="216793" y="158906"/>
                  </a:lnTo>
                  <a:lnTo>
                    <a:pt x="196458" y="148041"/>
                  </a:lnTo>
                  <a:lnTo>
                    <a:pt x="199168" y="124943"/>
                  </a:lnTo>
                  <a:lnTo>
                    <a:pt x="186984" y="50259"/>
                  </a:lnTo>
                  <a:lnTo>
                    <a:pt x="107031" y="5432"/>
                  </a:lnTo>
                  <a:lnTo>
                    <a:pt x="85351" y="10865"/>
                  </a:lnTo>
                  <a:lnTo>
                    <a:pt x="67748" y="0"/>
                  </a:lnTo>
                  <a:lnTo>
                    <a:pt x="51488" y="12233"/>
                  </a:lnTo>
                  <a:lnTo>
                    <a:pt x="23023" y="19013"/>
                  </a:lnTo>
                  <a:lnTo>
                    <a:pt x="8130" y="40742"/>
                  </a:lnTo>
                  <a:lnTo>
                    <a:pt x="0" y="81485"/>
                  </a:lnTo>
                  <a:lnTo>
                    <a:pt x="4054" y="116795"/>
                  </a:lnTo>
                  <a:close/>
                </a:path>
              </a:pathLst>
            </a:custGeom>
            <a:grpFill/>
            <a:ln w="3175" cap="rnd" cmpd="sng">
              <a:solidFill>
                <a:srgbClr val="103140"/>
              </a:solidFill>
              <a:prstDash val="solid"/>
              <a:round/>
            </a:ln>
          </p:spPr>
          <p:txBody>
            <a:bodyPr rtlCol="0" anchor="ctr"/>
            <a:lstStyle/>
            <a:p>
              <a:endParaRPr lang="sv-SE"/>
            </a:p>
          </p:txBody>
        </p:sp>
        <p:sp>
          <p:nvSpPr>
            <p:cNvPr id="404" name="Frihandsfigur 403">
              <a:extLst>
                <a:ext uri="{FF2B5EF4-FFF2-40B4-BE49-F238E27FC236}">
                  <a16:creationId xmlns:a16="http://schemas.microsoft.com/office/drawing/2014/main" id="{4BDACF01-013A-E962-841E-B2B18A5909B7}"/>
                </a:ext>
              </a:extLst>
            </p:cNvPr>
            <p:cNvSpPr/>
            <p:nvPr/>
          </p:nvSpPr>
          <p:spPr>
            <a:xfrm>
              <a:off x="5271041" y="10462097"/>
              <a:ext cx="330609" cy="258034"/>
            </a:xfrm>
            <a:custGeom>
              <a:avLst/>
              <a:gdLst>
                <a:gd name="connsiteX0" fmla="*/ 256098 w 330609"/>
                <a:gd name="connsiteY0" fmla="*/ 251255 h 258034"/>
                <a:gd name="connsiteX1" fmla="*/ 284541 w 330609"/>
                <a:gd name="connsiteY1" fmla="*/ 258035 h 258034"/>
                <a:gd name="connsiteX2" fmla="*/ 330609 w 330609"/>
                <a:gd name="connsiteY2" fmla="*/ 247170 h 258034"/>
                <a:gd name="connsiteX3" fmla="*/ 311640 w 330609"/>
                <a:gd name="connsiteY3" fmla="*/ 179266 h 258034"/>
                <a:gd name="connsiteX4" fmla="*/ 318426 w 330609"/>
                <a:gd name="connsiteY4" fmla="*/ 154821 h 258034"/>
                <a:gd name="connsiteX5" fmla="*/ 280487 w 330609"/>
                <a:gd name="connsiteY5" fmla="*/ 108646 h 258034"/>
                <a:gd name="connsiteX6" fmla="*/ 269647 w 330609"/>
                <a:gd name="connsiteY6" fmla="*/ 69273 h 258034"/>
                <a:gd name="connsiteX7" fmla="*/ 243892 w 330609"/>
                <a:gd name="connsiteY7" fmla="*/ 54323 h 258034"/>
                <a:gd name="connsiteX8" fmla="*/ 200534 w 330609"/>
                <a:gd name="connsiteY8" fmla="*/ 46175 h 258034"/>
                <a:gd name="connsiteX9" fmla="*/ 158541 w 330609"/>
                <a:gd name="connsiteY9" fmla="*/ 59755 h 258034"/>
                <a:gd name="connsiteX10" fmla="*/ 144991 w 330609"/>
                <a:gd name="connsiteY10" fmla="*/ 44827 h 258034"/>
                <a:gd name="connsiteX11" fmla="*/ 88083 w 330609"/>
                <a:gd name="connsiteY11" fmla="*/ 42111 h 258034"/>
                <a:gd name="connsiteX12" fmla="*/ 96213 w 330609"/>
                <a:gd name="connsiteY12" fmla="*/ 13581 h 258034"/>
                <a:gd name="connsiteX13" fmla="*/ 78587 w 330609"/>
                <a:gd name="connsiteY13" fmla="*/ 0 h 258034"/>
                <a:gd name="connsiteX14" fmla="*/ 56908 w 330609"/>
                <a:gd name="connsiteY14" fmla="*/ 5432 h 258034"/>
                <a:gd name="connsiteX15" fmla="*/ 52854 w 330609"/>
                <a:gd name="connsiteY15" fmla="*/ 43458 h 258034"/>
                <a:gd name="connsiteX16" fmla="*/ 16259 w 330609"/>
                <a:gd name="connsiteY16" fmla="*/ 59755 h 258034"/>
                <a:gd name="connsiteX17" fmla="*/ 0 w 330609"/>
                <a:gd name="connsiteY17" fmla="*/ 92349 h 258034"/>
                <a:gd name="connsiteX18" fmla="*/ 8130 w 330609"/>
                <a:gd name="connsiteY18" fmla="*/ 138524 h 258034"/>
                <a:gd name="connsiteX19" fmla="*/ 33885 w 330609"/>
                <a:gd name="connsiteY19" fmla="*/ 129028 h 258034"/>
                <a:gd name="connsiteX20" fmla="*/ 66404 w 330609"/>
                <a:gd name="connsiteY20" fmla="*/ 130375 h 258034"/>
                <a:gd name="connsiteX21" fmla="*/ 85373 w 330609"/>
                <a:gd name="connsiteY21" fmla="*/ 234958 h 258034"/>
                <a:gd name="connsiteX22" fmla="*/ 124656 w 330609"/>
                <a:gd name="connsiteY22" fmla="*/ 214576 h 258034"/>
                <a:gd name="connsiteX23" fmla="*/ 143625 w 330609"/>
                <a:gd name="connsiteY23" fmla="*/ 196932 h 258034"/>
                <a:gd name="connsiteX24" fmla="*/ 172090 w 330609"/>
                <a:gd name="connsiteY24" fmla="*/ 192847 h 258034"/>
                <a:gd name="connsiteX25" fmla="*/ 185640 w 330609"/>
                <a:gd name="connsiteY25" fmla="*/ 205080 h 258034"/>
                <a:gd name="connsiteX26" fmla="*/ 216793 w 330609"/>
                <a:gd name="connsiteY26" fmla="*/ 184699 h 258034"/>
                <a:gd name="connsiteX27" fmla="*/ 246602 w 330609"/>
                <a:gd name="connsiteY27" fmla="*/ 191500 h 258034"/>
                <a:gd name="connsiteX28" fmla="*/ 256098 w 330609"/>
                <a:gd name="connsiteY28" fmla="*/ 251255 h 25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0609" h="258034">
                  <a:moveTo>
                    <a:pt x="256098" y="251255"/>
                  </a:moveTo>
                  <a:lnTo>
                    <a:pt x="284541" y="258035"/>
                  </a:lnTo>
                  <a:lnTo>
                    <a:pt x="330609" y="247170"/>
                  </a:lnTo>
                  <a:lnTo>
                    <a:pt x="311640" y="179266"/>
                  </a:lnTo>
                  <a:lnTo>
                    <a:pt x="318426" y="154821"/>
                  </a:lnTo>
                  <a:lnTo>
                    <a:pt x="280487" y="108646"/>
                  </a:lnTo>
                  <a:lnTo>
                    <a:pt x="269647" y="69273"/>
                  </a:lnTo>
                  <a:lnTo>
                    <a:pt x="243892" y="54323"/>
                  </a:lnTo>
                  <a:lnTo>
                    <a:pt x="200534" y="46175"/>
                  </a:lnTo>
                  <a:lnTo>
                    <a:pt x="158541" y="59755"/>
                  </a:lnTo>
                  <a:lnTo>
                    <a:pt x="144991" y="44827"/>
                  </a:lnTo>
                  <a:lnTo>
                    <a:pt x="88083" y="42111"/>
                  </a:lnTo>
                  <a:lnTo>
                    <a:pt x="96213" y="13581"/>
                  </a:lnTo>
                  <a:lnTo>
                    <a:pt x="78587" y="0"/>
                  </a:lnTo>
                  <a:lnTo>
                    <a:pt x="56908" y="5432"/>
                  </a:lnTo>
                  <a:lnTo>
                    <a:pt x="52854" y="43458"/>
                  </a:lnTo>
                  <a:lnTo>
                    <a:pt x="16259" y="59755"/>
                  </a:lnTo>
                  <a:lnTo>
                    <a:pt x="0" y="92349"/>
                  </a:lnTo>
                  <a:lnTo>
                    <a:pt x="8130" y="138524"/>
                  </a:lnTo>
                  <a:lnTo>
                    <a:pt x="33885" y="129028"/>
                  </a:lnTo>
                  <a:lnTo>
                    <a:pt x="66404" y="130375"/>
                  </a:lnTo>
                  <a:lnTo>
                    <a:pt x="85373" y="234958"/>
                  </a:lnTo>
                  <a:lnTo>
                    <a:pt x="124656" y="214576"/>
                  </a:lnTo>
                  <a:lnTo>
                    <a:pt x="143625" y="196932"/>
                  </a:lnTo>
                  <a:lnTo>
                    <a:pt x="172090" y="192847"/>
                  </a:lnTo>
                  <a:lnTo>
                    <a:pt x="185640" y="205080"/>
                  </a:lnTo>
                  <a:lnTo>
                    <a:pt x="216793" y="184699"/>
                  </a:lnTo>
                  <a:lnTo>
                    <a:pt x="246602" y="191500"/>
                  </a:lnTo>
                  <a:lnTo>
                    <a:pt x="256098" y="251255"/>
                  </a:lnTo>
                  <a:close/>
                </a:path>
              </a:pathLst>
            </a:custGeom>
            <a:grpFill/>
            <a:ln w="3175" cap="rnd" cmpd="sng">
              <a:solidFill>
                <a:srgbClr val="103140"/>
              </a:solidFill>
              <a:prstDash val="solid"/>
              <a:round/>
            </a:ln>
          </p:spPr>
          <p:txBody>
            <a:bodyPr rtlCol="0" anchor="ctr"/>
            <a:lstStyle/>
            <a:p>
              <a:endParaRPr lang="sv-SE"/>
            </a:p>
          </p:txBody>
        </p:sp>
        <p:sp>
          <p:nvSpPr>
            <p:cNvPr id="405" name="Frihandsfigur 404">
              <a:extLst>
                <a:ext uri="{FF2B5EF4-FFF2-40B4-BE49-F238E27FC236}">
                  <a16:creationId xmlns:a16="http://schemas.microsoft.com/office/drawing/2014/main" id="{73766A06-40C1-E0A9-2FCA-7467960B66E3}"/>
                </a:ext>
              </a:extLst>
            </p:cNvPr>
            <p:cNvSpPr/>
            <p:nvPr/>
          </p:nvSpPr>
          <p:spPr>
            <a:xfrm>
              <a:off x="5169430" y="10646795"/>
              <a:ext cx="357708" cy="412855"/>
            </a:xfrm>
            <a:custGeom>
              <a:avLst/>
              <a:gdLst>
                <a:gd name="connsiteX0" fmla="*/ 12184 w 357708"/>
                <a:gd name="connsiteY0" fmla="*/ 275700 h 412855"/>
                <a:gd name="connsiteX1" fmla="*/ 18969 w 357708"/>
                <a:gd name="connsiteY1" fmla="*/ 218661 h 412855"/>
                <a:gd name="connsiteX2" fmla="*/ 40649 w 357708"/>
                <a:gd name="connsiteY2" fmla="*/ 199648 h 412855"/>
                <a:gd name="connsiteX3" fmla="*/ 33863 w 357708"/>
                <a:gd name="connsiteY3" fmla="*/ 180635 h 412855"/>
                <a:gd name="connsiteX4" fmla="*/ 48778 w 357708"/>
                <a:gd name="connsiteY4" fmla="*/ 148041 h 412855"/>
                <a:gd name="connsiteX5" fmla="*/ 66382 w 357708"/>
                <a:gd name="connsiteY5" fmla="*/ 139893 h 412855"/>
                <a:gd name="connsiteX6" fmla="*/ 81297 w 357708"/>
                <a:gd name="connsiteY6" fmla="*/ 86917 h 412855"/>
                <a:gd name="connsiteX7" fmla="*/ 117870 w 357708"/>
                <a:gd name="connsiteY7" fmla="*/ 67904 h 412855"/>
                <a:gd name="connsiteX8" fmla="*/ 161229 w 357708"/>
                <a:gd name="connsiteY8" fmla="*/ 74705 h 412855"/>
                <a:gd name="connsiteX9" fmla="*/ 186984 w 357708"/>
                <a:gd name="connsiteY9" fmla="*/ 50259 h 412855"/>
                <a:gd name="connsiteX10" fmla="*/ 226267 w 357708"/>
                <a:gd name="connsiteY10" fmla="*/ 29878 h 412855"/>
                <a:gd name="connsiteX11" fmla="*/ 245236 w 357708"/>
                <a:gd name="connsiteY11" fmla="*/ 12233 h 412855"/>
                <a:gd name="connsiteX12" fmla="*/ 273701 w 357708"/>
                <a:gd name="connsiteY12" fmla="*/ 8148 h 412855"/>
                <a:gd name="connsiteX13" fmla="*/ 287251 w 357708"/>
                <a:gd name="connsiteY13" fmla="*/ 20382 h 412855"/>
                <a:gd name="connsiteX14" fmla="*/ 318404 w 357708"/>
                <a:gd name="connsiteY14" fmla="*/ 0 h 412855"/>
                <a:gd name="connsiteX15" fmla="*/ 348213 w 357708"/>
                <a:gd name="connsiteY15" fmla="*/ 6801 h 412855"/>
                <a:gd name="connsiteX16" fmla="*/ 357708 w 357708"/>
                <a:gd name="connsiteY16" fmla="*/ 66556 h 412855"/>
                <a:gd name="connsiteX17" fmla="*/ 322480 w 357708"/>
                <a:gd name="connsiteY17" fmla="*/ 91002 h 412855"/>
                <a:gd name="connsiteX18" fmla="*/ 331953 w 357708"/>
                <a:gd name="connsiteY18" fmla="*/ 111362 h 412855"/>
                <a:gd name="connsiteX19" fmla="*/ 285885 w 357708"/>
                <a:gd name="connsiteY19" fmla="*/ 165686 h 412855"/>
                <a:gd name="connsiteX20" fmla="*/ 266915 w 357708"/>
                <a:gd name="connsiteY20" fmla="*/ 209144 h 412855"/>
                <a:gd name="connsiteX21" fmla="*/ 296724 w 357708"/>
                <a:gd name="connsiteY21" fmla="*/ 224093 h 412855"/>
                <a:gd name="connsiteX22" fmla="*/ 289961 w 357708"/>
                <a:gd name="connsiteY22" fmla="*/ 264836 h 412855"/>
                <a:gd name="connsiteX23" fmla="*/ 287251 w 357708"/>
                <a:gd name="connsiteY23" fmla="*/ 312358 h 412855"/>
                <a:gd name="connsiteX24" fmla="*/ 291305 w 357708"/>
                <a:gd name="connsiteY24" fmla="*/ 351753 h 412855"/>
                <a:gd name="connsiteX25" fmla="*/ 277755 w 357708"/>
                <a:gd name="connsiteY25" fmla="*/ 412856 h 412855"/>
                <a:gd name="connsiteX26" fmla="*/ 241182 w 357708"/>
                <a:gd name="connsiteY26" fmla="*/ 404707 h 412855"/>
                <a:gd name="connsiteX27" fmla="*/ 219503 w 357708"/>
                <a:gd name="connsiteY27" fmla="*/ 357185 h 412855"/>
                <a:gd name="connsiteX28" fmla="*/ 182908 w 357708"/>
                <a:gd name="connsiteY28" fmla="*/ 350384 h 412855"/>
                <a:gd name="connsiteX29" fmla="*/ 163939 w 357708"/>
                <a:gd name="connsiteY29" fmla="*/ 369397 h 412855"/>
                <a:gd name="connsiteX30" fmla="*/ 140915 w 357708"/>
                <a:gd name="connsiteY30" fmla="*/ 363965 h 412855"/>
                <a:gd name="connsiteX31" fmla="*/ 115160 w 357708"/>
                <a:gd name="connsiteY31" fmla="*/ 324591 h 412855"/>
                <a:gd name="connsiteX32" fmla="*/ 81297 w 357708"/>
                <a:gd name="connsiteY32" fmla="*/ 324591 h 412855"/>
                <a:gd name="connsiteX33" fmla="*/ 67748 w 357708"/>
                <a:gd name="connsiteY33" fmla="*/ 291997 h 412855"/>
                <a:gd name="connsiteX34" fmla="*/ 0 w 357708"/>
                <a:gd name="connsiteY34" fmla="*/ 282480 h 412855"/>
                <a:gd name="connsiteX35" fmla="*/ 12184 w 357708"/>
                <a:gd name="connsiteY35" fmla="*/ 275700 h 4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7708" h="412855">
                  <a:moveTo>
                    <a:pt x="12184" y="275700"/>
                  </a:moveTo>
                  <a:lnTo>
                    <a:pt x="18969" y="218661"/>
                  </a:lnTo>
                  <a:lnTo>
                    <a:pt x="40649" y="199648"/>
                  </a:lnTo>
                  <a:lnTo>
                    <a:pt x="33863" y="180635"/>
                  </a:lnTo>
                  <a:lnTo>
                    <a:pt x="48778" y="148041"/>
                  </a:lnTo>
                  <a:lnTo>
                    <a:pt x="66382" y="139893"/>
                  </a:lnTo>
                  <a:lnTo>
                    <a:pt x="81297" y="86917"/>
                  </a:lnTo>
                  <a:lnTo>
                    <a:pt x="117870" y="67904"/>
                  </a:lnTo>
                  <a:lnTo>
                    <a:pt x="161229" y="74705"/>
                  </a:lnTo>
                  <a:lnTo>
                    <a:pt x="186984" y="50259"/>
                  </a:lnTo>
                  <a:lnTo>
                    <a:pt x="226267" y="29878"/>
                  </a:lnTo>
                  <a:lnTo>
                    <a:pt x="245236" y="12233"/>
                  </a:lnTo>
                  <a:lnTo>
                    <a:pt x="273701" y="8148"/>
                  </a:lnTo>
                  <a:lnTo>
                    <a:pt x="287251" y="20382"/>
                  </a:lnTo>
                  <a:lnTo>
                    <a:pt x="318404" y="0"/>
                  </a:lnTo>
                  <a:lnTo>
                    <a:pt x="348213" y="6801"/>
                  </a:lnTo>
                  <a:lnTo>
                    <a:pt x="357708" y="66556"/>
                  </a:lnTo>
                  <a:lnTo>
                    <a:pt x="322480" y="91002"/>
                  </a:lnTo>
                  <a:lnTo>
                    <a:pt x="331953" y="111362"/>
                  </a:lnTo>
                  <a:lnTo>
                    <a:pt x="285885" y="165686"/>
                  </a:lnTo>
                  <a:lnTo>
                    <a:pt x="266915" y="209144"/>
                  </a:lnTo>
                  <a:lnTo>
                    <a:pt x="296724" y="224093"/>
                  </a:lnTo>
                  <a:lnTo>
                    <a:pt x="289961" y="264836"/>
                  </a:lnTo>
                  <a:lnTo>
                    <a:pt x="287251" y="312358"/>
                  </a:lnTo>
                  <a:lnTo>
                    <a:pt x="291305" y="351753"/>
                  </a:lnTo>
                  <a:lnTo>
                    <a:pt x="277755" y="412856"/>
                  </a:lnTo>
                  <a:lnTo>
                    <a:pt x="241182" y="404707"/>
                  </a:lnTo>
                  <a:lnTo>
                    <a:pt x="219503" y="357185"/>
                  </a:lnTo>
                  <a:lnTo>
                    <a:pt x="182908" y="350384"/>
                  </a:lnTo>
                  <a:lnTo>
                    <a:pt x="163939" y="369397"/>
                  </a:lnTo>
                  <a:lnTo>
                    <a:pt x="140915" y="363965"/>
                  </a:lnTo>
                  <a:lnTo>
                    <a:pt x="115160" y="324591"/>
                  </a:lnTo>
                  <a:lnTo>
                    <a:pt x="81297" y="324591"/>
                  </a:lnTo>
                  <a:lnTo>
                    <a:pt x="67748" y="291997"/>
                  </a:lnTo>
                  <a:lnTo>
                    <a:pt x="0" y="282480"/>
                  </a:lnTo>
                  <a:lnTo>
                    <a:pt x="12184" y="275700"/>
                  </a:lnTo>
                  <a:close/>
                </a:path>
              </a:pathLst>
            </a:custGeom>
            <a:grpFill/>
            <a:ln w="3175" cap="rnd" cmpd="sng">
              <a:solidFill>
                <a:srgbClr val="103140"/>
              </a:solidFill>
              <a:prstDash val="solid"/>
              <a:round/>
            </a:ln>
          </p:spPr>
          <p:txBody>
            <a:bodyPr rtlCol="0" anchor="ctr"/>
            <a:lstStyle/>
            <a:p>
              <a:endParaRPr lang="sv-SE"/>
            </a:p>
          </p:txBody>
        </p:sp>
        <p:sp>
          <p:nvSpPr>
            <p:cNvPr id="406" name="Frihandsfigur 405">
              <a:extLst>
                <a:ext uri="{FF2B5EF4-FFF2-40B4-BE49-F238E27FC236}">
                  <a16:creationId xmlns:a16="http://schemas.microsoft.com/office/drawing/2014/main" id="{737F50F6-F284-4844-B096-3A859BFF533D}"/>
                </a:ext>
              </a:extLst>
            </p:cNvPr>
            <p:cNvSpPr/>
            <p:nvPr/>
          </p:nvSpPr>
          <p:spPr>
            <a:xfrm>
              <a:off x="5425506" y="10870889"/>
              <a:ext cx="463394" cy="460377"/>
            </a:xfrm>
            <a:custGeom>
              <a:avLst/>
              <a:gdLst>
                <a:gd name="connsiteX0" fmla="*/ 237128 w 463394"/>
                <a:gd name="connsiteY0" fmla="*/ 71968 h 460377"/>
                <a:gd name="connsiteX1" fmla="*/ 281831 w 463394"/>
                <a:gd name="connsiteY1" fmla="*/ 76052 h 460377"/>
                <a:gd name="connsiteX2" fmla="*/ 315716 w 463394"/>
                <a:gd name="connsiteY2" fmla="*/ 100498 h 460377"/>
                <a:gd name="connsiteX3" fmla="*/ 340105 w 463394"/>
                <a:gd name="connsiteY3" fmla="*/ 76052 h 460377"/>
                <a:gd name="connsiteX4" fmla="*/ 371258 w 463394"/>
                <a:gd name="connsiteY4" fmla="*/ 74684 h 460377"/>
                <a:gd name="connsiteX5" fmla="*/ 395647 w 463394"/>
                <a:gd name="connsiteY5" fmla="*/ 36657 h 460377"/>
                <a:gd name="connsiteX6" fmla="*/ 432242 w 463394"/>
                <a:gd name="connsiteY6" fmla="*/ 44806 h 460377"/>
                <a:gd name="connsiteX7" fmla="*/ 455265 w 463394"/>
                <a:gd name="connsiteY7" fmla="*/ 65188 h 460377"/>
                <a:gd name="connsiteX8" fmla="*/ 463395 w 463394"/>
                <a:gd name="connsiteY8" fmla="*/ 93697 h 460377"/>
                <a:gd name="connsiteX9" fmla="*/ 447136 w 463394"/>
                <a:gd name="connsiteY9" fmla="*/ 109994 h 460377"/>
                <a:gd name="connsiteX10" fmla="*/ 444426 w 463394"/>
                <a:gd name="connsiteY10" fmla="*/ 156168 h 460377"/>
                <a:gd name="connsiteX11" fmla="*/ 414617 w 463394"/>
                <a:gd name="connsiteY11" fmla="*/ 134439 h 460377"/>
                <a:gd name="connsiteX12" fmla="*/ 388883 w 463394"/>
                <a:gd name="connsiteY12" fmla="*/ 154821 h 460377"/>
                <a:gd name="connsiteX13" fmla="*/ 391593 w 463394"/>
                <a:gd name="connsiteY13" fmla="*/ 209144 h 460377"/>
                <a:gd name="connsiteX14" fmla="*/ 383463 w 463394"/>
                <a:gd name="connsiteY14" fmla="*/ 228157 h 460377"/>
                <a:gd name="connsiteX15" fmla="*/ 392937 w 463394"/>
                <a:gd name="connsiteY15" fmla="*/ 272963 h 460377"/>
                <a:gd name="connsiteX16" fmla="*/ 367204 w 463394"/>
                <a:gd name="connsiteY16" fmla="*/ 290629 h 460377"/>
                <a:gd name="connsiteX17" fmla="*/ 369914 w 463394"/>
                <a:gd name="connsiteY17" fmla="*/ 343583 h 460377"/>
                <a:gd name="connsiteX18" fmla="*/ 387517 w 463394"/>
                <a:gd name="connsiteY18" fmla="*/ 357164 h 460377"/>
                <a:gd name="connsiteX19" fmla="*/ 405143 w 463394"/>
                <a:gd name="connsiteY19" fmla="*/ 403339 h 460377"/>
                <a:gd name="connsiteX20" fmla="*/ 321136 w 463394"/>
                <a:gd name="connsiteY20" fmla="*/ 369397 h 460377"/>
                <a:gd name="connsiteX21" fmla="*/ 234418 w 463394"/>
                <a:gd name="connsiteY21" fmla="*/ 382978 h 460377"/>
                <a:gd name="connsiteX22" fmla="*/ 210029 w 463394"/>
                <a:gd name="connsiteY22" fmla="*/ 363965 h 460377"/>
                <a:gd name="connsiteX23" fmla="*/ 177510 w 463394"/>
                <a:gd name="connsiteY23" fmla="*/ 363965 h 460377"/>
                <a:gd name="connsiteX24" fmla="*/ 200534 w 463394"/>
                <a:gd name="connsiteY24" fmla="*/ 399275 h 460377"/>
                <a:gd name="connsiteX25" fmla="*/ 162595 w 463394"/>
                <a:gd name="connsiteY25" fmla="*/ 396559 h 460377"/>
                <a:gd name="connsiteX26" fmla="*/ 151755 w 463394"/>
                <a:gd name="connsiteY26" fmla="*/ 412856 h 460377"/>
                <a:gd name="connsiteX27" fmla="*/ 130076 w 463394"/>
                <a:gd name="connsiteY27" fmla="*/ 427784 h 460377"/>
                <a:gd name="connsiteX28" fmla="*/ 107052 w 463394"/>
                <a:gd name="connsiteY28" fmla="*/ 433216 h 460377"/>
                <a:gd name="connsiteX29" fmla="*/ 96213 w 463394"/>
                <a:gd name="connsiteY29" fmla="*/ 457662 h 460377"/>
                <a:gd name="connsiteX30" fmla="*/ 65038 w 463394"/>
                <a:gd name="connsiteY30" fmla="*/ 460378 h 460377"/>
                <a:gd name="connsiteX31" fmla="*/ 56908 w 463394"/>
                <a:gd name="connsiteY31" fmla="*/ 410140 h 460377"/>
                <a:gd name="connsiteX32" fmla="*/ 35229 w 463394"/>
                <a:gd name="connsiteY32" fmla="*/ 385694 h 460377"/>
                <a:gd name="connsiteX33" fmla="*/ 0 w 463394"/>
                <a:gd name="connsiteY33" fmla="*/ 366681 h 460377"/>
                <a:gd name="connsiteX34" fmla="*/ 12206 w 463394"/>
                <a:gd name="connsiteY34" fmla="*/ 331371 h 460377"/>
                <a:gd name="connsiteX35" fmla="*/ 16259 w 463394"/>
                <a:gd name="connsiteY35" fmla="*/ 268899 h 460377"/>
                <a:gd name="connsiteX36" fmla="*/ 21679 w 463394"/>
                <a:gd name="connsiteY36" fmla="*/ 188762 h 460377"/>
                <a:gd name="connsiteX37" fmla="*/ 35229 w 463394"/>
                <a:gd name="connsiteY37" fmla="*/ 127659 h 460377"/>
                <a:gd name="connsiteX38" fmla="*/ 31175 w 463394"/>
                <a:gd name="connsiteY38" fmla="*/ 88264 h 460377"/>
                <a:gd name="connsiteX39" fmla="*/ 33885 w 463394"/>
                <a:gd name="connsiteY39" fmla="*/ 40742 h 460377"/>
                <a:gd name="connsiteX40" fmla="*/ 40649 w 463394"/>
                <a:gd name="connsiteY40" fmla="*/ 0 h 460377"/>
                <a:gd name="connsiteX41" fmla="*/ 84007 w 463394"/>
                <a:gd name="connsiteY41" fmla="*/ 8148 h 460377"/>
                <a:gd name="connsiteX42" fmla="*/ 93503 w 463394"/>
                <a:gd name="connsiteY42" fmla="*/ 42090 h 460377"/>
                <a:gd name="connsiteX43" fmla="*/ 130076 w 463394"/>
                <a:gd name="connsiteY43" fmla="*/ 50238 h 460377"/>
                <a:gd name="connsiteX44" fmla="*/ 168015 w 463394"/>
                <a:gd name="connsiteY44" fmla="*/ 80116 h 460377"/>
                <a:gd name="connsiteX45" fmla="*/ 211373 w 463394"/>
                <a:gd name="connsiteY45" fmla="*/ 82832 h 460377"/>
                <a:gd name="connsiteX46" fmla="*/ 237128 w 463394"/>
                <a:gd name="connsiteY46" fmla="*/ 71968 h 46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63394" h="460377">
                  <a:moveTo>
                    <a:pt x="237128" y="71968"/>
                  </a:moveTo>
                  <a:lnTo>
                    <a:pt x="281831" y="76052"/>
                  </a:lnTo>
                  <a:lnTo>
                    <a:pt x="315716" y="100498"/>
                  </a:lnTo>
                  <a:lnTo>
                    <a:pt x="340105" y="76052"/>
                  </a:lnTo>
                  <a:lnTo>
                    <a:pt x="371258" y="74684"/>
                  </a:lnTo>
                  <a:lnTo>
                    <a:pt x="395647" y="36657"/>
                  </a:lnTo>
                  <a:lnTo>
                    <a:pt x="432242" y="44806"/>
                  </a:lnTo>
                  <a:lnTo>
                    <a:pt x="455265" y="65188"/>
                  </a:lnTo>
                  <a:lnTo>
                    <a:pt x="463395" y="93697"/>
                  </a:lnTo>
                  <a:lnTo>
                    <a:pt x="447136" y="109994"/>
                  </a:lnTo>
                  <a:lnTo>
                    <a:pt x="444426" y="156168"/>
                  </a:lnTo>
                  <a:lnTo>
                    <a:pt x="414617" y="134439"/>
                  </a:lnTo>
                  <a:lnTo>
                    <a:pt x="388883" y="154821"/>
                  </a:lnTo>
                  <a:lnTo>
                    <a:pt x="391593" y="209144"/>
                  </a:lnTo>
                  <a:lnTo>
                    <a:pt x="383463" y="228157"/>
                  </a:lnTo>
                  <a:lnTo>
                    <a:pt x="392937" y="272963"/>
                  </a:lnTo>
                  <a:lnTo>
                    <a:pt x="367204" y="290629"/>
                  </a:lnTo>
                  <a:lnTo>
                    <a:pt x="369914" y="343583"/>
                  </a:lnTo>
                  <a:lnTo>
                    <a:pt x="387517" y="357164"/>
                  </a:lnTo>
                  <a:lnTo>
                    <a:pt x="405143" y="403339"/>
                  </a:lnTo>
                  <a:lnTo>
                    <a:pt x="321136" y="369397"/>
                  </a:lnTo>
                  <a:lnTo>
                    <a:pt x="234418" y="382978"/>
                  </a:lnTo>
                  <a:lnTo>
                    <a:pt x="210029" y="363965"/>
                  </a:lnTo>
                  <a:lnTo>
                    <a:pt x="177510" y="363965"/>
                  </a:lnTo>
                  <a:lnTo>
                    <a:pt x="200534" y="399275"/>
                  </a:lnTo>
                  <a:lnTo>
                    <a:pt x="162595" y="396559"/>
                  </a:lnTo>
                  <a:lnTo>
                    <a:pt x="151755" y="412856"/>
                  </a:lnTo>
                  <a:lnTo>
                    <a:pt x="130076" y="427784"/>
                  </a:lnTo>
                  <a:lnTo>
                    <a:pt x="107052" y="433216"/>
                  </a:lnTo>
                  <a:lnTo>
                    <a:pt x="96213" y="457662"/>
                  </a:lnTo>
                  <a:lnTo>
                    <a:pt x="65038" y="460378"/>
                  </a:lnTo>
                  <a:lnTo>
                    <a:pt x="56908" y="410140"/>
                  </a:lnTo>
                  <a:lnTo>
                    <a:pt x="35229" y="385694"/>
                  </a:lnTo>
                  <a:lnTo>
                    <a:pt x="0" y="366681"/>
                  </a:lnTo>
                  <a:lnTo>
                    <a:pt x="12206" y="331371"/>
                  </a:lnTo>
                  <a:lnTo>
                    <a:pt x="16259" y="268899"/>
                  </a:lnTo>
                  <a:lnTo>
                    <a:pt x="21679" y="188762"/>
                  </a:lnTo>
                  <a:lnTo>
                    <a:pt x="35229" y="127659"/>
                  </a:lnTo>
                  <a:lnTo>
                    <a:pt x="31175" y="88264"/>
                  </a:lnTo>
                  <a:lnTo>
                    <a:pt x="33885" y="40742"/>
                  </a:lnTo>
                  <a:lnTo>
                    <a:pt x="40649" y="0"/>
                  </a:lnTo>
                  <a:lnTo>
                    <a:pt x="84007" y="8148"/>
                  </a:lnTo>
                  <a:lnTo>
                    <a:pt x="93503" y="42090"/>
                  </a:lnTo>
                  <a:lnTo>
                    <a:pt x="130076" y="50238"/>
                  </a:lnTo>
                  <a:lnTo>
                    <a:pt x="168015" y="80116"/>
                  </a:lnTo>
                  <a:lnTo>
                    <a:pt x="211373" y="82832"/>
                  </a:lnTo>
                  <a:lnTo>
                    <a:pt x="237128" y="71968"/>
                  </a:lnTo>
                  <a:close/>
                </a:path>
              </a:pathLst>
            </a:custGeom>
            <a:grpFill/>
            <a:ln w="3175" cap="rnd" cmpd="sng">
              <a:solidFill>
                <a:srgbClr val="103140"/>
              </a:solidFill>
              <a:prstDash val="solid"/>
              <a:round/>
            </a:ln>
          </p:spPr>
          <p:txBody>
            <a:bodyPr rtlCol="0" anchor="ctr"/>
            <a:lstStyle/>
            <a:p>
              <a:endParaRPr lang="sv-SE"/>
            </a:p>
          </p:txBody>
        </p:sp>
        <p:sp>
          <p:nvSpPr>
            <p:cNvPr id="407" name="Frihandsfigur 406">
              <a:extLst>
                <a:ext uri="{FF2B5EF4-FFF2-40B4-BE49-F238E27FC236}">
                  <a16:creationId xmlns:a16="http://schemas.microsoft.com/office/drawing/2014/main" id="{7DDF42AD-FA9D-7A87-1AAB-0CA92E9807D6}"/>
                </a:ext>
              </a:extLst>
            </p:cNvPr>
            <p:cNvSpPr/>
            <p:nvPr/>
          </p:nvSpPr>
          <p:spPr>
            <a:xfrm>
              <a:off x="5436345" y="10709267"/>
              <a:ext cx="462050" cy="262119"/>
            </a:xfrm>
            <a:custGeom>
              <a:avLst/>
              <a:gdLst>
                <a:gd name="connsiteX0" fmla="*/ 90793 w 462050"/>
                <a:gd name="connsiteY0" fmla="*/ 4085 h 262119"/>
                <a:gd name="connsiteX1" fmla="*/ 119236 w 462050"/>
                <a:gd name="connsiteY1" fmla="*/ 10865 h 262119"/>
                <a:gd name="connsiteX2" fmla="*/ 165305 w 462050"/>
                <a:gd name="connsiteY2" fmla="*/ 0 h 262119"/>
                <a:gd name="connsiteX3" fmla="*/ 186984 w 462050"/>
                <a:gd name="connsiteY3" fmla="*/ 51607 h 262119"/>
                <a:gd name="connsiteX4" fmla="*/ 264227 w 462050"/>
                <a:gd name="connsiteY4" fmla="*/ 43458 h 262119"/>
                <a:gd name="connsiteX5" fmla="*/ 334685 w 462050"/>
                <a:gd name="connsiteY5" fmla="*/ 59755 h 262119"/>
                <a:gd name="connsiteX6" fmla="*/ 348235 w 462050"/>
                <a:gd name="connsiteY6" fmla="*/ 86917 h 262119"/>
                <a:gd name="connsiteX7" fmla="*/ 386173 w 462050"/>
                <a:gd name="connsiteY7" fmla="*/ 95065 h 262119"/>
                <a:gd name="connsiteX8" fmla="*/ 462051 w 462050"/>
                <a:gd name="connsiteY8" fmla="*/ 154821 h 262119"/>
                <a:gd name="connsiteX9" fmla="*/ 421402 w 462050"/>
                <a:gd name="connsiteY9" fmla="*/ 206428 h 262119"/>
                <a:gd name="connsiteX10" fmla="*/ 384808 w 462050"/>
                <a:gd name="connsiteY10" fmla="*/ 198279 h 262119"/>
                <a:gd name="connsiteX11" fmla="*/ 360418 w 462050"/>
                <a:gd name="connsiteY11" fmla="*/ 236306 h 262119"/>
                <a:gd name="connsiteX12" fmla="*/ 329265 w 462050"/>
                <a:gd name="connsiteY12" fmla="*/ 237674 h 262119"/>
                <a:gd name="connsiteX13" fmla="*/ 304876 w 462050"/>
                <a:gd name="connsiteY13" fmla="*/ 262120 h 262119"/>
                <a:gd name="connsiteX14" fmla="*/ 270991 w 462050"/>
                <a:gd name="connsiteY14" fmla="*/ 237674 h 262119"/>
                <a:gd name="connsiteX15" fmla="*/ 226289 w 462050"/>
                <a:gd name="connsiteY15" fmla="*/ 233589 h 262119"/>
                <a:gd name="connsiteX16" fmla="*/ 200534 w 462050"/>
                <a:gd name="connsiteY16" fmla="*/ 244454 h 262119"/>
                <a:gd name="connsiteX17" fmla="*/ 157175 w 462050"/>
                <a:gd name="connsiteY17" fmla="*/ 241738 h 262119"/>
                <a:gd name="connsiteX18" fmla="*/ 119236 w 462050"/>
                <a:gd name="connsiteY18" fmla="*/ 211860 h 262119"/>
                <a:gd name="connsiteX19" fmla="*/ 82663 w 462050"/>
                <a:gd name="connsiteY19" fmla="*/ 203712 h 262119"/>
                <a:gd name="connsiteX20" fmla="*/ 73168 w 462050"/>
                <a:gd name="connsiteY20" fmla="*/ 169770 h 262119"/>
                <a:gd name="connsiteX21" fmla="*/ 29809 w 462050"/>
                <a:gd name="connsiteY21" fmla="*/ 161622 h 262119"/>
                <a:gd name="connsiteX22" fmla="*/ 0 w 462050"/>
                <a:gd name="connsiteY22" fmla="*/ 146672 h 262119"/>
                <a:gd name="connsiteX23" fmla="*/ 18969 w 462050"/>
                <a:gd name="connsiteY23" fmla="*/ 103214 h 262119"/>
                <a:gd name="connsiteX24" fmla="*/ 65038 w 462050"/>
                <a:gd name="connsiteY24" fmla="*/ 48891 h 262119"/>
                <a:gd name="connsiteX25" fmla="*/ 55564 w 462050"/>
                <a:gd name="connsiteY25" fmla="*/ 28530 h 262119"/>
                <a:gd name="connsiteX26" fmla="*/ 90793 w 462050"/>
                <a:gd name="connsiteY26" fmla="*/ 4085 h 2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2050" h="262119">
                  <a:moveTo>
                    <a:pt x="90793" y="4085"/>
                  </a:moveTo>
                  <a:lnTo>
                    <a:pt x="119236" y="10865"/>
                  </a:lnTo>
                  <a:lnTo>
                    <a:pt x="165305" y="0"/>
                  </a:lnTo>
                  <a:lnTo>
                    <a:pt x="186984" y="51607"/>
                  </a:lnTo>
                  <a:lnTo>
                    <a:pt x="264227" y="43458"/>
                  </a:lnTo>
                  <a:lnTo>
                    <a:pt x="334685" y="59755"/>
                  </a:lnTo>
                  <a:lnTo>
                    <a:pt x="348235" y="86917"/>
                  </a:lnTo>
                  <a:lnTo>
                    <a:pt x="386173" y="95065"/>
                  </a:lnTo>
                  <a:lnTo>
                    <a:pt x="462051" y="154821"/>
                  </a:lnTo>
                  <a:lnTo>
                    <a:pt x="421402" y="206428"/>
                  </a:lnTo>
                  <a:lnTo>
                    <a:pt x="384808" y="198279"/>
                  </a:lnTo>
                  <a:lnTo>
                    <a:pt x="360418" y="236306"/>
                  </a:lnTo>
                  <a:lnTo>
                    <a:pt x="329265" y="237674"/>
                  </a:lnTo>
                  <a:lnTo>
                    <a:pt x="304876" y="262120"/>
                  </a:lnTo>
                  <a:lnTo>
                    <a:pt x="270991" y="237674"/>
                  </a:lnTo>
                  <a:lnTo>
                    <a:pt x="226289" y="233589"/>
                  </a:lnTo>
                  <a:lnTo>
                    <a:pt x="200534" y="244454"/>
                  </a:lnTo>
                  <a:lnTo>
                    <a:pt x="157175" y="241738"/>
                  </a:lnTo>
                  <a:lnTo>
                    <a:pt x="119236" y="211860"/>
                  </a:lnTo>
                  <a:lnTo>
                    <a:pt x="82663" y="203712"/>
                  </a:lnTo>
                  <a:lnTo>
                    <a:pt x="73168" y="169770"/>
                  </a:lnTo>
                  <a:lnTo>
                    <a:pt x="29809" y="161622"/>
                  </a:lnTo>
                  <a:lnTo>
                    <a:pt x="0" y="146672"/>
                  </a:lnTo>
                  <a:lnTo>
                    <a:pt x="18969" y="103214"/>
                  </a:lnTo>
                  <a:lnTo>
                    <a:pt x="65038" y="48891"/>
                  </a:lnTo>
                  <a:lnTo>
                    <a:pt x="55564" y="28530"/>
                  </a:lnTo>
                  <a:lnTo>
                    <a:pt x="90793" y="4085"/>
                  </a:lnTo>
                  <a:close/>
                </a:path>
              </a:pathLst>
            </a:custGeom>
            <a:grpFill/>
            <a:ln w="3175" cap="rnd" cmpd="sng">
              <a:solidFill>
                <a:srgbClr val="103140"/>
              </a:solidFill>
              <a:prstDash val="solid"/>
              <a:round/>
            </a:ln>
          </p:spPr>
          <p:txBody>
            <a:bodyPr rtlCol="0" anchor="ctr"/>
            <a:lstStyle/>
            <a:p>
              <a:endParaRPr lang="sv-SE"/>
            </a:p>
          </p:txBody>
        </p:sp>
        <p:sp>
          <p:nvSpPr>
            <p:cNvPr id="408" name="Frihandsfigur 407">
              <a:extLst>
                <a:ext uri="{FF2B5EF4-FFF2-40B4-BE49-F238E27FC236}">
                  <a16:creationId xmlns:a16="http://schemas.microsoft.com/office/drawing/2014/main" id="{56392B9C-6309-7206-8789-9408E901A974}"/>
                </a:ext>
              </a:extLst>
            </p:cNvPr>
            <p:cNvSpPr/>
            <p:nvPr/>
          </p:nvSpPr>
          <p:spPr>
            <a:xfrm>
              <a:off x="5341498" y="10333090"/>
              <a:ext cx="235762" cy="198279"/>
            </a:xfrm>
            <a:custGeom>
              <a:avLst/>
              <a:gdLst>
                <a:gd name="connsiteX0" fmla="*/ 75878 w 235762"/>
                <a:gd name="connsiteY0" fmla="*/ 24445 h 198279"/>
                <a:gd name="connsiteX1" fmla="*/ 79953 w 235762"/>
                <a:gd name="connsiteY1" fmla="*/ 55671 h 198279"/>
                <a:gd name="connsiteX2" fmla="*/ 154465 w 235762"/>
                <a:gd name="connsiteY2" fmla="*/ 40742 h 198279"/>
                <a:gd name="connsiteX3" fmla="*/ 174800 w 235762"/>
                <a:gd name="connsiteY3" fmla="*/ 0 h 198279"/>
                <a:gd name="connsiteX4" fmla="*/ 200534 w 235762"/>
                <a:gd name="connsiteY4" fmla="*/ 13581 h 198279"/>
                <a:gd name="connsiteX5" fmla="*/ 223579 w 235762"/>
                <a:gd name="connsiteY5" fmla="*/ 100498 h 198279"/>
                <a:gd name="connsiteX6" fmla="*/ 235762 w 235762"/>
                <a:gd name="connsiteY6" fmla="*/ 133092 h 198279"/>
                <a:gd name="connsiteX7" fmla="*/ 216793 w 235762"/>
                <a:gd name="connsiteY7" fmla="*/ 156168 h 198279"/>
                <a:gd name="connsiteX8" fmla="*/ 199189 w 235762"/>
                <a:gd name="connsiteY8" fmla="*/ 198279 h 198279"/>
                <a:gd name="connsiteX9" fmla="*/ 173434 w 235762"/>
                <a:gd name="connsiteY9" fmla="*/ 183330 h 198279"/>
                <a:gd name="connsiteX10" fmla="*/ 130076 w 235762"/>
                <a:gd name="connsiteY10" fmla="*/ 175181 h 198279"/>
                <a:gd name="connsiteX11" fmla="*/ 88083 w 235762"/>
                <a:gd name="connsiteY11" fmla="*/ 188762 h 198279"/>
                <a:gd name="connsiteX12" fmla="*/ 74534 w 235762"/>
                <a:gd name="connsiteY12" fmla="*/ 173834 h 198279"/>
                <a:gd name="connsiteX13" fmla="*/ 17625 w 235762"/>
                <a:gd name="connsiteY13" fmla="*/ 171118 h 198279"/>
                <a:gd name="connsiteX14" fmla="*/ 25755 w 235762"/>
                <a:gd name="connsiteY14" fmla="*/ 142588 h 198279"/>
                <a:gd name="connsiteX15" fmla="*/ 8130 w 235762"/>
                <a:gd name="connsiteY15" fmla="*/ 129007 h 198279"/>
                <a:gd name="connsiteX16" fmla="*/ 0 w 235762"/>
                <a:gd name="connsiteY16" fmla="*/ 36657 h 198279"/>
                <a:gd name="connsiteX17" fmla="*/ 75878 w 235762"/>
                <a:gd name="connsiteY17" fmla="*/ 24445 h 19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762" h="198279">
                  <a:moveTo>
                    <a:pt x="75878" y="24445"/>
                  </a:moveTo>
                  <a:lnTo>
                    <a:pt x="79953" y="55671"/>
                  </a:lnTo>
                  <a:lnTo>
                    <a:pt x="154465" y="40742"/>
                  </a:lnTo>
                  <a:lnTo>
                    <a:pt x="174800" y="0"/>
                  </a:lnTo>
                  <a:lnTo>
                    <a:pt x="200534" y="13581"/>
                  </a:lnTo>
                  <a:lnTo>
                    <a:pt x="223579" y="100498"/>
                  </a:lnTo>
                  <a:lnTo>
                    <a:pt x="235762" y="133092"/>
                  </a:lnTo>
                  <a:lnTo>
                    <a:pt x="216793" y="156168"/>
                  </a:lnTo>
                  <a:lnTo>
                    <a:pt x="199189" y="198279"/>
                  </a:lnTo>
                  <a:lnTo>
                    <a:pt x="173434" y="183330"/>
                  </a:lnTo>
                  <a:lnTo>
                    <a:pt x="130076" y="175181"/>
                  </a:lnTo>
                  <a:lnTo>
                    <a:pt x="88083" y="188762"/>
                  </a:lnTo>
                  <a:lnTo>
                    <a:pt x="74534" y="173834"/>
                  </a:lnTo>
                  <a:lnTo>
                    <a:pt x="17625" y="171118"/>
                  </a:lnTo>
                  <a:lnTo>
                    <a:pt x="25755" y="142588"/>
                  </a:lnTo>
                  <a:lnTo>
                    <a:pt x="8130" y="129007"/>
                  </a:lnTo>
                  <a:lnTo>
                    <a:pt x="0" y="36657"/>
                  </a:lnTo>
                  <a:lnTo>
                    <a:pt x="75878" y="24445"/>
                  </a:lnTo>
                  <a:close/>
                </a:path>
              </a:pathLst>
            </a:custGeom>
            <a:grpFill/>
            <a:ln w="3175" cap="rnd" cmpd="sng">
              <a:solidFill>
                <a:srgbClr val="103140"/>
              </a:solidFill>
              <a:prstDash val="solid"/>
              <a:round/>
            </a:ln>
          </p:spPr>
          <p:txBody>
            <a:bodyPr rtlCol="0" anchor="ctr"/>
            <a:lstStyle/>
            <a:p>
              <a:endParaRPr lang="sv-SE"/>
            </a:p>
          </p:txBody>
        </p:sp>
        <p:sp>
          <p:nvSpPr>
            <p:cNvPr id="409" name="Frihandsfigur 408">
              <a:extLst>
                <a:ext uri="{FF2B5EF4-FFF2-40B4-BE49-F238E27FC236}">
                  <a16:creationId xmlns:a16="http://schemas.microsoft.com/office/drawing/2014/main" id="{FA954883-AA82-6DBA-54C2-93B0318DA8D6}"/>
                </a:ext>
              </a:extLst>
            </p:cNvPr>
            <p:cNvSpPr/>
            <p:nvPr/>
          </p:nvSpPr>
          <p:spPr>
            <a:xfrm>
              <a:off x="5792710" y="10864088"/>
              <a:ext cx="405120" cy="410139"/>
            </a:xfrm>
            <a:custGeom>
              <a:avLst/>
              <a:gdLst>
                <a:gd name="connsiteX0" fmla="*/ 392937 w 405120"/>
                <a:gd name="connsiteY0" fmla="*/ 91002 h 410139"/>
                <a:gd name="connsiteX1" fmla="*/ 405121 w 405120"/>
                <a:gd name="connsiteY1" fmla="*/ 122227 h 410139"/>
                <a:gd name="connsiteX2" fmla="*/ 354998 w 405120"/>
                <a:gd name="connsiteY2" fmla="*/ 195563 h 410139"/>
                <a:gd name="connsiteX3" fmla="*/ 326534 w 405120"/>
                <a:gd name="connsiteY3" fmla="*/ 172487 h 410139"/>
                <a:gd name="connsiteX4" fmla="*/ 281831 w 405120"/>
                <a:gd name="connsiteY4" fmla="*/ 172487 h 410139"/>
                <a:gd name="connsiteX5" fmla="*/ 283175 w 405120"/>
                <a:gd name="connsiteY5" fmla="*/ 196932 h 410139"/>
                <a:gd name="connsiteX6" fmla="*/ 307564 w 405120"/>
                <a:gd name="connsiteY6" fmla="*/ 213229 h 410139"/>
                <a:gd name="connsiteX7" fmla="*/ 322480 w 405120"/>
                <a:gd name="connsiteY7" fmla="*/ 241738 h 410139"/>
                <a:gd name="connsiteX8" fmla="*/ 326534 w 405120"/>
                <a:gd name="connsiteY8" fmla="*/ 305578 h 410139"/>
                <a:gd name="connsiteX9" fmla="*/ 318404 w 405120"/>
                <a:gd name="connsiteY9" fmla="*/ 343604 h 410139"/>
                <a:gd name="connsiteX10" fmla="*/ 279121 w 405120"/>
                <a:gd name="connsiteY10" fmla="*/ 361249 h 410139"/>
                <a:gd name="connsiteX11" fmla="*/ 237106 w 405120"/>
                <a:gd name="connsiteY11" fmla="*/ 354469 h 410139"/>
                <a:gd name="connsiteX12" fmla="*/ 178854 w 405120"/>
                <a:gd name="connsiteY12" fmla="*/ 365334 h 410139"/>
                <a:gd name="connsiteX13" fmla="*/ 169359 w 405120"/>
                <a:gd name="connsiteY13" fmla="*/ 396559 h 410139"/>
                <a:gd name="connsiteX14" fmla="*/ 93481 w 405120"/>
                <a:gd name="connsiteY14" fmla="*/ 361249 h 410139"/>
                <a:gd name="connsiteX15" fmla="*/ 77222 w 405120"/>
                <a:gd name="connsiteY15" fmla="*/ 388410 h 410139"/>
                <a:gd name="connsiteX16" fmla="*/ 48778 w 405120"/>
                <a:gd name="connsiteY16" fmla="*/ 388410 h 410139"/>
                <a:gd name="connsiteX17" fmla="*/ 37939 w 405120"/>
                <a:gd name="connsiteY17" fmla="*/ 410140 h 410139"/>
                <a:gd name="connsiteX18" fmla="*/ 20313 w 405120"/>
                <a:gd name="connsiteY18" fmla="*/ 363965 h 410139"/>
                <a:gd name="connsiteX19" fmla="*/ 2710 w 405120"/>
                <a:gd name="connsiteY19" fmla="*/ 350384 h 410139"/>
                <a:gd name="connsiteX20" fmla="*/ 0 w 405120"/>
                <a:gd name="connsiteY20" fmla="*/ 297430 h 410139"/>
                <a:gd name="connsiteX21" fmla="*/ 25733 w 405120"/>
                <a:gd name="connsiteY21" fmla="*/ 279764 h 410139"/>
                <a:gd name="connsiteX22" fmla="*/ 16259 w 405120"/>
                <a:gd name="connsiteY22" fmla="*/ 234958 h 410139"/>
                <a:gd name="connsiteX23" fmla="*/ 24389 w 405120"/>
                <a:gd name="connsiteY23" fmla="*/ 215945 h 410139"/>
                <a:gd name="connsiteX24" fmla="*/ 21679 w 405120"/>
                <a:gd name="connsiteY24" fmla="*/ 161622 h 410139"/>
                <a:gd name="connsiteX25" fmla="*/ 47413 w 405120"/>
                <a:gd name="connsiteY25" fmla="*/ 141240 h 410139"/>
                <a:gd name="connsiteX26" fmla="*/ 77222 w 405120"/>
                <a:gd name="connsiteY26" fmla="*/ 162969 h 410139"/>
                <a:gd name="connsiteX27" fmla="*/ 79931 w 405120"/>
                <a:gd name="connsiteY27" fmla="*/ 116795 h 410139"/>
                <a:gd name="connsiteX28" fmla="*/ 96191 w 405120"/>
                <a:gd name="connsiteY28" fmla="*/ 100498 h 410139"/>
                <a:gd name="connsiteX29" fmla="*/ 88061 w 405120"/>
                <a:gd name="connsiteY29" fmla="*/ 71989 h 410139"/>
                <a:gd name="connsiteX30" fmla="*/ 65038 w 405120"/>
                <a:gd name="connsiteY30" fmla="*/ 51607 h 410139"/>
                <a:gd name="connsiteX31" fmla="*/ 105687 w 405120"/>
                <a:gd name="connsiteY31" fmla="*/ 0 h 410139"/>
                <a:gd name="connsiteX32" fmla="*/ 159885 w 405120"/>
                <a:gd name="connsiteY32" fmla="*/ 20382 h 410139"/>
                <a:gd name="connsiteX33" fmla="*/ 177488 w 405120"/>
                <a:gd name="connsiteY33" fmla="*/ 55692 h 410139"/>
                <a:gd name="connsiteX34" fmla="*/ 201878 w 405120"/>
                <a:gd name="connsiteY34" fmla="*/ 63840 h 410139"/>
                <a:gd name="connsiteX35" fmla="*/ 214083 w 405120"/>
                <a:gd name="connsiteY35" fmla="*/ 35310 h 410139"/>
                <a:gd name="connsiteX36" fmla="*/ 284541 w 405120"/>
                <a:gd name="connsiteY36" fmla="*/ 14949 h 410139"/>
                <a:gd name="connsiteX37" fmla="*/ 319770 w 405120"/>
                <a:gd name="connsiteY37" fmla="*/ 67904 h 410139"/>
                <a:gd name="connsiteX38" fmla="*/ 354998 w 405120"/>
                <a:gd name="connsiteY38" fmla="*/ 77421 h 410139"/>
                <a:gd name="connsiteX39" fmla="*/ 365838 w 405120"/>
                <a:gd name="connsiteY39" fmla="*/ 100498 h 410139"/>
                <a:gd name="connsiteX40" fmla="*/ 392937 w 405120"/>
                <a:gd name="connsiteY40" fmla="*/ 91002 h 4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5120" h="410139">
                  <a:moveTo>
                    <a:pt x="392937" y="91002"/>
                  </a:moveTo>
                  <a:lnTo>
                    <a:pt x="405121" y="122227"/>
                  </a:lnTo>
                  <a:lnTo>
                    <a:pt x="354998" y="195563"/>
                  </a:lnTo>
                  <a:lnTo>
                    <a:pt x="326534" y="172487"/>
                  </a:lnTo>
                  <a:lnTo>
                    <a:pt x="281831" y="172487"/>
                  </a:lnTo>
                  <a:lnTo>
                    <a:pt x="283175" y="196932"/>
                  </a:lnTo>
                  <a:lnTo>
                    <a:pt x="307564" y="213229"/>
                  </a:lnTo>
                  <a:lnTo>
                    <a:pt x="322480" y="241738"/>
                  </a:lnTo>
                  <a:lnTo>
                    <a:pt x="326534" y="305578"/>
                  </a:lnTo>
                  <a:lnTo>
                    <a:pt x="318404" y="343604"/>
                  </a:lnTo>
                  <a:lnTo>
                    <a:pt x="279121" y="361249"/>
                  </a:lnTo>
                  <a:lnTo>
                    <a:pt x="237106" y="354469"/>
                  </a:lnTo>
                  <a:lnTo>
                    <a:pt x="178854" y="365334"/>
                  </a:lnTo>
                  <a:lnTo>
                    <a:pt x="169359" y="396559"/>
                  </a:lnTo>
                  <a:lnTo>
                    <a:pt x="93481" y="361249"/>
                  </a:lnTo>
                  <a:lnTo>
                    <a:pt x="77222" y="388410"/>
                  </a:lnTo>
                  <a:lnTo>
                    <a:pt x="48778" y="388410"/>
                  </a:lnTo>
                  <a:lnTo>
                    <a:pt x="37939" y="410140"/>
                  </a:lnTo>
                  <a:lnTo>
                    <a:pt x="20313" y="363965"/>
                  </a:lnTo>
                  <a:lnTo>
                    <a:pt x="2710" y="350384"/>
                  </a:lnTo>
                  <a:lnTo>
                    <a:pt x="0" y="297430"/>
                  </a:lnTo>
                  <a:lnTo>
                    <a:pt x="25733" y="279764"/>
                  </a:lnTo>
                  <a:lnTo>
                    <a:pt x="16259" y="234958"/>
                  </a:lnTo>
                  <a:lnTo>
                    <a:pt x="24389" y="215945"/>
                  </a:lnTo>
                  <a:lnTo>
                    <a:pt x="21679" y="161622"/>
                  </a:lnTo>
                  <a:lnTo>
                    <a:pt x="47413" y="141240"/>
                  </a:lnTo>
                  <a:lnTo>
                    <a:pt x="77222" y="162969"/>
                  </a:lnTo>
                  <a:lnTo>
                    <a:pt x="79931" y="116795"/>
                  </a:lnTo>
                  <a:lnTo>
                    <a:pt x="96191" y="100498"/>
                  </a:lnTo>
                  <a:lnTo>
                    <a:pt x="88061" y="71989"/>
                  </a:lnTo>
                  <a:lnTo>
                    <a:pt x="65038" y="51607"/>
                  </a:lnTo>
                  <a:lnTo>
                    <a:pt x="105687" y="0"/>
                  </a:lnTo>
                  <a:lnTo>
                    <a:pt x="159885" y="20382"/>
                  </a:lnTo>
                  <a:lnTo>
                    <a:pt x="177488" y="55692"/>
                  </a:lnTo>
                  <a:lnTo>
                    <a:pt x="201878" y="63840"/>
                  </a:lnTo>
                  <a:lnTo>
                    <a:pt x="214083" y="35310"/>
                  </a:lnTo>
                  <a:lnTo>
                    <a:pt x="284541" y="14949"/>
                  </a:lnTo>
                  <a:lnTo>
                    <a:pt x="319770" y="67904"/>
                  </a:lnTo>
                  <a:lnTo>
                    <a:pt x="354998" y="77421"/>
                  </a:lnTo>
                  <a:lnTo>
                    <a:pt x="365838" y="100498"/>
                  </a:lnTo>
                  <a:lnTo>
                    <a:pt x="392937" y="91002"/>
                  </a:lnTo>
                  <a:close/>
                </a:path>
              </a:pathLst>
            </a:custGeom>
            <a:grpFill/>
            <a:ln w="3175" cap="rnd" cmpd="sng">
              <a:solidFill>
                <a:srgbClr val="103140"/>
              </a:solidFill>
              <a:prstDash val="solid"/>
              <a:round/>
            </a:ln>
          </p:spPr>
          <p:txBody>
            <a:bodyPr rtlCol="0" anchor="ctr"/>
            <a:lstStyle/>
            <a:p>
              <a:endParaRPr lang="sv-SE"/>
            </a:p>
          </p:txBody>
        </p:sp>
        <p:sp>
          <p:nvSpPr>
            <p:cNvPr id="410" name="Frihandsfigur 409">
              <a:extLst>
                <a:ext uri="{FF2B5EF4-FFF2-40B4-BE49-F238E27FC236}">
                  <a16:creationId xmlns:a16="http://schemas.microsoft.com/office/drawing/2014/main" id="{99ED2AB6-84E4-AFD3-6B29-8DD696C9D8CF}"/>
                </a:ext>
              </a:extLst>
            </p:cNvPr>
            <p:cNvSpPr/>
            <p:nvPr/>
          </p:nvSpPr>
          <p:spPr>
            <a:xfrm>
              <a:off x="6075885" y="10308644"/>
              <a:ext cx="418692" cy="642360"/>
            </a:xfrm>
            <a:custGeom>
              <a:avLst/>
              <a:gdLst>
                <a:gd name="connsiteX0" fmla="*/ 407853 w 418692"/>
                <a:gd name="connsiteY0" fmla="*/ 293345 h 642360"/>
                <a:gd name="connsiteX1" fmla="*/ 418692 w 418692"/>
                <a:gd name="connsiteY1" fmla="*/ 233589 h 642360"/>
                <a:gd name="connsiteX2" fmla="*/ 407853 w 418692"/>
                <a:gd name="connsiteY2" fmla="*/ 152105 h 642360"/>
                <a:gd name="connsiteX3" fmla="*/ 376678 w 418692"/>
                <a:gd name="connsiteY3" fmla="*/ 173834 h 642360"/>
                <a:gd name="connsiteX4" fmla="*/ 336029 w 418692"/>
                <a:gd name="connsiteY4" fmla="*/ 167033 h 642360"/>
                <a:gd name="connsiteX5" fmla="*/ 307586 w 418692"/>
                <a:gd name="connsiteY5" fmla="*/ 57039 h 642360"/>
                <a:gd name="connsiteX6" fmla="*/ 275067 w 418692"/>
                <a:gd name="connsiteY6" fmla="*/ 40742 h 642360"/>
                <a:gd name="connsiteX7" fmla="*/ 258808 w 418692"/>
                <a:gd name="connsiteY7" fmla="*/ 73336 h 642360"/>
                <a:gd name="connsiteX8" fmla="*/ 205953 w 418692"/>
                <a:gd name="connsiteY8" fmla="*/ 5432 h 642360"/>
                <a:gd name="connsiteX9" fmla="*/ 163961 w 418692"/>
                <a:gd name="connsiteY9" fmla="*/ 24445 h 642360"/>
                <a:gd name="connsiteX10" fmla="*/ 142281 w 418692"/>
                <a:gd name="connsiteY10" fmla="*/ 0 h 642360"/>
                <a:gd name="connsiteX11" fmla="*/ 102977 w 418692"/>
                <a:gd name="connsiteY11" fmla="*/ 33941 h 642360"/>
                <a:gd name="connsiteX12" fmla="*/ 88083 w 418692"/>
                <a:gd name="connsiteY12" fmla="*/ 50238 h 642360"/>
                <a:gd name="connsiteX13" fmla="*/ 101633 w 418692"/>
                <a:gd name="connsiteY13" fmla="*/ 90981 h 642360"/>
                <a:gd name="connsiteX14" fmla="*/ 70458 w 418692"/>
                <a:gd name="connsiteY14" fmla="*/ 95065 h 642360"/>
                <a:gd name="connsiteX15" fmla="*/ 56908 w 418692"/>
                <a:gd name="connsiteY15" fmla="*/ 69251 h 642360"/>
                <a:gd name="connsiteX16" fmla="*/ 8130 w 418692"/>
                <a:gd name="connsiteY16" fmla="*/ 70620 h 642360"/>
                <a:gd name="connsiteX17" fmla="*/ 0 w 418692"/>
                <a:gd name="connsiteY17" fmla="*/ 123574 h 642360"/>
                <a:gd name="connsiteX18" fmla="*/ 43359 w 418692"/>
                <a:gd name="connsiteY18" fmla="*/ 187415 h 642360"/>
                <a:gd name="connsiteX19" fmla="*/ 18969 w 418692"/>
                <a:gd name="connsiteY19" fmla="*/ 206428 h 642360"/>
                <a:gd name="connsiteX20" fmla="*/ 44724 w 418692"/>
                <a:gd name="connsiteY20" fmla="*/ 296061 h 642360"/>
                <a:gd name="connsiteX21" fmla="*/ 70458 w 418692"/>
                <a:gd name="connsiteY21" fmla="*/ 323223 h 642360"/>
                <a:gd name="connsiteX22" fmla="*/ 78587 w 418692"/>
                <a:gd name="connsiteY22" fmla="*/ 401991 h 642360"/>
                <a:gd name="connsiteX23" fmla="*/ 93503 w 418692"/>
                <a:gd name="connsiteY23" fmla="*/ 457662 h 642360"/>
                <a:gd name="connsiteX24" fmla="*/ 74534 w 418692"/>
                <a:gd name="connsiteY24" fmla="*/ 472611 h 642360"/>
                <a:gd name="connsiteX25" fmla="*/ 67748 w 418692"/>
                <a:gd name="connsiteY25" fmla="*/ 510637 h 642360"/>
                <a:gd name="connsiteX26" fmla="*/ 92137 w 418692"/>
                <a:gd name="connsiteY26" fmla="*/ 539146 h 642360"/>
                <a:gd name="connsiteX27" fmla="*/ 116526 w 418692"/>
                <a:gd name="connsiteY27" fmla="*/ 525566 h 642360"/>
                <a:gd name="connsiteX28" fmla="*/ 132786 w 418692"/>
                <a:gd name="connsiteY28" fmla="*/ 543231 h 642360"/>
                <a:gd name="connsiteX29" fmla="*/ 123312 w 418692"/>
                <a:gd name="connsiteY29" fmla="*/ 559528 h 642360"/>
                <a:gd name="connsiteX30" fmla="*/ 168015 w 418692"/>
                <a:gd name="connsiteY30" fmla="*/ 630148 h 642360"/>
                <a:gd name="connsiteX31" fmla="*/ 193770 w 418692"/>
                <a:gd name="connsiteY31" fmla="*/ 642360 h 642360"/>
                <a:gd name="connsiteX32" fmla="*/ 257442 w 418692"/>
                <a:gd name="connsiteY32" fmla="*/ 636928 h 642360"/>
                <a:gd name="connsiteX33" fmla="*/ 260152 w 418692"/>
                <a:gd name="connsiteY33" fmla="*/ 615199 h 642360"/>
                <a:gd name="connsiteX34" fmla="*/ 281831 w 418692"/>
                <a:gd name="connsiteY34" fmla="*/ 571740 h 642360"/>
                <a:gd name="connsiteX35" fmla="*/ 322480 w 418692"/>
                <a:gd name="connsiteY35" fmla="*/ 579889 h 642360"/>
                <a:gd name="connsiteX36" fmla="*/ 371258 w 418692"/>
                <a:gd name="connsiteY36" fmla="*/ 574456 h 642360"/>
                <a:gd name="connsiteX37" fmla="*/ 390227 w 418692"/>
                <a:gd name="connsiteY37" fmla="*/ 556812 h 642360"/>
                <a:gd name="connsiteX38" fmla="*/ 390227 w 418692"/>
                <a:gd name="connsiteY38" fmla="*/ 524218 h 642360"/>
                <a:gd name="connsiteX39" fmla="*/ 354998 w 418692"/>
                <a:gd name="connsiteY39" fmla="*/ 537799 h 642360"/>
                <a:gd name="connsiteX40" fmla="*/ 336029 w 418692"/>
                <a:gd name="connsiteY40" fmla="*/ 511985 h 642360"/>
                <a:gd name="connsiteX41" fmla="*/ 350945 w 418692"/>
                <a:gd name="connsiteY41" fmla="*/ 472611 h 642360"/>
                <a:gd name="connsiteX42" fmla="*/ 382098 w 418692"/>
                <a:gd name="connsiteY42" fmla="*/ 453598 h 642360"/>
                <a:gd name="connsiteX43" fmla="*/ 380754 w 418692"/>
                <a:gd name="connsiteY43" fmla="*/ 404707 h 642360"/>
                <a:gd name="connsiteX44" fmla="*/ 341449 w 418692"/>
                <a:gd name="connsiteY44" fmla="*/ 377546 h 642360"/>
                <a:gd name="connsiteX45" fmla="*/ 295380 w 418692"/>
                <a:gd name="connsiteY45" fmla="*/ 310989 h 642360"/>
                <a:gd name="connsiteX46" fmla="*/ 330609 w 418692"/>
                <a:gd name="connsiteY46" fmla="*/ 258035 h 642360"/>
                <a:gd name="connsiteX47" fmla="*/ 376678 w 418692"/>
                <a:gd name="connsiteY47" fmla="*/ 267531 h 642360"/>
                <a:gd name="connsiteX48" fmla="*/ 407853 w 418692"/>
                <a:gd name="connsiteY48" fmla="*/ 293345 h 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8692" h="642360">
                  <a:moveTo>
                    <a:pt x="407853" y="293345"/>
                  </a:moveTo>
                  <a:lnTo>
                    <a:pt x="418692" y="233589"/>
                  </a:lnTo>
                  <a:lnTo>
                    <a:pt x="407853" y="152105"/>
                  </a:lnTo>
                  <a:lnTo>
                    <a:pt x="376678" y="173834"/>
                  </a:lnTo>
                  <a:lnTo>
                    <a:pt x="336029" y="167033"/>
                  </a:lnTo>
                  <a:lnTo>
                    <a:pt x="307586" y="57039"/>
                  </a:lnTo>
                  <a:lnTo>
                    <a:pt x="275067" y="40742"/>
                  </a:lnTo>
                  <a:lnTo>
                    <a:pt x="258808" y="73336"/>
                  </a:lnTo>
                  <a:lnTo>
                    <a:pt x="205953" y="5432"/>
                  </a:lnTo>
                  <a:lnTo>
                    <a:pt x="163961" y="24445"/>
                  </a:lnTo>
                  <a:lnTo>
                    <a:pt x="142281" y="0"/>
                  </a:lnTo>
                  <a:lnTo>
                    <a:pt x="102977" y="33941"/>
                  </a:lnTo>
                  <a:lnTo>
                    <a:pt x="88083" y="50238"/>
                  </a:lnTo>
                  <a:lnTo>
                    <a:pt x="101633" y="90981"/>
                  </a:lnTo>
                  <a:lnTo>
                    <a:pt x="70458" y="95065"/>
                  </a:lnTo>
                  <a:lnTo>
                    <a:pt x="56908" y="69251"/>
                  </a:lnTo>
                  <a:lnTo>
                    <a:pt x="8130" y="70620"/>
                  </a:lnTo>
                  <a:lnTo>
                    <a:pt x="0" y="123574"/>
                  </a:lnTo>
                  <a:lnTo>
                    <a:pt x="43359" y="187415"/>
                  </a:lnTo>
                  <a:lnTo>
                    <a:pt x="18969" y="206428"/>
                  </a:lnTo>
                  <a:lnTo>
                    <a:pt x="44724" y="296061"/>
                  </a:lnTo>
                  <a:lnTo>
                    <a:pt x="70458" y="323223"/>
                  </a:lnTo>
                  <a:lnTo>
                    <a:pt x="78587" y="401991"/>
                  </a:lnTo>
                  <a:lnTo>
                    <a:pt x="93503" y="457662"/>
                  </a:lnTo>
                  <a:lnTo>
                    <a:pt x="74534" y="472611"/>
                  </a:lnTo>
                  <a:lnTo>
                    <a:pt x="67748" y="510637"/>
                  </a:lnTo>
                  <a:lnTo>
                    <a:pt x="92137" y="539146"/>
                  </a:lnTo>
                  <a:lnTo>
                    <a:pt x="116526" y="525566"/>
                  </a:lnTo>
                  <a:lnTo>
                    <a:pt x="132786" y="543231"/>
                  </a:lnTo>
                  <a:lnTo>
                    <a:pt x="123312" y="559528"/>
                  </a:lnTo>
                  <a:lnTo>
                    <a:pt x="168015" y="630148"/>
                  </a:lnTo>
                  <a:lnTo>
                    <a:pt x="193770" y="642360"/>
                  </a:lnTo>
                  <a:lnTo>
                    <a:pt x="257442" y="636928"/>
                  </a:lnTo>
                  <a:lnTo>
                    <a:pt x="260152" y="615199"/>
                  </a:lnTo>
                  <a:lnTo>
                    <a:pt x="281831" y="571740"/>
                  </a:lnTo>
                  <a:lnTo>
                    <a:pt x="322480" y="579889"/>
                  </a:lnTo>
                  <a:lnTo>
                    <a:pt x="371258" y="574456"/>
                  </a:lnTo>
                  <a:lnTo>
                    <a:pt x="390227" y="556812"/>
                  </a:lnTo>
                  <a:lnTo>
                    <a:pt x="390227" y="524218"/>
                  </a:lnTo>
                  <a:lnTo>
                    <a:pt x="354998" y="537799"/>
                  </a:lnTo>
                  <a:lnTo>
                    <a:pt x="336029" y="511985"/>
                  </a:lnTo>
                  <a:lnTo>
                    <a:pt x="350945" y="472611"/>
                  </a:lnTo>
                  <a:lnTo>
                    <a:pt x="382098" y="453598"/>
                  </a:lnTo>
                  <a:lnTo>
                    <a:pt x="380754" y="404707"/>
                  </a:lnTo>
                  <a:lnTo>
                    <a:pt x="341449" y="377546"/>
                  </a:lnTo>
                  <a:lnTo>
                    <a:pt x="295380" y="310989"/>
                  </a:lnTo>
                  <a:lnTo>
                    <a:pt x="330609" y="258035"/>
                  </a:lnTo>
                  <a:lnTo>
                    <a:pt x="376678" y="267531"/>
                  </a:lnTo>
                  <a:lnTo>
                    <a:pt x="407853" y="293345"/>
                  </a:lnTo>
                  <a:close/>
                </a:path>
              </a:pathLst>
            </a:custGeom>
            <a:grpFill/>
            <a:ln w="3175" cap="rnd" cmpd="sng">
              <a:solidFill>
                <a:srgbClr val="103140"/>
              </a:solidFill>
              <a:prstDash val="solid"/>
              <a:round/>
            </a:ln>
          </p:spPr>
          <p:txBody>
            <a:bodyPr rtlCol="0" anchor="ctr"/>
            <a:lstStyle/>
            <a:p>
              <a:endParaRPr lang="sv-SE"/>
            </a:p>
          </p:txBody>
        </p:sp>
        <p:sp>
          <p:nvSpPr>
            <p:cNvPr id="411" name="Frihandsfigur 410">
              <a:extLst>
                <a:ext uri="{FF2B5EF4-FFF2-40B4-BE49-F238E27FC236}">
                  <a16:creationId xmlns:a16="http://schemas.microsoft.com/office/drawing/2014/main" id="{C9EB71C7-8FED-272B-19C1-20D6C2937272}"/>
                </a:ext>
              </a:extLst>
            </p:cNvPr>
            <p:cNvSpPr/>
            <p:nvPr/>
          </p:nvSpPr>
          <p:spPr>
            <a:xfrm>
              <a:off x="5771030" y="10604705"/>
              <a:ext cx="472868" cy="381609"/>
            </a:xfrm>
            <a:custGeom>
              <a:avLst/>
              <a:gdLst>
                <a:gd name="connsiteX0" fmla="*/ 414617 w 472868"/>
                <a:gd name="connsiteY0" fmla="*/ 350384 h 381609"/>
                <a:gd name="connsiteX1" fmla="*/ 426800 w 472868"/>
                <a:gd name="connsiteY1" fmla="*/ 381609 h 381609"/>
                <a:gd name="connsiteX2" fmla="*/ 472869 w 472868"/>
                <a:gd name="connsiteY2" fmla="*/ 334087 h 381609"/>
                <a:gd name="connsiteX3" fmla="*/ 428166 w 472868"/>
                <a:gd name="connsiteY3" fmla="*/ 263467 h 381609"/>
                <a:gd name="connsiteX4" fmla="*/ 437640 w 472868"/>
                <a:gd name="connsiteY4" fmla="*/ 247170 h 381609"/>
                <a:gd name="connsiteX5" fmla="*/ 421380 w 472868"/>
                <a:gd name="connsiteY5" fmla="*/ 229505 h 381609"/>
                <a:gd name="connsiteX6" fmla="*/ 396991 w 472868"/>
                <a:gd name="connsiteY6" fmla="*/ 243085 h 381609"/>
                <a:gd name="connsiteX7" fmla="*/ 372602 w 472868"/>
                <a:gd name="connsiteY7" fmla="*/ 214576 h 381609"/>
                <a:gd name="connsiteX8" fmla="*/ 379388 w 472868"/>
                <a:gd name="connsiteY8" fmla="*/ 176550 h 381609"/>
                <a:gd name="connsiteX9" fmla="*/ 398357 w 472868"/>
                <a:gd name="connsiteY9" fmla="*/ 161601 h 381609"/>
                <a:gd name="connsiteX10" fmla="*/ 383442 w 472868"/>
                <a:gd name="connsiteY10" fmla="*/ 105930 h 381609"/>
                <a:gd name="connsiteX11" fmla="*/ 375312 w 472868"/>
                <a:gd name="connsiteY11" fmla="*/ 27162 h 381609"/>
                <a:gd name="connsiteX12" fmla="*/ 349579 w 472868"/>
                <a:gd name="connsiteY12" fmla="*/ 0 h 381609"/>
                <a:gd name="connsiteX13" fmla="*/ 323824 w 472868"/>
                <a:gd name="connsiteY13" fmla="*/ 2716 h 381609"/>
                <a:gd name="connsiteX14" fmla="*/ 270991 w 472868"/>
                <a:gd name="connsiteY14" fmla="*/ 51607 h 381609"/>
                <a:gd name="connsiteX15" fmla="*/ 242526 w 472868"/>
                <a:gd name="connsiteY15" fmla="*/ 31225 h 381609"/>
                <a:gd name="connsiteX16" fmla="*/ 203243 w 472868"/>
                <a:gd name="connsiteY16" fmla="*/ 51607 h 381609"/>
                <a:gd name="connsiteX17" fmla="*/ 195114 w 472868"/>
                <a:gd name="connsiteY17" fmla="*/ 19013 h 381609"/>
                <a:gd name="connsiteX18" fmla="*/ 136840 w 472868"/>
                <a:gd name="connsiteY18" fmla="*/ 0 h 381609"/>
                <a:gd name="connsiteX19" fmla="*/ 89427 w 472868"/>
                <a:gd name="connsiteY19" fmla="*/ 10865 h 381609"/>
                <a:gd name="connsiteX20" fmla="*/ 94847 w 472868"/>
                <a:gd name="connsiteY20" fmla="*/ 40742 h 381609"/>
                <a:gd name="connsiteX21" fmla="*/ 65038 w 472868"/>
                <a:gd name="connsiteY21" fmla="*/ 67904 h 381609"/>
                <a:gd name="connsiteX22" fmla="*/ 54198 w 472868"/>
                <a:gd name="connsiteY22" fmla="*/ 103214 h 381609"/>
                <a:gd name="connsiteX23" fmla="*/ 21679 w 472868"/>
                <a:gd name="connsiteY23" fmla="*/ 97782 h 381609"/>
                <a:gd name="connsiteX24" fmla="*/ 6764 w 472868"/>
                <a:gd name="connsiteY24" fmla="*/ 118142 h 381609"/>
                <a:gd name="connsiteX25" fmla="*/ 0 w 472868"/>
                <a:gd name="connsiteY25" fmla="*/ 164317 h 381609"/>
                <a:gd name="connsiteX26" fmla="*/ 13550 w 472868"/>
                <a:gd name="connsiteY26" fmla="*/ 191478 h 381609"/>
                <a:gd name="connsiteX27" fmla="*/ 51488 w 472868"/>
                <a:gd name="connsiteY27" fmla="*/ 199627 h 381609"/>
                <a:gd name="connsiteX28" fmla="*/ 127366 w 472868"/>
                <a:gd name="connsiteY28" fmla="*/ 259382 h 381609"/>
                <a:gd name="connsiteX29" fmla="*/ 181564 w 472868"/>
                <a:gd name="connsiteY29" fmla="*/ 279764 h 381609"/>
                <a:gd name="connsiteX30" fmla="*/ 199168 w 472868"/>
                <a:gd name="connsiteY30" fmla="*/ 315074 h 381609"/>
                <a:gd name="connsiteX31" fmla="*/ 223557 w 472868"/>
                <a:gd name="connsiteY31" fmla="*/ 323223 h 381609"/>
                <a:gd name="connsiteX32" fmla="*/ 235762 w 472868"/>
                <a:gd name="connsiteY32" fmla="*/ 294692 h 381609"/>
                <a:gd name="connsiteX33" fmla="*/ 306220 w 472868"/>
                <a:gd name="connsiteY33" fmla="*/ 274332 h 381609"/>
                <a:gd name="connsiteX34" fmla="*/ 341449 w 472868"/>
                <a:gd name="connsiteY34" fmla="*/ 327286 h 381609"/>
                <a:gd name="connsiteX35" fmla="*/ 376678 w 472868"/>
                <a:gd name="connsiteY35" fmla="*/ 336803 h 381609"/>
                <a:gd name="connsiteX36" fmla="*/ 387517 w 472868"/>
                <a:gd name="connsiteY36" fmla="*/ 359880 h 381609"/>
                <a:gd name="connsiteX37" fmla="*/ 414617 w 472868"/>
                <a:gd name="connsiteY37" fmla="*/ 350384 h 38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2868" h="381609">
                  <a:moveTo>
                    <a:pt x="414617" y="350384"/>
                  </a:moveTo>
                  <a:lnTo>
                    <a:pt x="426800" y="381609"/>
                  </a:lnTo>
                  <a:lnTo>
                    <a:pt x="472869" y="334087"/>
                  </a:lnTo>
                  <a:lnTo>
                    <a:pt x="428166" y="263467"/>
                  </a:lnTo>
                  <a:lnTo>
                    <a:pt x="437640" y="247170"/>
                  </a:lnTo>
                  <a:lnTo>
                    <a:pt x="421380" y="229505"/>
                  </a:lnTo>
                  <a:lnTo>
                    <a:pt x="396991" y="243085"/>
                  </a:lnTo>
                  <a:lnTo>
                    <a:pt x="372602" y="214576"/>
                  </a:lnTo>
                  <a:lnTo>
                    <a:pt x="379388" y="176550"/>
                  </a:lnTo>
                  <a:lnTo>
                    <a:pt x="398357" y="161601"/>
                  </a:lnTo>
                  <a:lnTo>
                    <a:pt x="383442" y="105930"/>
                  </a:lnTo>
                  <a:lnTo>
                    <a:pt x="375312" y="27162"/>
                  </a:lnTo>
                  <a:lnTo>
                    <a:pt x="349579" y="0"/>
                  </a:lnTo>
                  <a:lnTo>
                    <a:pt x="323824" y="2716"/>
                  </a:lnTo>
                  <a:lnTo>
                    <a:pt x="270991" y="51607"/>
                  </a:lnTo>
                  <a:lnTo>
                    <a:pt x="242526" y="31225"/>
                  </a:lnTo>
                  <a:lnTo>
                    <a:pt x="203243" y="51607"/>
                  </a:lnTo>
                  <a:lnTo>
                    <a:pt x="195114" y="19013"/>
                  </a:lnTo>
                  <a:lnTo>
                    <a:pt x="136840" y="0"/>
                  </a:lnTo>
                  <a:lnTo>
                    <a:pt x="89427" y="10865"/>
                  </a:lnTo>
                  <a:lnTo>
                    <a:pt x="94847" y="40742"/>
                  </a:lnTo>
                  <a:lnTo>
                    <a:pt x="65038" y="67904"/>
                  </a:lnTo>
                  <a:lnTo>
                    <a:pt x="54198" y="103214"/>
                  </a:lnTo>
                  <a:lnTo>
                    <a:pt x="21679" y="97782"/>
                  </a:lnTo>
                  <a:lnTo>
                    <a:pt x="6764" y="118142"/>
                  </a:lnTo>
                  <a:lnTo>
                    <a:pt x="0" y="164317"/>
                  </a:lnTo>
                  <a:lnTo>
                    <a:pt x="13550" y="191478"/>
                  </a:lnTo>
                  <a:lnTo>
                    <a:pt x="51488" y="199627"/>
                  </a:lnTo>
                  <a:lnTo>
                    <a:pt x="127366" y="259382"/>
                  </a:lnTo>
                  <a:lnTo>
                    <a:pt x="181564" y="279764"/>
                  </a:lnTo>
                  <a:lnTo>
                    <a:pt x="199168" y="315074"/>
                  </a:lnTo>
                  <a:lnTo>
                    <a:pt x="223557" y="323223"/>
                  </a:lnTo>
                  <a:lnTo>
                    <a:pt x="235762" y="294692"/>
                  </a:lnTo>
                  <a:lnTo>
                    <a:pt x="306220" y="274332"/>
                  </a:lnTo>
                  <a:lnTo>
                    <a:pt x="341449" y="327286"/>
                  </a:lnTo>
                  <a:lnTo>
                    <a:pt x="376678" y="336803"/>
                  </a:lnTo>
                  <a:lnTo>
                    <a:pt x="387517" y="359880"/>
                  </a:lnTo>
                  <a:lnTo>
                    <a:pt x="414617" y="350384"/>
                  </a:lnTo>
                  <a:close/>
                </a:path>
              </a:pathLst>
            </a:custGeom>
            <a:grpFill/>
            <a:ln w="3175" cap="rnd" cmpd="sng">
              <a:solidFill>
                <a:srgbClr val="103140"/>
              </a:solidFill>
              <a:prstDash val="solid"/>
              <a:round/>
            </a:ln>
          </p:spPr>
          <p:txBody>
            <a:bodyPr rtlCol="0" anchor="ctr"/>
            <a:lstStyle/>
            <a:p>
              <a:endParaRPr lang="sv-SE"/>
            </a:p>
          </p:txBody>
        </p:sp>
        <p:sp>
          <p:nvSpPr>
            <p:cNvPr id="412" name="Frihandsfigur 411">
              <a:extLst>
                <a:ext uri="{FF2B5EF4-FFF2-40B4-BE49-F238E27FC236}">
                  <a16:creationId xmlns:a16="http://schemas.microsoft.com/office/drawing/2014/main" id="{3C72D798-0488-4A0F-F2DE-C31AD148B812}"/>
                </a:ext>
              </a:extLst>
            </p:cNvPr>
            <p:cNvSpPr/>
            <p:nvPr/>
          </p:nvSpPr>
          <p:spPr>
            <a:xfrm>
              <a:off x="5303560" y="11764504"/>
              <a:ext cx="436295" cy="349015"/>
            </a:xfrm>
            <a:custGeom>
              <a:avLst/>
              <a:gdLst>
                <a:gd name="connsiteX0" fmla="*/ 239838 w 436295"/>
                <a:gd name="connsiteY0" fmla="*/ 252603 h 349015"/>
                <a:gd name="connsiteX1" fmla="*/ 299456 w 436295"/>
                <a:gd name="connsiteY1" fmla="*/ 252603 h 349015"/>
                <a:gd name="connsiteX2" fmla="*/ 303510 w 436295"/>
                <a:gd name="connsiteY2" fmla="*/ 274332 h 349015"/>
                <a:gd name="connsiteX3" fmla="*/ 336029 w 436295"/>
                <a:gd name="connsiteY3" fmla="*/ 274332 h 349015"/>
                <a:gd name="connsiteX4" fmla="*/ 341449 w 436295"/>
                <a:gd name="connsiteY4" fmla="*/ 248518 h 349015"/>
                <a:gd name="connsiteX5" fmla="*/ 368548 w 436295"/>
                <a:gd name="connsiteY5" fmla="*/ 230873 h 349015"/>
                <a:gd name="connsiteX6" fmla="*/ 392937 w 436295"/>
                <a:gd name="connsiteY6" fmla="*/ 252603 h 349015"/>
                <a:gd name="connsiteX7" fmla="*/ 415982 w 436295"/>
                <a:gd name="connsiteY7" fmla="*/ 226788 h 349015"/>
                <a:gd name="connsiteX8" fmla="*/ 420036 w 436295"/>
                <a:gd name="connsiteY8" fmla="*/ 169749 h 349015"/>
                <a:gd name="connsiteX9" fmla="*/ 436296 w 436295"/>
                <a:gd name="connsiteY9" fmla="*/ 154821 h 349015"/>
                <a:gd name="connsiteX10" fmla="*/ 430876 w 436295"/>
                <a:gd name="connsiteY10" fmla="*/ 108646 h 349015"/>
                <a:gd name="connsiteX11" fmla="*/ 401067 w 436295"/>
                <a:gd name="connsiteY11" fmla="*/ 80116 h 349015"/>
                <a:gd name="connsiteX12" fmla="*/ 413273 w 436295"/>
                <a:gd name="connsiteY12" fmla="*/ 51607 h 349015"/>
                <a:gd name="connsiteX13" fmla="*/ 394303 w 436295"/>
                <a:gd name="connsiteY13" fmla="*/ 39374 h 349015"/>
                <a:gd name="connsiteX14" fmla="*/ 363128 w 436295"/>
                <a:gd name="connsiteY14" fmla="*/ 6780 h 349015"/>
                <a:gd name="connsiteX15" fmla="*/ 303510 w 436295"/>
                <a:gd name="connsiteY15" fmla="*/ 2716 h 349015"/>
                <a:gd name="connsiteX16" fmla="*/ 275067 w 436295"/>
                <a:gd name="connsiteY16" fmla="*/ 17644 h 349015"/>
                <a:gd name="connsiteX17" fmla="*/ 280487 w 436295"/>
                <a:gd name="connsiteY17" fmla="*/ 85548 h 349015"/>
                <a:gd name="connsiteX18" fmla="*/ 256098 w 436295"/>
                <a:gd name="connsiteY18" fmla="*/ 97782 h 349015"/>
                <a:gd name="connsiteX19" fmla="*/ 246602 w 436295"/>
                <a:gd name="connsiteY19" fmla="*/ 57039 h 349015"/>
                <a:gd name="connsiteX20" fmla="*/ 201899 w 436295"/>
                <a:gd name="connsiteY20" fmla="*/ 0 h 349015"/>
                <a:gd name="connsiteX21" fmla="*/ 151755 w 436295"/>
                <a:gd name="connsiteY21" fmla="*/ 16297 h 349015"/>
                <a:gd name="connsiteX22" fmla="*/ 139571 w 436295"/>
                <a:gd name="connsiteY22" fmla="*/ 66535 h 349015"/>
                <a:gd name="connsiteX23" fmla="*/ 97557 w 436295"/>
                <a:gd name="connsiteY23" fmla="*/ 71968 h 349015"/>
                <a:gd name="connsiteX24" fmla="*/ 52854 w 436295"/>
                <a:gd name="connsiteY24" fmla="*/ 29878 h 349015"/>
                <a:gd name="connsiteX25" fmla="*/ 25755 w 436295"/>
                <a:gd name="connsiteY25" fmla="*/ 54323 h 349015"/>
                <a:gd name="connsiteX26" fmla="*/ 35229 w 436295"/>
                <a:gd name="connsiteY26" fmla="*/ 112710 h 349015"/>
                <a:gd name="connsiteX27" fmla="*/ 42015 w 436295"/>
                <a:gd name="connsiteY27" fmla="*/ 154821 h 349015"/>
                <a:gd name="connsiteX28" fmla="*/ 0 w 436295"/>
                <a:gd name="connsiteY28" fmla="*/ 162969 h 349015"/>
                <a:gd name="connsiteX29" fmla="*/ 0 w 436295"/>
                <a:gd name="connsiteY29" fmla="*/ 203712 h 349015"/>
                <a:gd name="connsiteX30" fmla="*/ 20335 w 436295"/>
                <a:gd name="connsiteY30" fmla="*/ 221356 h 349015"/>
                <a:gd name="connsiteX31" fmla="*/ 4076 w 436295"/>
                <a:gd name="connsiteY31" fmla="*/ 258035 h 349015"/>
                <a:gd name="connsiteX32" fmla="*/ 43359 w 436295"/>
                <a:gd name="connsiteY32" fmla="*/ 309642 h 349015"/>
                <a:gd name="connsiteX33" fmla="*/ 66404 w 436295"/>
                <a:gd name="connsiteY33" fmla="*/ 320506 h 349015"/>
                <a:gd name="connsiteX34" fmla="*/ 117892 w 436295"/>
                <a:gd name="connsiteY34" fmla="*/ 330002 h 349015"/>
                <a:gd name="connsiteX35" fmla="*/ 161251 w 436295"/>
                <a:gd name="connsiteY35" fmla="*/ 349015 h 349015"/>
                <a:gd name="connsiteX36" fmla="*/ 182930 w 436295"/>
                <a:gd name="connsiteY36" fmla="*/ 330002 h 349015"/>
                <a:gd name="connsiteX37" fmla="*/ 210029 w 436295"/>
                <a:gd name="connsiteY37" fmla="*/ 274332 h 349015"/>
                <a:gd name="connsiteX38" fmla="*/ 239838 w 436295"/>
                <a:gd name="connsiteY38" fmla="*/ 252603 h 34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6295" h="349015">
                  <a:moveTo>
                    <a:pt x="239838" y="252603"/>
                  </a:moveTo>
                  <a:lnTo>
                    <a:pt x="299456" y="252603"/>
                  </a:lnTo>
                  <a:lnTo>
                    <a:pt x="303510" y="274332"/>
                  </a:lnTo>
                  <a:lnTo>
                    <a:pt x="336029" y="274332"/>
                  </a:lnTo>
                  <a:lnTo>
                    <a:pt x="341449" y="248518"/>
                  </a:lnTo>
                  <a:lnTo>
                    <a:pt x="368548" y="230873"/>
                  </a:lnTo>
                  <a:lnTo>
                    <a:pt x="392937" y="252603"/>
                  </a:lnTo>
                  <a:lnTo>
                    <a:pt x="415982" y="226788"/>
                  </a:lnTo>
                  <a:lnTo>
                    <a:pt x="420036" y="169749"/>
                  </a:lnTo>
                  <a:lnTo>
                    <a:pt x="436296" y="154821"/>
                  </a:lnTo>
                  <a:lnTo>
                    <a:pt x="430876" y="108646"/>
                  </a:lnTo>
                  <a:lnTo>
                    <a:pt x="401067" y="80116"/>
                  </a:lnTo>
                  <a:lnTo>
                    <a:pt x="413273" y="51607"/>
                  </a:lnTo>
                  <a:lnTo>
                    <a:pt x="394303" y="39374"/>
                  </a:lnTo>
                  <a:lnTo>
                    <a:pt x="363128" y="6780"/>
                  </a:lnTo>
                  <a:lnTo>
                    <a:pt x="303510" y="2716"/>
                  </a:lnTo>
                  <a:lnTo>
                    <a:pt x="275067" y="17644"/>
                  </a:lnTo>
                  <a:lnTo>
                    <a:pt x="280487" y="85548"/>
                  </a:lnTo>
                  <a:lnTo>
                    <a:pt x="256098" y="97782"/>
                  </a:lnTo>
                  <a:lnTo>
                    <a:pt x="246602" y="57039"/>
                  </a:lnTo>
                  <a:lnTo>
                    <a:pt x="201899" y="0"/>
                  </a:lnTo>
                  <a:lnTo>
                    <a:pt x="151755" y="16297"/>
                  </a:lnTo>
                  <a:lnTo>
                    <a:pt x="139571" y="66535"/>
                  </a:lnTo>
                  <a:lnTo>
                    <a:pt x="97557" y="71968"/>
                  </a:lnTo>
                  <a:lnTo>
                    <a:pt x="52854" y="29878"/>
                  </a:lnTo>
                  <a:lnTo>
                    <a:pt x="25755" y="54323"/>
                  </a:lnTo>
                  <a:lnTo>
                    <a:pt x="35229" y="112710"/>
                  </a:lnTo>
                  <a:lnTo>
                    <a:pt x="42015" y="154821"/>
                  </a:lnTo>
                  <a:lnTo>
                    <a:pt x="0" y="162969"/>
                  </a:lnTo>
                  <a:lnTo>
                    <a:pt x="0" y="203712"/>
                  </a:lnTo>
                  <a:lnTo>
                    <a:pt x="20335" y="221356"/>
                  </a:lnTo>
                  <a:lnTo>
                    <a:pt x="4076" y="258035"/>
                  </a:lnTo>
                  <a:lnTo>
                    <a:pt x="43359" y="309642"/>
                  </a:lnTo>
                  <a:lnTo>
                    <a:pt x="66404" y="320506"/>
                  </a:lnTo>
                  <a:lnTo>
                    <a:pt x="117892" y="330002"/>
                  </a:lnTo>
                  <a:lnTo>
                    <a:pt x="161251" y="349015"/>
                  </a:lnTo>
                  <a:lnTo>
                    <a:pt x="182930" y="330002"/>
                  </a:lnTo>
                  <a:lnTo>
                    <a:pt x="210029" y="274332"/>
                  </a:lnTo>
                  <a:lnTo>
                    <a:pt x="239838" y="252603"/>
                  </a:lnTo>
                  <a:close/>
                </a:path>
              </a:pathLst>
            </a:custGeom>
            <a:grpFill/>
            <a:ln w="3175" cap="rnd" cmpd="sng">
              <a:solidFill>
                <a:srgbClr val="103140"/>
              </a:solidFill>
              <a:prstDash val="solid"/>
              <a:round/>
            </a:ln>
          </p:spPr>
          <p:txBody>
            <a:bodyPr rtlCol="0" anchor="ctr"/>
            <a:lstStyle/>
            <a:p>
              <a:endParaRPr lang="sv-SE"/>
            </a:p>
          </p:txBody>
        </p:sp>
        <p:sp>
          <p:nvSpPr>
            <p:cNvPr id="413" name="Frihandsfigur 412">
              <a:extLst>
                <a:ext uri="{FF2B5EF4-FFF2-40B4-BE49-F238E27FC236}">
                  <a16:creationId xmlns:a16="http://schemas.microsoft.com/office/drawing/2014/main" id="{1D26AD44-7217-EA6B-AEE3-D52595D18619}"/>
                </a:ext>
              </a:extLst>
            </p:cNvPr>
            <p:cNvSpPr/>
            <p:nvPr/>
          </p:nvSpPr>
          <p:spPr>
            <a:xfrm>
              <a:off x="5189743" y="12015738"/>
              <a:ext cx="201899" cy="260750"/>
            </a:xfrm>
            <a:custGeom>
              <a:avLst/>
              <a:gdLst>
                <a:gd name="connsiteX0" fmla="*/ 135496 w 201899"/>
                <a:gd name="connsiteY0" fmla="*/ 255319 h 260750"/>
                <a:gd name="connsiteX1" fmla="*/ 166671 w 201899"/>
                <a:gd name="connsiteY1" fmla="*/ 228157 h 260750"/>
                <a:gd name="connsiteX2" fmla="*/ 177510 w 201899"/>
                <a:gd name="connsiteY2" fmla="*/ 205080 h 260750"/>
                <a:gd name="connsiteX3" fmla="*/ 201899 w 201899"/>
                <a:gd name="connsiteY3" fmla="*/ 202364 h 260750"/>
                <a:gd name="connsiteX4" fmla="*/ 193770 w 201899"/>
                <a:gd name="connsiteY4" fmla="*/ 150757 h 260750"/>
                <a:gd name="connsiteX5" fmla="*/ 157175 w 201899"/>
                <a:gd name="connsiteY5" fmla="*/ 58408 h 260750"/>
                <a:gd name="connsiteX6" fmla="*/ 117892 w 201899"/>
                <a:gd name="connsiteY6" fmla="*/ 6801 h 260750"/>
                <a:gd name="connsiteX7" fmla="*/ 77243 w 201899"/>
                <a:gd name="connsiteY7" fmla="*/ 0 h 260750"/>
                <a:gd name="connsiteX8" fmla="*/ 46069 w 201899"/>
                <a:gd name="connsiteY8" fmla="*/ 55692 h 260750"/>
                <a:gd name="connsiteX9" fmla="*/ 13550 w 201899"/>
                <a:gd name="connsiteY9" fmla="*/ 63840 h 260750"/>
                <a:gd name="connsiteX10" fmla="*/ 0 w 201899"/>
                <a:gd name="connsiteY10" fmla="*/ 115447 h 260750"/>
                <a:gd name="connsiteX11" fmla="*/ 12206 w 201899"/>
                <a:gd name="connsiteY11" fmla="*/ 150757 h 260750"/>
                <a:gd name="connsiteX12" fmla="*/ 23045 w 201899"/>
                <a:gd name="connsiteY12" fmla="*/ 183351 h 260750"/>
                <a:gd name="connsiteX13" fmla="*/ 27099 w 201899"/>
                <a:gd name="connsiteY13" fmla="*/ 228157 h 260750"/>
                <a:gd name="connsiteX14" fmla="*/ 55564 w 201899"/>
                <a:gd name="connsiteY14" fmla="*/ 240390 h 260750"/>
                <a:gd name="connsiteX15" fmla="*/ 88083 w 201899"/>
                <a:gd name="connsiteY15" fmla="*/ 234958 h 260750"/>
                <a:gd name="connsiteX16" fmla="*/ 100267 w 201899"/>
                <a:gd name="connsiteY16" fmla="*/ 260751 h 260750"/>
                <a:gd name="connsiteX17" fmla="*/ 135496 w 201899"/>
                <a:gd name="connsiteY17" fmla="*/ 255319 h 26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899" h="260750">
                  <a:moveTo>
                    <a:pt x="135496" y="255319"/>
                  </a:moveTo>
                  <a:lnTo>
                    <a:pt x="166671" y="228157"/>
                  </a:lnTo>
                  <a:lnTo>
                    <a:pt x="177510" y="205080"/>
                  </a:lnTo>
                  <a:lnTo>
                    <a:pt x="201899" y="202364"/>
                  </a:lnTo>
                  <a:lnTo>
                    <a:pt x="193770" y="150757"/>
                  </a:lnTo>
                  <a:lnTo>
                    <a:pt x="157175" y="58408"/>
                  </a:lnTo>
                  <a:lnTo>
                    <a:pt x="117892" y="6801"/>
                  </a:lnTo>
                  <a:lnTo>
                    <a:pt x="77243" y="0"/>
                  </a:lnTo>
                  <a:lnTo>
                    <a:pt x="46069" y="55692"/>
                  </a:lnTo>
                  <a:lnTo>
                    <a:pt x="13550" y="63840"/>
                  </a:lnTo>
                  <a:lnTo>
                    <a:pt x="0" y="115447"/>
                  </a:lnTo>
                  <a:lnTo>
                    <a:pt x="12206" y="150757"/>
                  </a:lnTo>
                  <a:lnTo>
                    <a:pt x="23045" y="183351"/>
                  </a:lnTo>
                  <a:lnTo>
                    <a:pt x="27099" y="228157"/>
                  </a:lnTo>
                  <a:lnTo>
                    <a:pt x="55564" y="240390"/>
                  </a:lnTo>
                  <a:lnTo>
                    <a:pt x="88083" y="234958"/>
                  </a:lnTo>
                  <a:lnTo>
                    <a:pt x="100267" y="260751"/>
                  </a:lnTo>
                  <a:lnTo>
                    <a:pt x="135496" y="255319"/>
                  </a:lnTo>
                  <a:close/>
                </a:path>
              </a:pathLst>
            </a:custGeom>
            <a:grpFill/>
            <a:ln w="3175" cap="rnd" cmpd="sng">
              <a:solidFill>
                <a:srgbClr val="103140"/>
              </a:solidFill>
              <a:prstDash val="solid"/>
              <a:round/>
            </a:ln>
          </p:spPr>
          <p:txBody>
            <a:bodyPr rtlCol="0" anchor="ctr"/>
            <a:lstStyle/>
            <a:p>
              <a:endParaRPr lang="sv-SE"/>
            </a:p>
          </p:txBody>
        </p:sp>
        <p:sp>
          <p:nvSpPr>
            <p:cNvPr id="414" name="Frihandsfigur 413">
              <a:extLst>
                <a:ext uri="{FF2B5EF4-FFF2-40B4-BE49-F238E27FC236}">
                  <a16:creationId xmlns:a16="http://schemas.microsoft.com/office/drawing/2014/main" id="{47E6082B-A113-A2AF-29F4-0A9FE6D1429F}"/>
                </a:ext>
              </a:extLst>
            </p:cNvPr>
            <p:cNvSpPr/>
            <p:nvPr/>
          </p:nvSpPr>
          <p:spPr>
            <a:xfrm>
              <a:off x="5325239" y="12074146"/>
              <a:ext cx="237128" cy="251233"/>
            </a:xfrm>
            <a:custGeom>
              <a:avLst/>
              <a:gdLst>
                <a:gd name="connsiteX0" fmla="*/ 0 w 237128"/>
                <a:gd name="connsiteY0" fmla="*/ 196911 h 251233"/>
                <a:gd name="connsiteX1" fmla="*/ 31175 w 237128"/>
                <a:gd name="connsiteY1" fmla="*/ 169749 h 251233"/>
                <a:gd name="connsiteX2" fmla="*/ 42015 w 237128"/>
                <a:gd name="connsiteY2" fmla="*/ 146672 h 251233"/>
                <a:gd name="connsiteX3" fmla="*/ 66404 w 237128"/>
                <a:gd name="connsiteY3" fmla="*/ 143956 h 251233"/>
                <a:gd name="connsiteX4" fmla="*/ 58274 w 237128"/>
                <a:gd name="connsiteY4" fmla="*/ 92349 h 251233"/>
                <a:gd name="connsiteX5" fmla="*/ 21679 w 237128"/>
                <a:gd name="connsiteY5" fmla="*/ 0 h 251233"/>
                <a:gd name="connsiteX6" fmla="*/ 44724 w 237128"/>
                <a:gd name="connsiteY6" fmla="*/ 10865 h 251233"/>
                <a:gd name="connsiteX7" fmla="*/ 96213 w 237128"/>
                <a:gd name="connsiteY7" fmla="*/ 20361 h 251233"/>
                <a:gd name="connsiteX8" fmla="*/ 139571 w 237128"/>
                <a:gd name="connsiteY8" fmla="*/ 39374 h 251233"/>
                <a:gd name="connsiteX9" fmla="*/ 161251 w 237128"/>
                <a:gd name="connsiteY9" fmla="*/ 20361 h 251233"/>
                <a:gd name="connsiteX10" fmla="*/ 181564 w 237128"/>
                <a:gd name="connsiteY10" fmla="*/ 47522 h 251233"/>
                <a:gd name="connsiteX11" fmla="*/ 214083 w 237128"/>
                <a:gd name="connsiteY11" fmla="*/ 43458 h 251233"/>
                <a:gd name="connsiteX12" fmla="*/ 224923 w 237128"/>
                <a:gd name="connsiteY12" fmla="*/ 80116 h 251233"/>
                <a:gd name="connsiteX13" fmla="*/ 211373 w 237128"/>
                <a:gd name="connsiteY13" fmla="*/ 127659 h 251233"/>
                <a:gd name="connsiteX14" fmla="*/ 230343 w 237128"/>
                <a:gd name="connsiteY14" fmla="*/ 142588 h 251233"/>
                <a:gd name="connsiteX15" fmla="*/ 237128 w 237128"/>
                <a:gd name="connsiteY15" fmla="*/ 217292 h 251233"/>
                <a:gd name="connsiteX16" fmla="*/ 215449 w 237128"/>
                <a:gd name="connsiteY16" fmla="*/ 241738 h 251233"/>
                <a:gd name="connsiteX17" fmla="*/ 176144 w 237128"/>
                <a:gd name="connsiteY17" fmla="*/ 243085 h 251233"/>
                <a:gd name="connsiteX18" fmla="*/ 119236 w 237128"/>
                <a:gd name="connsiteY18" fmla="*/ 245802 h 251233"/>
                <a:gd name="connsiteX19" fmla="*/ 77243 w 237128"/>
                <a:gd name="connsiteY19" fmla="*/ 251234 h 251233"/>
                <a:gd name="connsiteX20" fmla="*/ 54198 w 237128"/>
                <a:gd name="connsiteY20" fmla="*/ 249886 h 251233"/>
                <a:gd name="connsiteX21" fmla="*/ 24389 w 237128"/>
                <a:gd name="connsiteY21" fmla="*/ 243085 h 251233"/>
                <a:gd name="connsiteX22" fmla="*/ 0 w 237128"/>
                <a:gd name="connsiteY22" fmla="*/ 196911 h 25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128" h="251233">
                  <a:moveTo>
                    <a:pt x="0" y="196911"/>
                  </a:moveTo>
                  <a:lnTo>
                    <a:pt x="31175" y="169749"/>
                  </a:lnTo>
                  <a:lnTo>
                    <a:pt x="42015" y="146672"/>
                  </a:lnTo>
                  <a:lnTo>
                    <a:pt x="66404" y="143956"/>
                  </a:lnTo>
                  <a:lnTo>
                    <a:pt x="58274" y="92349"/>
                  </a:lnTo>
                  <a:lnTo>
                    <a:pt x="21679" y="0"/>
                  </a:lnTo>
                  <a:lnTo>
                    <a:pt x="44724" y="10865"/>
                  </a:lnTo>
                  <a:lnTo>
                    <a:pt x="96213" y="20361"/>
                  </a:lnTo>
                  <a:lnTo>
                    <a:pt x="139571" y="39374"/>
                  </a:lnTo>
                  <a:lnTo>
                    <a:pt x="161251" y="20361"/>
                  </a:lnTo>
                  <a:lnTo>
                    <a:pt x="181564" y="47522"/>
                  </a:lnTo>
                  <a:lnTo>
                    <a:pt x="214083" y="43458"/>
                  </a:lnTo>
                  <a:lnTo>
                    <a:pt x="224923" y="80116"/>
                  </a:lnTo>
                  <a:lnTo>
                    <a:pt x="211373" y="127659"/>
                  </a:lnTo>
                  <a:lnTo>
                    <a:pt x="230343" y="142588"/>
                  </a:lnTo>
                  <a:lnTo>
                    <a:pt x="237128" y="217292"/>
                  </a:lnTo>
                  <a:lnTo>
                    <a:pt x="215449" y="241738"/>
                  </a:lnTo>
                  <a:lnTo>
                    <a:pt x="176144" y="243085"/>
                  </a:lnTo>
                  <a:lnTo>
                    <a:pt x="119236" y="245802"/>
                  </a:lnTo>
                  <a:lnTo>
                    <a:pt x="77243" y="251234"/>
                  </a:lnTo>
                  <a:lnTo>
                    <a:pt x="54198" y="249886"/>
                  </a:lnTo>
                  <a:lnTo>
                    <a:pt x="24389" y="243085"/>
                  </a:lnTo>
                  <a:lnTo>
                    <a:pt x="0" y="196911"/>
                  </a:lnTo>
                  <a:close/>
                </a:path>
              </a:pathLst>
            </a:custGeom>
            <a:grpFill/>
            <a:ln w="3175" cap="rnd" cmpd="sng">
              <a:solidFill>
                <a:srgbClr val="103140"/>
              </a:solidFill>
              <a:prstDash val="solid"/>
              <a:round/>
            </a:ln>
          </p:spPr>
          <p:txBody>
            <a:bodyPr rtlCol="0" anchor="ctr"/>
            <a:lstStyle/>
            <a:p>
              <a:endParaRPr lang="sv-SE"/>
            </a:p>
          </p:txBody>
        </p:sp>
        <p:sp>
          <p:nvSpPr>
            <p:cNvPr id="415" name="Frihandsfigur 414">
              <a:extLst>
                <a:ext uri="{FF2B5EF4-FFF2-40B4-BE49-F238E27FC236}">
                  <a16:creationId xmlns:a16="http://schemas.microsoft.com/office/drawing/2014/main" id="{B94E2B1C-2E3E-8B12-028E-A644CC434017}"/>
                </a:ext>
              </a:extLst>
            </p:cNvPr>
            <p:cNvSpPr/>
            <p:nvPr/>
          </p:nvSpPr>
          <p:spPr>
            <a:xfrm>
              <a:off x="5272407" y="12271056"/>
              <a:ext cx="132785" cy="207796"/>
            </a:xfrm>
            <a:custGeom>
              <a:avLst/>
              <a:gdLst>
                <a:gd name="connsiteX0" fmla="*/ 52832 w 132785"/>
                <a:gd name="connsiteY0" fmla="*/ 0 h 207796"/>
                <a:gd name="connsiteX1" fmla="*/ 77222 w 132785"/>
                <a:gd name="connsiteY1" fmla="*/ 46175 h 207796"/>
                <a:gd name="connsiteX2" fmla="*/ 78587 w 132785"/>
                <a:gd name="connsiteY2" fmla="*/ 88286 h 207796"/>
                <a:gd name="connsiteX3" fmla="*/ 98901 w 132785"/>
                <a:gd name="connsiteY3" fmla="*/ 134460 h 207796"/>
                <a:gd name="connsiteX4" fmla="*/ 132786 w 132785"/>
                <a:gd name="connsiteY4" fmla="*/ 171118 h 207796"/>
                <a:gd name="connsiteX5" fmla="*/ 100267 w 132785"/>
                <a:gd name="connsiteY5" fmla="*/ 207797 h 207796"/>
                <a:gd name="connsiteX6" fmla="*/ 65038 w 132785"/>
                <a:gd name="connsiteY6" fmla="*/ 205080 h 207796"/>
                <a:gd name="connsiteX7" fmla="*/ 33863 w 132785"/>
                <a:gd name="connsiteY7" fmla="*/ 188783 h 207796"/>
                <a:gd name="connsiteX8" fmla="*/ 0 w 132785"/>
                <a:gd name="connsiteY8" fmla="*/ 160253 h 207796"/>
                <a:gd name="connsiteX9" fmla="*/ 5420 w 132785"/>
                <a:gd name="connsiteY9" fmla="*/ 131744 h 207796"/>
                <a:gd name="connsiteX10" fmla="*/ 27099 w 132785"/>
                <a:gd name="connsiteY10" fmla="*/ 120880 h 207796"/>
                <a:gd name="connsiteX11" fmla="*/ 17604 w 132785"/>
                <a:gd name="connsiteY11" fmla="*/ 5432 h 207796"/>
                <a:gd name="connsiteX12" fmla="*/ 52832 w 132785"/>
                <a:gd name="connsiteY12" fmla="*/ 0 h 20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85" h="207796">
                  <a:moveTo>
                    <a:pt x="52832" y="0"/>
                  </a:moveTo>
                  <a:lnTo>
                    <a:pt x="77222" y="46175"/>
                  </a:lnTo>
                  <a:lnTo>
                    <a:pt x="78587" y="88286"/>
                  </a:lnTo>
                  <a:lnTo>
                    <a:pt x="98901" y="134460"/>
                  </a:lnTo>
                  <a:lnTo>
                    <a:pt x="132786" y="171118"/>
                  </a:lnTo>
                  <a:lnTo>
                    <a:pt x="100267" y="207797"/>
                  </a:lnTo>
                  <a:lnTo>
                    <a:pt x="65038" y="205080"/>
                  </a:lnTo>
                  <a:lnTo>
                    <a:pt x="33863" y="188783"/>
                  </a:lnTo>
                  <a:lnTo>
                    <a:pt x="0" y="160253"/>
                  </a:lnTo>
                  <a:lnTo>
                    <a:pt x="5420" y="131744"/>
                  </a:lnTo>
                  <a:lnTo>
                    <a:pt x="27099" y="120880"/>
                  </a:lnTo>
                  <a:lnTo>
                    <a:pt x="17604" y="5432"/>
                  </a:lnTo>
                  <a:lnTo>
                    <a:pt x="52832" y="0"/>
                  </a:lnTo>
                  <a:close/>
                </a:path>
              </a:pathLst>
            </a:custGeom>
            <a:grpFill/>
            <a:ln w="3175" cap="rnd" cmpd="sng">
              <a:solidFill>
                <a:srgbClr val="103140"/>
              </a:solidFill>
              <a:prstDash val="solid"/>
              <a:round/>
            </a:ln>
          </p:spPr>
          <p:txBody>
            <a:bodyPr rtlCol="0" anchor="ctr"/>
            <a:lstStyle/>
            <a:p>
              <a:endParaRPr lang="sv-SE"/>
            </a:p>
          </p:txBody>
        </p:sp>
        <p:sp>
          <p:nvSpPr>
            <p:cNvPr id="416" name="Frihandsfigur 415">
              <a:extLst>
                <a:ext uri="{FF2B5EF4-FFF2-40B4-BE49-F238E27FC236}">
                  <a16:creationId xmlns:a16="http://schemas.microsoft.com/office/drawing/2014/main" id="{F1A42B64-61F5-7E6E-EA4B-8F2103281E0B}"/>
                </a:ext>
              </a:extLst>
            </p:cNvPr>
            <p:cNvSpPr/>
            <p:nvPr/>
          </p:nvSpPr>
          <p:spPr>
            <a:xfrm>
              <a:off x="4956691" y="12014390"/>
              <a:ext cx="245257" cy="321853"/>
            </a:xfrm>
            <a:custGeom>
              <a:avLst/>
              <a:gdLst>
                <a:gd name="connsiteX0" fmla="*/ 86717 w 245257"/>
                <a:gd name="connsiteY0" fmla="*/ 86917 h 321853"/>
                <a:gd name="connsiteX1" fmla="*/ 111106 w 245257"/>
                <a:gd name="connsiteY1" fmla="*/ 19013 h 321853"/>
                <a:gd name="connsiteX2" fmla="*/ 136861 w 245257"/>
                <a:gd name="connsiteY2" fmla="*/ 0 h 321853"/>
                <a:gd name="connsiteX3" fmla="*/ 154465 w 245257"/>
                <a:gd name="connsiteY3" fmla="*/ 16297 h 321853"/>
                <a:gd name="connsiteX4" fmla="*/ 134152 w 245257"/>
                <a:gd name="connsiteY4" fmla="*/ 92349 h 321853"/>
                <a:gd name="connsiteX5" fmla="*/ 146335 w 245257"/>
                <a:gd name="connsiteY5" fmla="*/ 119511 h 321853"/>
                <a:gd name="connsiteX6" fmla="*/ 154465 w 245257"/>
                <a:gd name="connsiteY6" fmla="*/ 95065 h 321853"/>
                <a:gd name="connsiteX7" fmla="*/ 173434 w 245257"/>
                <a:gd name="connsiteY7" fmla="*/ 89633 h 321853"/>
                <a:gd name="connsiteX8" fmla="*/ 188350 w 245257"/>
                <a:gd name="connsiteY8" fmla="*/ 114079 h 321853"/>
                <a:gd name="connsiteX9" fmla="*/ 172090 w 245257"/>
                <a:gd name="connsiteY9" fmla="*/ 131723 h 321853"/>
                <a:gd name="connsiteX10" fmla="*/ 173434 w 245257"/>
                <a:gd name="connsiteY10" fmla="*/ 162969 h 321853"/>
                <a:gd name="connsiteX11" fmla="*/ 245258 w 245257"/>
                <a:gd name="connsiteY11" fmla="*/ 152105 h 321853"/>
                <a:gd name="connsiteX12" fmla="*/ 189694 w 245257"/>
                <a:gd name="connsiteY12" fmla="*/ 177898 h 321853"/>
                <a:gd name="connsiteX13" fmla="*/ 170724 w 245257"/>
                <a:gd name="connsiteY13" fmla="*/ 211860 h 321853"/>
                <a:gd name="connsiteX14" fmla="*/ 157175 w 245257"/>
                <a:gd name="connsiteY14" fmla="*/ 271616 h 321853"/>
                <a:gd name="connsiteX15" fmla="*/ 124656 w 245257"/>
                <a:gd name="connsiteY15" fmla="*/ 294692 h 321853"/>
                <a:gd name="connsiteX16" fmla="*/ 94847 w 245257"/>
                <a:gd name="connsiteY16" fmla="*/ 300125 h 321853"/>
                <a:gd name="connsiteX17" fmla="*/ 81297 w 245257"/>
                <a:gd name="connsiteY17" fmla="*/ 321854 h 321853"/>
                <a:gd name="connsiteX18" fmla="*/ 14915 w 245257"/>
                <a:gd name="connsiteY18" fmla="*/ 300125 h 321853"/>
                <a:gd name="connsiteX19" fmla="*/ 8130 w 245257"/>
                <a:gd name="connsiteY19" fmla="*/ 267531 h 321853"/>
                <a:gd name="connsiteX20" fmla="*/ 0 w 245257"/>
                <a:gd name="connsiteY20" fmla="*/ 236306 h 321853"/>
                <a:gd name="connsiteX21" fmla="*/ 9496 w 245257"/>
                <a:gd name="connsiteY21" fmla="*/ 186046 h 321853"/>
                <a:gd name="connsiteX22" fmla="*/ 9496 w 245257"/>
                <a:gd name="connsiteY22" fmla="*/ 130375 h 321853"/>
                <a:gd name="connsiteX23" fmla="*/ 62328 w 245257"/>
                <a:gd name="connsiteY23" fmla="*/ 92349 h 321853"/>
                <a:gd name="connsiteX24" fmla="*/ 86717 w 245257"/>
                <a:gd name="connsiteY24" fmla="*/ 86917 h 32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5257" h="321853">
                  <a:moveTo>
                    <a:pt x="86717" y="86917"/>
                  </a:moveTo>
                  <a:lnTo>
                    <a:pt x="111106" y="19013"/>
                  </a:lnTo>
                  <a:lnTo>
                    <a:pt x="136861" y="0"/>
                  </a:lnTo>
                  <a:lnTo>
                    <a:pt x="154465" y="16297"/>
                  </a:lnTo>
                  <a:lnTo>
                    <a:pt x="134152" y="92349"/>
                  </a:lnTo>
                  <a:lnTo>
                    <a:pt x="146335" y="119511"/>
                  </a:lnTo>
                  <a:lnTo>
                    <a:pt x="154465" y="95065"/>
                  </a:lnTo>
                  <a:lnTo>
                    <a:pt x="173434" y="89633"/>
                  </a:lnTo>
                  <a:lnTo>
                    <a:pt x="188350" y="114079"/>
                  </a:lnTo>
                  <a:lnTo>
                    <a:pt x="172090" y="131723"/>
                  </a:lnTo>
                  <a:lnTo>
                    <a:pt x="173434" y="162969"/>
                  </a:lnTo>
                  <a:lnTo>
                    <a:pt x="245258" y="152105"/>
                  </a:lnTo>
                  <a:lnTo>
                    <a:pt x="189694" y="177898"/>
                  </a:lnTo>
                  <a:lnTo>
                    <a:pt x="170724" y="211860"/>
                  </a:lnTo>
                  <a:lnTo>
                    <a:pt x="157175" y="271616"/>
                  </a:lnTo>
                  <a:lnTo>
                    <a:pt x="124656" y="294692"/>
                  </a:lnTo>
                  <a:lnTo>
                    <a:pt x="94847" y="300125"/>
                  </a:lnTo>
                  <a:lnTo>
                    <a:pt x="81297" y="321854"/>
                  </a:lnTo>
                  <a:lnTo>
                    <a:pt x="14915" y="300125"/>
                  </a:lnTo>
                  <a:lnTo>
                    <a:pt x="8130" y="267531"/>
                  </a:lnTo>
                  <a:lnTo>
                    <a:pt x="0" y="236306"/>
                  </a:lnTo>
                  <a:lnTo>
                    <a:pt x="9496" y="186046"/>
                  </a:lnTo>
                  <a:lnTo>
                    <a:pt x="9496" y="130375"/>
                  </a:lnTo>
                  <a:lnTo>
                    <a:pt x="62328" y="92349"/>
                  </a:lnTo>
                  <a:lnTo>
                    <a:pt x="86717" y="86917"/>
                  </a:lnTo>
                  <a:close/>
                </a:path>
              </a:pathLst>
            </a:custGeom>
            <a:grpFill/>
            <a:ln w="3175" cap="rnd" cmpd="sng">
              <a:solidFill>
                <a:srgbClr val="103140"/>
              </a:solidFill>
              <a:prstDash val="solid"/>
              <a:round/>
            </a:ln>
          </p:spPr>
          <p:txBody>
            <a:bodyPr rtlCol="0" anchor="ctr"/>
            <a:lstStyle/>
            <a:p>
              <a:endParaRPr lang="sv-SE"/>
            </a:p>
          </p:txBody>
        </p:sp>
        <p:sp>
          <p:nvSpPr>
            <p:cNvPr id="417" name="Frihandsfigur 416">
              <a:extLst>
                <a:ext uri="{FF2B5EF4-FFF2-40B4-BE49-F238E27FC236}">
                  <a16:creationId xmlns:a16="http://schemas.microsoft.com/office/drawing/2014/main" id="{632499F6-3A68-733F-E95F-2B16B4BBCF3C}"/>
                </a:ext>
              </a:extLst>
            </p:cNvPr>
            <p:cNvSpPr/>
            <p:nvPr/>
          </p:nvSpPr>
          <p:spPr>
            <a:xfrm>
              <a:off x="5177560" y="12243895"/>
              <a:ext cx="121946" cy="202364"/>
            </a:xfrm>
            <a:custGeom>
              <a:avLst/>
              <a:gdLst>
                <a:gd name="connsiteX0" fmla="*/ 23023 w 121946"/>
                <a:gd name="connsiteY0" fmla="*/ 73336 h 202364"/>
                <a:gd name="connsiteX1" fmla="*/ 33863 w 121946"/>
                <a:gd name="connsiteY1" fmla="*/ 129028 h 202364"/>
                <a:gd name="connsiteX2" fmla="*/ 5420 w 121946"/>
                <a:gd name="connsiteY2" fmla="*/ 158906 h 202364"/>
                <a:gd name="connsiteX3" fmla="*/ 0 w 121946"/>
                <a:gd name="connsiteY3" fmla="*/ 190131 h 202364"/>
                <a:gd name="connsiteX4" fmla="*/ 50122 w 121946"/>
                <a:gd name="connsiteY4" fmla="*/ 202364 h 202364"/>
                <a:gd name="connsiteX5" fmla="*/ 94847 w 121946"/>
                <a:gd name="connsiteY5" fmla="*/ 187415 h 202364"/>
                <a:gd name="connsiteX6" fmla="*/ 100267 w 121946"/>
                <a:gd name="connsiteY6" fmla="*/ 158906 h 202364"/>
                <a:gd name="connsiteX7" fmla="*/ 121946 w 121946"/>
                <a:gd name="connsiteY7" fmla="*/ 148041 h 202364"/>
                <a:gd name="connsiteX8" fmla="*/ 112450 w 121946"/>
                <a:gd name="connsiteY8" fmla="*/ 32594 h 202364"/>
                <a:gd name="connsiteX9" fmla="*/ 100267 w 121946"/>
                <a:gd name="connsiteY9" fmla="*/ 6801 h 202364"/>
                <a:gd name="connsiteX10" fmla="*/ 67748 w 121946"/>
                <a:gd name="connsiteY10" fmla="*/ 12233 h 202364"/>
                <a:gd name="connsiteX11" fmla="*/ 39283 w 121946"/>
                <a:gd name="connsiteY11" fmla="*/ 0 h 202364"/>
                <a:gd name="connsiteX12" fmla="*/ 21679 w 121946"/>
                <a:gd name="connsiteY12" fmla="*/ 23098 h 202364"/>
                <a:gd name="connsiteX13" fmla="*/ 23023 w 121946"/>
                <a:gd name="connsiteY13" fmla="*/ 73336 h 20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46" h="202364">
                  <a:moveTo>
                    <a:pt x="23023" y="73336"/>
                  </a:moveTo>
                  <a:lnTo>
                    <a:pt x="33863" y="129028"/>
                  </a:lnTo>
                  <a:lnTo>
                    <a:pt x="5420" y="158906"/>
                  </a:lnTo>
                  <a:lnTo>
                    <a:pt x="0" y="190131"/>
                  </a:lnTo>
                  <a:lnTo>
                    <a:pt x="50122" y="202364"/>
                  </a:lnTo>
                  <a:lnTo>
                    <a:pt x="94847" y="187415"/>
                  </a:lnTo>
                  <a:lnTo>
                    <a:pt x="100267" y="158906"/>
                  </a:lnTo>
                  <a:lnTo>
                    <a:pt x="121946" y="148041"/>
                  </a:lnTo>
                  <a:lnTo>
                    <a:pt x="112450" y="32594"/>
                  </a:lnTo>
                  <a:lnTo>
                    <a:pt x="100267" y="6801"/>
                  </a:lnTo>
                  <a:lnTo>
                    <a:pt x="67748" y="12233"/>
                  </a:lnTo>
                  <a:lnTo>
                    <a:pt x="39283" y="0"/>
                  </a:lnTo>
                  <a:lnTo>
                    <a:pt x="21679" y="23098"/>
                  </a:lnTo>
                  <a:lnTo>
                    <a:pt x="23023" y="73336"/>
                  </a:lnTo>
                  <a:close/>
                </a:path>
              </a:pathLst>
            </a:custGeom>
            <a:grpFill/>
            <a:ln w="3175" cap="rnd" cmpd="sng">
              <a:solidFill>
                <a:srgbClr val="103140"/>
              </a:solidFill>
              <a:prstDash val="solid"/>
              <a:round/>
            </a:ln>
          </p:spPr>
          <p:txBody>
            <a:bodyPr rtlCol="0" anchor="ctr"/>
            <a:lstStyle/>
            <a:p>
              <a:endParaRPr lang="sv-SE"/>
            </a:p>
          </p:txBody>
        </p:sp>
        <p:sp>
          <p:nvSpPr>
            <p:cNvPr id="418" name="Frihandsfigur 417">
              <a:extLst>
                <a:ext uri="{FF2B5EF4-FFF2-40B4-BE49-F238E27FC236}">
                  <a16:creationId xmlns:a16="http://schemas.microsoft.com/office/drawing/2014/main" id="{94D292E0-15A0-A43D-C06F-9D1C7611B850}"/>
                </a:ext>
              </a:extLst>
            </p:cNvPr>
            <p:cNvSpPr/>
            <p:nvPr/>
          </p:nvSpPr>
          <p:spPr>
            <a:xfrm>
              <a:off x="4810356" y="11934253"/>
              <a:ext cx="456631" cy="243106"/>
            </a:xfrm>
            <a:custGeom>
              <a:avLst/>
              <a:gdLst>
                <a:gd name="connsiteX0" fmla="*/ 425456 w 456631"/>
                <a:gd name="connsiteY0" fmla="*/ 137176 h 243106"/>
                <a:gd name="connsiteX1" fmla="*/ 456631 w 456631"/>
                <a:gd name="connsiteY1" fmla="*/ 81485 h 243106"/>
                <a:gd name="connsiteX2" fmla="*/ 397013 w 456631"/>
                <a:gd name="connsiteY2" fmla="*/ 57039 h 243106"/>
                <a:gd name="connsiteX3" fmla="*/ 307586 w 456631"/>
                <a:gd name="connsiteY3" fmla="*/ 31246 h 243106"/>
                <a:gd name="connsiteX4" fmla="*/ 298090 w 456631"/>
                <a:gd name="connsiteY4" fmla="*/ 43458 h 243106"/>
                <a:gd name="connsiteX5" fmla="*/ 241182 w 456631"/>
                <a:gd name="connsiteY5" fmla="*/ 25814 h 243106"/>
                <a:gd name="connsiteX6" fmla="*/ 223579 w 456631"/>
                <a:gd name="connsiteY6" fmla="*/ 0 h 243106"/>
                <a:gd name="connsiteX7" fmla="*/ 201899 w 456631"/>
                <a:gd name="connsiteY7" fmla="*/ 1369 h 243106"/>
                <a:gd name="connsiteX8" fmla="*/ 196480 w 456631"/>
                <a:gd name="connsiteY8" fmla="*/ 28530 h 243106"/>
                <a:gd name="connsiteX9" fmla="*/ 174800 w 456631"/>
                <a:gd name="connsiteY9" fmla="*/ 63840 h 243106"/>
                <a:gd name="connsiteX10" fmla="*/ 126022 w 456631"/>
                <a:gd name="connsiteY10" fmla="*/ 63840 h 243106"/>
                <a:gd name="connsiteX11" fmla="*/ 92137 w 456631"/>
                <a:gd name="connsiteY11" fmla="*/ 81485 h 243106"/>
                <a:gd name="connsiteX12" fmla="*/ 47434 w 456631"/>
                <a:gd name="connsiteY12" fmla="*/ 80137 h 243106"/>
                <a:gd name="connsiteX13" fmla="*/ 0 w 456631"/>
                <a:gd name="connsiteY13" fmla="*/ 100498 h 243106"/>
                <a:gd name="connsiteX14" fmla="*/ 24389 w 456631"/>
                <a:gd name="connsiteY14" fmla="*/ 139893 h 243106"/>
                <a:gd name="connsiteX15" fmla="*/ 104343 w 456631"/>
                <a:gd name="connsiteY15" fmla="*/ 123596 h 243106"/>
                <a:gd name="connsiteX16" fmla="*/ 107052 w 456631"/>
                <a:gd name="connsiteY16" fmla="*/ 141240 h 243106"/>
                <a:gd name="connsiteX17" fmla="*/ 98923 w 456631"/>
                <a:gd name="connsiteY17" fmla="*/ 164338 h 243106"/>
                <a:gd name="connsiteX18" fmla="*/ 123312 w 456631"/>
                <a:gd name="connsiteY18" fmla="*/ 177919 h 243106"/>
                <a:gd name="connsiteX19" fmla="*/ 120602 w 456631"/>
                <a:gd name="connsiteY19" fmla="*/ 209144 h 243106"/>
                <a:gd name="connsiteX20" fmla="*/ 155831 w 456631"/>
                <a:gd name="connsiteY20" fmla="*/ 210513 h 243106"/>
                <a:gd name="connsiteX21" fmla="*/ 208663 w 456631"/>
                <a:gd name="connsiteY21" fmla="*/ 172487 h 243106"/>
                <a:gd name="connsiteX22" fmla="*/ 233052 w 456631"/>
                <a:gd name="connsiteY22" fmla="*/ 167054 h 243106"/>
                <a:gd name="connsiteX23" fmla="*/ 257442 w 456631"/>
                <a:gd name="connsiteY23" fmla="*/ 99150 h 243106"/>
                <a:gd name="connsiteX24" fmla="*/ 283197 w 456631"/>
                <a:gd name="connsiteY24" fmla="*/ 80137 h 243106"/>
                <a:gd name="connsiteX25" fmla="*/ 300800 w 456631"/>
                <a:gd name="connsiteY25" fmla="*/ 96434 h 243106"/>
                <a:gd name="connsiteX26" fmla="*/ 280487 w 456631"/>
                <a:gd name="connsiteY26" fmla="*/ 172487 h 243106"/>
                <a:gd name="connsiteX27" fmla="*/ 292671 w 456631"/>
                <a:gd name="connsiteY27" fmla="*/ 199648 h 243106"/>
                <a:gd name="connsiteX28" fmla="*/ 300800 w 456631"/>
                <a:gd name="connsiteY28" fmla="*/ 175203 h 243106"/>
                <a:gd name="connsiteX29" fmla="*/ 319770 w 456631"/>
                <a:gd name="connsiteY29" fmla="*/ 169770 h 243106"/>
                <a:gd name="connsiteX30" fmla="*/ 334685 w 456631"/>
                <a:gd name="connsiteY30" fmla="*/ 194216 h 243106"/>
                <a:gd name="connsiteX31" fmla="*/ 318426 w 456631"/>
                <a:gd name="connsiteY31" fmla="*/ 211860 h 243106"/>
                <a:gd name="connsiteX32" fmla="*/ 319770 w 456631"/>
                <a:gd name="connsiteY32" fmla="*/ 243107 h 243106"/>
                <a:gd name="connsiteX33" fmla="*/ 391593 w 456631"/>
                <a:gd name="connsiteY33" fmla="*/ 232242 h 243106"/>
                <a:gd name="connsiteX34" fmla="*/ 379388 w 456631"/>
                <a:gd name="connsiteY34" fmla="*/ 196932 h 243106"/>
                <a:gd name="connsiteX35" fmla="*/ 392937 w 456631"/>
                <a:gd name="connsiteY35" fmla="*/ 145325 h 243106"/>
                <a:gd name="connsiteX36" fmla="*/ 425456 w 456631"/>
                <a:gd name="connsiteY36" fmla="*/ 137176 h 24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6631" h="243106">
                  <a:moveTo>
                    <a:pt x="425456" y="137176"/>
                  </a:moveTo>
                  <a:lnTo>
                    <a:pt x="456631" y="81485"/>
                  </a:lnTo>
                  <a:lnTo>
                    <a:pt x="397013" y="57039"/>
                  </a:lnTo>
                  <a:lnTo>
                    <a:pt x="307586" y="31246"/>
                  </a:lnTo>
                  <a:lnTo>
                    <a:pt x="298090" y="43458"/>
                  </a:lnTo>
                  <a:lnTo>
                    <a:pt x="241182" y="25814"/>
                  </a:lnTo>
                  <a:lnTo>
                    <a:pt x="223579" y="0"/>
                  </a:lnTo>
                  <a:lnTo>
                    <a:pt x="201899" y="1369"/>
                  </a:lnTo>
                  <a:lnTo>
                    <a:pt x="196480" y="28530"/>
                  </a:lnTo>
                  <a:lnTo>
                    <a:pt x="174800" y="63840"/>
                  </a:lnTo>
                  <a:lnTo>
                    <a:pt x="126022" y="63840"/>
                  </a:lnTo>
                  <a:lnTo>
                    <a:pt x="92137" y="81485"/>
                  </a:lnTo>
                  <a:lnTo>
                    <a:pt x="47434" y="80137"/>
                  </a:lnTo>
                  <a:lnTo>
                    <a:pt x="0" y="100498"/>
                  </a:lnTo>
                  <a:lnTo>
                    <a:pt x="24389" y="139893"/>
                  </a:lnTo>
                  <a:lnTo>
                    <a:pt x="104343" y="123596"/>
                  </a:lnTo>
                  <a:lnTo>
                    <a:pt x="107052" y="141240"/>
                  </a:lnTo>
                  <a:lnTo>
                    <a:pt x="98923" y="164338"/>
                  </a:lnTo>
                  <a:lnTo>
                    <a:pt x="123312" y="177919"/>
                  </a:lnTo>
                  <a:lnTo>
                    <a:pt x="120602" y="209144"/>
                  </a:lnTo>
                  <a:lnTo>
                    <a:pt x="155831" y="210513"/>
                  </a:lnTo>
                  <a:lnTo>
                    <a:pt x="208663" y="172487"/>
                  </a:lnTo>
                  <a:lnTo>
                    <a:pt x="233052" y="167054"/>
                  </a:lnTo>
                  <a:lnTo>
                    <a:pt x="257442" y="99150"/>
                  </a:lnTo>
                  <a:lnTo>
                    <a:pt x="283197" y="80137"/>
                  </a:lnTo>
                  <a:lnTo>
                    <a:pt x="300800" y="96434"/>
                  </a:lnTo>
                  <a:lnTo>
                    <a:pt x="280487" y="172487"/>
                  </a:lnTo>
                  <a:lnTo>
                    <a:pt x="292671" y="199648"/>
                  </a:lnTo>
                  <a:lnTo>
                    <a:pt x="300800" y="175203"/>
                  </a:lnTo>
                  <a:lnTo>
                    <a:pt x="319770" y="169770"/>
                  </a:lnTo>
                  <a:lnTo>
                    <a:pt x="334685" y="194216"/>
                  </a:lnTo>
                  <a:lnTo>
                    <a:pt x="318426" y="211860"/>
                  </a:lnTo>
                  <a:lnTo>
                    <a:pt x="319770" y="243107"/>
                  </a:lnTo>
                  <a:lnTo>
                    <a:pt x="391593" y="232242"/>
                  </a:lnTo>
                  <a:lnTo>
                    <a:pt x="379388" y="196932"/>
                  </a:lnTo>
                  <a:lnTo>
                    <a:pt x="392937" y="145325"/>
                  </a:lnTo>
                  <a:lnTo>
                    <a:pt x="425456" y="137176"/>
                  </a:lnTo>
                  <a:close/>
                </a:path>
              </a:pathLst>
            </a:custGeom>
            <a:grpFill/>
            <a:ln w="3175" cap="rnd" cmpd="sng">
              <a:solidFill>
                <a:srgbClr val="103140"/>
              </a:solidFill>
              <a:prstDash val="solid"/>
              <a:round/>
            </a:ln>
          </p:spPr>
          <p:txBody>
            <a:bodyPr rtlCol="0" anchor="ctr"/>
            <a:lstStyle/>
            <a:p>
              <a:endParaRPr lang="sv-SE"/>
            </a:p>
          </p:txBody>
        </p:sp>
        <p:sp>
          <p:nvSpPr>
            <p:cNvPr id="419" name="Frihandsfigur 418">
              <a:extLst>
                <a:ext uri="{FF2B5EF4-FFF2-40B4-BE49-F238E27FC236}">
                  <a16:creationId xmlns:a16="http://schemas.microsoft.com/office/drawing/2014/main" id="{8508D9E2-06D7-EAA9-5DDE-83A41E4962F7}"/>
                </a:ext>
              </a:extLst>
            </p:cNvPr>
            <p:cNvSpPr/>
            <p:nvPr/>
          </p:nvSpPr>
          <p:spPr>
            <a:xfrm>
              <a:off x="4817141" y="12166495"/>
              <a:ext cx="410540" cy="551379"/>
            </a:xfrm>
            <a:custGeom>
              <a:avLst/>
              <a:gdLst>
                <a:gd name="connsiteX0" fmla="*/ 388861 w 410540"/>
                <a:gd name="connsiteY0" fmla="*/ 320506 h 551379"/>
                <a:gd name="connsiteX1" fmla="*/ 410541 w 410540"/>
                <a:gd name="connsiteY1" fmla="*/ 279764 h 551379"/>
                <a:gd name="connsiteX2" fmla="*/ 360418 w 410540"/>
                <a:gd name="connsiteY2" fmla="*/ 267531 h 551379"/>
                <a:gd name="connsiteX3" fmla="*/ 365838 w 410540"/>
                <a:gd name="connsiteY3" fmla="*/ 236306 h 551379"/>
                <a:gd name="connsiteX4" fmla="*/ 394281 w 410540"/>
                <a:gd name="connsiteY4" fmla="*/ 206428 h 551379"/>
                <a:gd name="connsiteX5" fmla="*/ 383442 w 410540"/>
                <a:gd name="connsiteY5" fmla="*/ 150736 h 551379"/>
                <a:gd name="connsiteX6" fmla="*/ 382098 w 410540"/>
                <a:gd name="connsiteY6" fmla="*/ 100498 h 551379"/>
                <a:gd name="connsiteX7" fmla="*/ 399701 w 410540"/>
                <a:gd name="connsiteY7" fmla="*/ 77400 h 551379"/>
                <a:gd name="connsiteX8" fmla="*/ 395647 w 410540"/>
                <a:gd name="connsiteY8" fmla="*/ 32594 h 551379"/>
                <a:gd name="connsiteX9" fmla="*/ 384808 w 410540"/>
                <a:gd name="connsiteY9" fmla="*/ 0 h 551379"/>
                <a:gd name="connsiteX10" fmla="*/ 329243 w 410540"/>
                <a:gd name="connsiteY10" fmla="*/ 25793 h 551379"/>
                <a:gd name="connsiteX11" fmla="*/ 310274 w 410540"/>
                <a:gd name="connsiteY11" fmla="*/ 59755 h 551379"/>
                <a:gd name="connsiteX12" fmla="*/ 296724 w 410540"/>
                <a:gd name="connsiteY12" fmla="*/ 119511 h 551379"/>
                <a:gd name="connsiteX13" fmla="*/ 264206 w 410540"/>
                <a:gd name="connsiteY13" fmla="*/ 142588 h 551379"/>
                <a:gd name="connsiteX14" fmla="*/ 234396 w 410540"/>
                <a:gd name="connsiteY14" fmla="*/ 148020 h 551379"/>
                <a:gd name="connsiteX15" fmla="*/ 220847 w 410540"/>
                <a:gd name="connsiteY15" fmla="*/ 169749 h 551379"/>
                <a:gd name="connsiteX16" fmla="*/ 154465 w 410540"/>
                <a:gd name="connsiteY16" fmla="*/ 148020 h 551379"/>
                <a:gd name="connsiteX17" fmla="*/ 138206 w 410540"/>
                <a:gd name="connsiteY17" fmla="*/ 183330 h 551379"/>
                <a:gd name="connsiteX18" fmla="*/ 144969 w 410540"/>
                <a:gd name="connsiteY18" fmla="*/ 206428 h 551379"/>
                <a:gd name="connsiteX19" fmla="*/ 96191 w 410540"/>
                <a:gd name="connsiteY19" fmla="*/ 277048 h 551379"/>
                <a:gd name="connsiteX20" fmla="*/ 60962 w 410540"/>
                <a:gd name="connsiteY20" fmla="*/ 287913 h 551379"/>
                <a:gd name="connsiteX21" fmla="*/ 44703 w 410540"/>
                <a:gd name="connsiteY21" fmla="*/ 267531 h 551379"/>
                <a:gd name="connsiteX22" fmla="*/ 13550 w 410540"/>
                <a:gd name="connsiteY22" fmla="*/ 312358 h 551379"/>
                <a:gd name="connsiteX23" fmla="*/ 27099 w 410540"/>
                <a:gd name="connsiteY23" fmla="*/ 338151 h 551379"/>
                <a:gd name="connsiteX24" fmla="*/ 0 w 410540"/>
                <a:gd name="connsiteY24" fmla="*/ 351732 h 551379"/>
                <a:gd name="connsiteX25" fmla="*/ 40649 w 410540"/>
                <a:gd name="connsiteY25" fmla="*/ 406055 h 551379"/>
                <a:gd name="connsiteX26" fmla="*/ 77222 w 410540"/>
                <a:gd name="connsiteY26" fmla="*/ 376177 h 551379"/>
                <a:gd name="connsiteX27" fmla="*/ 93481 w 410540"/>
                <a:gd name="connsiteY27" fmla="*/ 387042 h 551379"/>
                <a:gd name="connsiteX28" fmla="*/ 98901 w 410540"/>
                <a:gd name="connsiteY28" fmla="*/ 433216 h 551379"/>
                <a:gd name="connsiteX29" fmla="*/ 77222 w 410540"/>
                <a:gd name="connsiteY29" fmla="*/ 468526 h 551379"/>
                <a:gd name="connsiteX30" fmla="*/ 92137 w 410540"/>
                <a:gd name="connsiteY30" fmla="*/ 494340 h 551379"/>
                <a:gd name="connsiteX31" fmla="*/ 113816 w 410540"/>
                <a:gd name="connsiteY31" fmla="*/ 488908 h 551379"/>
                <a:gd name="connsiteX32" fmla="*/ 116526 w 410540"/>
                <a:gd name="connsiteY32" fmla="*/ 522849 h 551379"/>
                <a:gd name="connsiteX33" fmla="*/ 139550 w 410540"/>
                <a:gd name="connsiteY33" fmla="*/ 551380 h 551379"/>
                <a:gd name="connsiteX34" fmla="*/ 166649 w 410540"/>
                <a:gd name="connsiteY34" fmla="*/ 545947 h 551379"/>
                <a:gd name="connsiteX35" fmla="*/ 174778 w 410540"/>
                <a:gd name="connsiteY35" fmla="*/ 528282 h 551379"/>
                <a:gd name="connsiteX36" fmla="*/ 193748 w 410540"/>
                <a:gd name="connsiteY36" fmla="*/ 532367 h 551379"/>
                <a:gd name="connsiteX37" fmla="*/ 199168 w 410540"/>
                <a:gd name="connsiteY37" fmla="*/ 547295 h 551379"/>
                <a:gd name="connsiteX38" fmla="*/ 253366 w 410540"/>
                <a:gd name="connsiteY38" fmla="*/ 548664 h 551379"/>
                <a:gd name="connsiteX39" fmla="*/ 260152 w 410540"/>
                <a:gd name="connsiteY39" fmla="*/ 479391 h 551379"/>
                <a:gd name="connsiteX40" fmla="*/ 302144 w 410540"/>
                <a:gd name="connsiteY40" fmla="*/ 403339 h 551379"/>
                <a:gd name="connsiteX41" fmla="*/ 326534 w 410540"/>
                <a:gd name="connsiteY41" fmla="*/ 391126 h 551379"/>
                <a:gd name="connsiteX42" fmla="*/ 345503 w 410540"/>
                <a:gd name="connsiteY42" fmla="*/ 346299 h 551379"/>
                <a:gd name="connsiteX43" fmla="*/ 388861 w 410540"/>
                <a:gd name="connsiteY43" fmla="*/ 320506 h 5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0540" h="551379">
                  <a:moveTo>
                    <a:pt x="388861" y="320506"/>
                  </a:moveTo>
                  <a:lnTo>
                    <a:pt x="410541" y="279764"/>
                  </a:lnTo>
                  <a:lnTo>
                    <a:pt x="360418" y="267531"/>
                  </a:lnTo>
                  <a:lnTo>
                    <a:pt x="365838" y="236306"/>
                  </a:lnTo>
                  <a:lnTo>
                    <a:pt x="394281" y="206428"/>
                  </a:lnTo>
                  <a:lnTo>
                    <a:pt x="383442" y="150736"/>
                  </a:lnTo>
                  <a:lnTo>
                    <a:pt x="382098" y="100498"/>
                  </a:lnTo>
                  <a:lnTo>
                    <a:pt x="399701" y="77400"/>
                  </a:lnTo>
                  <a:lnTo>
                    <a:pt x="395647" y="32594"/>
                  </a:lnTo>
                  <a:lnTo>
                    <a:pt x="384808" y="0"/>
                  </a:lnTo>
                  <a:lnTo>
                    <a:pt x="329243" y="25793"/>
                  </a:lnTo>
                  <a:lnTo>
                    <a:pt x="310274" y="59755"/>
                  </a:lnTo>
                  <a:lnTo>
                    <a:pt x="296724" y="119511"/>
                  </a:lnTo>
                  <a:lnTo>
                    <a:pt x="264206" y="142588"/>
                  </a:lnTo>
                  <a:lnTo>
                    <a:pt x="234396" y="148020"/>
                  </a:lnTo>
                  <a:lnTo>
                    <a:pt x="220847" y="169749"/>
                  </a:lnTo>
                  <a:lnTo>
                    <a:pt x="154465" y="148020"/>
                  </a:lnTo>
                  <a:lnTo>
                    <a:pt x="138206" y="183330"/>
                  </a:lnTo>
                  <a:lnTo>
                    <a:pt x="144969" y="206428"/>
                  </a:lnTo>
                  <a:lnTo>
                    <a:pt x="96191" y="277048"/>
                  </a:lnTo>
                  <a:lnTo>
                    <a:pt x="60962" y="287913"/>
                  </a:lnTo>
                  <a:lnTo>
                    <a:pt x="44703" y="267531"/>
                  </a:lnTo>
                  <a:lnTo>
                    <a:pt x="13550" y="312358"/>
                  </a:lnTo>
                  <a:lnTo>
                    <a:pt x="27099" y="338151"/>
                  </a:lnTo>
                  <a:lnTo>
                    <a:pt x="0" y="351732"/>
                  </a:lnTo>
                  <a:lnTo>
                    <a:pt x="40649" y="406055"/>
                  </a:lnTo>
                  <a:lnTo>
                    <a:pt x="77222" y="376177"/>
                  </a:lnTo>
                  <a:lnTo>
                    <a:pt x="93481" y="387042"/>
                  </a:lnTo>
                  <a:lnTo>
                    <a:pt x="98901" y="433216"/>
                  </a:lnTo>
                  <a:lnTo>
                    <a:pt x="77222" y="468526"/>
                  </a:lnTo>
                  <a:lnTo>
                    <a:pt x="92137" y="494340"/>
                  </a:lnTo>
                  <a:lnTo>
                    <a:pt x="113816" y="488908"/>
                  </a:lnTo>
                  <a:lnTo>
                    <a:pt x="116526" y="522849"/>
                  </a:lnTo>
                  <a:lnTo>
                    <a:pt x="139550" y="551380"/>
                  </a:lnTo>
                  <a:lnTo>
                    <a:pt x="166649" y="545947"/>
                  </a:lnTo>
                  <a:lnTo>
                    <a:pt x="174778" y="528282"/>
                  </a:lnTo>
                  <a:lnTo>
                    <a:pt x="193748" y="532367"/>
                  </a:lnTo>
                  <a:lnTo>
                    <a:pt x="199168" y="547295"/>
                  </a:lnTo>
                  <a:lnTo>
                    <a:pt x="253366" y="548664"/>
                  </a:lnTo>
                  <a:lnTo>
                    <a:pt x="260152" y="479391"/>
                  </a:lnTo>
                  <a:lnTo>
                    <a:pt x="302144" y="403339"/>
                  </a:lnTo>
                  <a:lnTo>
                    <a:pt x="326534" y="391126"/>
                  </a:lnTo>
                  <a:lnTo>
                    <a:pt x="345503" y="346299"/>
                  </a:lnTo>
                  <a:lnTo>
                    <a:pt x="388861" y="320506"/>
                  </a:lnTo>
                  <a:close/>
                </a:path>
              </a:pathLst>
            </a:custGeom>
            <a:grpFill/>
            <a:ln w="3175" cap="rnd" cmpd="sng">
              <a:solidFill>
                <a:srgbClr val="103140"/>
              </a:solidFill>
              <a:prstDash val="solid"/>
              <a:round/>
            </a:ln>
          </p:spPr>
          <p:txBody>
            <a:bodyPr rtlCol="0" anchor="ctr"/>
            <a:lstStyle/>
            <a:p>
              <a:endParaRPr lang="sv-SE"/>
            </a:p>
          </p:txBody>
        </p:sp>
        <p:sp>
          <p:nvSpPr>
            <p:cNvPr id="420" name="Frihandsfigur 419">
              <a:extLst>
                <a:ext uri="{FF2B5EF4-FFF2-40B4-BE49-F238E27FC236}">
                  <a16:creationId xmlns:a16="http://schemas.microsoft.com/office/drawing/2014/main" id="{33EDCD79-EB1A-3CD4-24BD-C42B879CF523}"/>
                </a:ext>
              </a:extLst>
            </p:cNvPr>
            <p:cNvSpPr/>
            <p:nvPr/>
          </p:nvSpPr>
          <p:spPr>
            <a:xfrm>
              <a:off x="5142331" y="11309537"/>
              <a:ext cx="227632" cy="617936"/>
            </a:xfrm>
            <a:custGeom>
              <a:avLst/>
              <a:gdLst>
                <a:gd name="connsiteX0" fmla="*/ 201878 w 227632"/>
                <a:gd name="connsiteY0" fmla="*/ 173834 h 617936"/>
                <a:gd name="connsiteX1" fmla="*/ 227633 w 227632"/>
                <a:gd name="connsiteY1" fmla="*/ 198279 h 617936"/>
                <a:gd name="connsiteX2" fmla="*/ 189694 w 227632"/>
                <a:gd name="connsiteY2" fmla="*/ 277048 h 617936"/>
                <a:gd name="connsiteX3" fmla="*/ 159885 w 227632"/>
                <a:gd name="connsiteY3" fmla="*/ 316443 h 617936"/>
                <a:gd name="connsiteX4" fmla="*/ 169359 w 227632"/>
                <a:gd name="connsiteY4" fmla="*/ 354469 h 617936"/>
                <a:gd name="connsiteX5" fmla="*/ 196458 w 227632"/>
                <a:gd name="connsiteY5" fmla="*/ 351753 h 617936"/>
                <a:gd name="connsiteX6" fmla="*/ 212717 w 227632"/>
                <a:gd name="connsiteY6" fmla="*/ 396559 h 617936"/>
                <a:gd name="connsiteX7" fmla="*/ 214083 w 227632"/>
                <a:gd name="connsiteY7" fmla="*/ 484844 h 617936"/>
                <a:gd name="connsiteX8" fmla="*/ 186984 w 227632"/>
                <a:gd name="connsiteY8" fmla="*/ 509290 h 617936"/>
                <a:gd name="connsiteX9" fmla="*/ 196458 w 227632"/>
                <a:gd name="connsiteY9" fmla="*/ 567677 h 617936"/>
                <a:gd name="connsiteX10" fmla="*/ 203243 w 227632"/>
                <a:gd name="connsiteY10" fmla="*/ 609788 h 617936"/>
                <a:gd name="connsiteX11" fmla="*/ 161229 w 227632"/>
                <a:gd name="connsiteY11" fmla="*/ 617936 h 617936"/>
                <a:gd name="connsiteX12" fmla="*/ 139550 w 227632"/>
                <a:gd name="connsiteY12" fmla="*/ 589406 h 617936"/>
                <a:gd name="connsiteX13" fmla="*/ 77222 w 227632"/>
                <a:gd name="connsiteY13" fmla="*/ 581257 h 617936"/>
                <a:gd name="connsiteX14" fmla="*/ 81297 w 227632"/>
                <a:gd name="connsiteY14" fmla="*/ 512006 h 617936"/>
                <a:gd name="connsiteX15" fmla="*/ 65038 w 227632"/>
                <a:gd name="connsiteY15" fmla="*/ 501141 h 617936"/>
                <a:gd name="connsiteX16" fmla="*/ 58252 w 227632"/>
                <a:gd name="connsiteY16" fmla="*/ 433238 h 617936"/>
                <a:gd name="connsiteX17" fmla="*/ 2710 w 227632"/>
                <a:gd name="connsiteY17" fmla="*/ 401991 h 617936"/>
                <a:gd name="connsiteX18" fmla="*/ 0 w 227632"/>
                <a:gd name="connsiteY18" fmla="*/ 378914 h 617936"/>
                <a:gd name="connsiteX19" fmla="*/ 9474 w 227632"/>
                <a:gd name="connsiteY19" fmla="*/ 350384 h 617936"/>
                <a:gd name="connsiteX20" fmla="*/ 5420 w 227632"/>
                <a:gd name="connsiteY20" fmla="*/ 275700 h 617936"/>
                <a:gd name="connsiteX21" fmla="*/ 32519 w 227632"/>
                <a:gd name="connsiteY21" fmla="*/ 260751 h 617936"/>
                <a:gd name="connsiteX22" fmla="*/ 62328 w 227632"/>
                <a:gd name="connsiteY22" fmla="*/ 188783 h 617936"/>
                <a:gd name="connsiteX23" fmla="*/ 29809 w 227632"/>
                <a:gd name="connsiteY23" fmla="*/ 146672 h 617936"/>
                <a:gd name="connsiteX24" fmla="*/ 24389 w 227632"/>
                <a:gd name="connsiteY24" fmla="*/ 111362 h 617936"/>
                <a:gd name="connsiteX25" fmla="*/ 35229 w 227632"/>
                <a:gd name="connsiteY25" fmla="*/ 95065 h 617936"/>
                <a:gd name="connsiteX26" fmla="*/ 37939 w 227632"/>
                <a:gd name="connsiteY26" fmla="*/ 1369 h 617936"/>
                <a:gd name="connsiteX27" fmla="*/ 63672 w 227632"/>
                <a:gd name="connsiteY27" fmla="*/ 1369 h 617936"/>
                <a:gd name="connsiteX28" fmla="*/ 117870 w 227632"/>
                <a:gd name="connsiteY28" fmla="*/ 0 h 617936"/>
                <a:gd name="connsiteX29" fmla="*/ 123290 w 227632"/>
                <a:gd name="connsiteY29" fmla="*/ 43458 h 617936"/>
                <a:gd name="connsiteX30" fmla="*/ 189694 w 227632"/>
                <a:gd name="connsiteY30" fmla="*/ 74705 h 617936"/>
                <a:gd name="connsiteX31" fmla="*/ 201878 w 227632"/>
                <a:gd name="connsiteY31" fmla="*/ 173834 h 6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32" h="617936">
                  <a:moveTo>
                    <a:pt x="201878" y="173834"/>
                  </a:moveTo>
                  <a:lnTo>
                    <a:pt x="227633" y="198279"/>
                  </a:lnTo>
                  <a:lnTo>
                    <a:pt x="189694" y="277048"/>
                  </a:lnTo>
                  <a:lnTo>
                    <a:pt x="159885" y="316443"/>
                  </a:lnTo>
                  <a:lnTo>
                    <a:pt x="169359" y="354469"/>
                  </a:lnTo>
                  <a:lnTo>
                    <a:pt x="196458" y="351753"/>
                  </a:lnTo>
                  <a:lnTo>
                    <a:pt x="212717" y="396559"/>
                  </a:lnTo>
                  <a:lnTo>
                    <a:pt x="214083" y="484844"/>
                  </a:lnTo>
                  <a:lnTo>
                    <a:pt x="186984" y="509290"/>
                  </a:lnTo>
                  <a:lnTo>
                    <a:pt x="196458" y="567677"/>
                  </a:lnTo>
                  <a:lnTo>
                    <a:pt x="203243" y="609788"/>
                  </a:lnTo>
                  <a:lnTo>
                    <a:pt x="161229" y="617936"/>
                  </a:lnTo>
                  <a:lnTo>
                    <a:pt x="139550" y="589406"/>
                  </a:lnTo>
                  <a:lnTo>
                    <a:pt x="77222" y="581257"/>
                  </a:lnTo>
                  <a:lnTo>
                    <a:pt x="81297" y="512006"/>
                  </a:lnTo>
                  <a:lnTo>
                    <a:pt x="65038" y="501141"/>
                  </a:lnTo>
                  <a:lnTo>
                    <a:pt x="58252" y="433238"/>
                  </a:lnTo>
                  <a:lnTo>
                    <a:pt x="2710" y="401991"/>
                  </a:lnTo>
                  <a:lnTo>
                    <a:pt x="0" y="378914"/>
                  </a:lnTo>
                  <a:lnTo>
                    <a:pt x="9474" y="350384"/>
                  </a:lnTo>
                  <a:lnTo>
                    <a:pt x="5420" y="275700"/>
                  </a:lnTo>
                  <a:lnTo>
                    <a:pt x="32519" y="260751"/>
                  </a:lnTo>
                  <a:lnTo>
                    <a:pt x="62328" y="188783"/>
                  </a:lnTo>
                  <a:lnTo>
                    <a:pt x="29809" y="146672"/>
                  </a:lnTo>
                  <a:lnTo>
                    <a:pt x="24389" y="111362"/>
                  </a:lnTo>
                  <a:lnTo>
                    <a:pt x="35229" y="95065"/>
                  </a:lnTo>
                  <a:lnTo>
                    <a:pt x="37939" y="1369"/>
                  </a:lnTo>
                  <a:lnTo>
                    <a:pt x="63672" y="1369"/>
                  </a:lnTo>
                  <a:lnTo>
                    <a:pt x="117870" y="0"/>
                  </a:lnTo>
                  <a:lnTo>
                    <a:pt x="123290" y="43458"/>
                  </a:lnTo>
                  <a:lnTo>
                    <a:pt x="189694" y="74705"/>
                  </a:lnTo>
                  <a:lnTo>
                    <a:pt x="201878" y="173834"/>
                  </a:lnTo>
                  <a:close/>
                </a:path>
              </a:pathLst>
            </a:custGeom>
            <a:grpFill/>
            <a:ln w="3175" cap="rnd" cmpd="sng">
              <a:solidFill>
                <a:srgbClr val="103140"/>
              </a:solidFill>
              <a:prstDash val="solid"/>
              <a:round/>
            </a:ln>
          </p:spPr>
          <p:txBody>
            <a:bodyPr rtlCol="0" anchor="ctr"/>
            <a:lstStyle/>
            <a:p>
              <a:endParaRPr lang="sv-SE"/>
            </a:p>
          </p:txBody>
        </p:sp>
        <p:sp>
          <p:nvSpPr>
            <p:cNvPr id="421" name="Frihandsfigur 420">
              <a:extLst>
                <a:ext uri="{FF2B5EF4-FFF2-40B4-BE49-F238E27FC236}">
                  <a16:creationId xmlns:a16="http://schemas.microsoft.com/office/drawing/2014/main" id="{392EEE50-95BA-5F14-92EC-5CD3B1E1A413}"/>
                </a:ext>
              </a:extLst>
            </p:cNvPr>
            <p:cNvSpPr/>
            <p:nvPr/>
          </p:nvSpPr>
          <p:spPr>
            <a:xfrm>
              <a:off x="5197873" y="10971386"/>
              <a:ext cx="249311" cy="339519"/>
            </a:xfrm>
            <a:custGeom>
              <a:avLst/>
              <a:gdLst>
                <a:gd name="connsiteX0" fmla="*/ 163961 w 249311"/>
                <a:gd name="connsiteY0" fmla="*/ 285196 h 339519"/>
                <a:gd name="connsiteX1" fmla="*/ 195114 w 249311"/>
                <a:gd name="connsiteY1" fmla="*/ 266183 h 339519"/>
                <a:gd name="connsiteX2" fmla="*/ 227633 w 249311"/>
                <a:gd name="connsiteY2" fmla="*/ 266183 h 339519"/>
                <a:gd name="connsiteX3" fmla="*/ 239838 w 249311"/>
                <a:gd name="connsiteY3" fmla="*/ 230873 h 339519"/>
                <a:gd name="connsiteX4" fmla="*/ 243892 w 249311"/>
                <a:gd name="connsiteY4" fmla="*/ 168402 h 339519"/>
                <a:gd name="connsiteX5" fmla="*/ 249312 w 249311"/>
                <a:gd name="connsiteY5" fmla="*/ 88264 h 339519"/>
                <a:gd name="connsiteX6" fmla="*/ 212739 w 249311"/>
                <a:gd name="connsiteY6" fmla="*/ 80116 h 339519"/>
                <a:gd name="connsiteX7" fmla="*/ 191060 w 249311"/>
                <a:gd name="connsiteY7" fmla="*/ 32594 h 339519"/>
                <a:gd name="connsiteX8" fmla="*/ 154465 w 249311"/>
                <a:gd name="connsiteY8" fmla="*/ 25793 h 339519"/>
                <a:gd name="connsiteX9" fmla="*/ 135496 w 249311"/>
                <a:gd name="connsiteY9" fmla="*/ 44806 h 339519"/>
                <a:gd name="connsiteX10" fmla="*/ 112472 w 249311"/>
                <a:gd name="connsiteY10" fmla="*/ 39374 h 339519"/>
                <a:gd name="connsiteX11" fmla="*/ 86717 w 249311"/>
                <a:gd name="connsiteY11" fmla="*/ 0 h 339519"/>
                <a:gd name="connsiteX12" fmla="*/ 52854 w 249311"/>
                <a:gd name="connsiteY12" fmla="*/ 0 h 339519"/>
                <a:gd name="connsiteX13" fmla="*/ 0 w 249311"/>
                <a:gd name="connsiteY13" fmla="*/ 24445 h 339519"/>
                <a:gd name="connsiteX14" fmla="*/ 4076 w 249311"/>
                <a:gd name="connsiteY14" fmla="*/ 111362 h 339519"/>
                <a:gd name="connsiteX15" fmla="*/ 14915 w 249311"/>
                <a:gd name="connsiteY15" fmla="*/ 157537 h 339519"/>
                <a:gd name="connsiteX16" fmla="*/ 33885 w 249311"/>
                <a:gd name="connsiteY16" fmla="*/ 207775 h 339519"/>
                <a:gd name="connsiteX17" fmla="*/ 23045 w 249311"/>
                <a:gd name="connsiteY17" fmla="*/ 287913 h 339519"/>
                <a:gd name="connsiteX18" fmla="*/ 1366 w 249311"/>
                <a:gd name="connsiteY18" fmla="*/ 301493 h 339519"/>
                <a:gd name="connsiteX19" fmla="*/ 8130 w 249311"/>
                <a:gd name="connsiteY19" fmla="*/ 339520 h 339519"/>
                <a:gd name="connsiteX20" fmla="*/ 62328 w 249311"/>
                <a:gd name="connsiteY20" fmla="*/ 338151 h 339519"/>
                <a:gd name="connsiteX21" fmla="*/ 93503 w 249311"/>
                <a:gd name="connsiteY21" fmla="*/ 331371 h 339519"/>
                <a:gd name="connsiteX22" fmla="*/ 98923 w 249311"/>
                <a:gd name="connsiteY22" fmla="*/ 298777 h 339519"/>
                <a:gd name="connsiteX23" fmla="*/ 120602 w 249311"/>
                <a:gd name="connsiteY23" fmla="*/ 302841 h 339519"/>
                <a:gd name="connsiteX24" fmla="*/ 130076 w 249311"/>
                <a:gd name="connsiteY24" fmla="*/ 289260 h 339519"/>
                <a:gd name="connsiteX25" fmla="*/ 163961 w 249311"/>
                <a:gd name="connsiteY25" fmla="*/ 285196 h 33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9311" h="339519">
                  <a:moveTo>
                    <a:pt x="163961" y="285196"/>
                  </a:moveTo>
                  <a:lnTo>
                    <a:pt x="195114" y="266183"/>
                  </a:lnTo>
                  <a:lnTo>
                    <a:pt x="227633" y="266183"/>
                  </a:lnTo>
                  <a:lnTo>
                    <a:pt x="239838" y="230873"/>
                  </a:lnTo>
                  <a:lnTo>
                    <a:pt x="243892" y="168402"/>
                  </a:lnTo>
                  <a:lnTo>
                    <a:pt x="249312" y="88264"/>
                  </a:lnTo>
                  <a:lnTo>
                    <a:pt x="212739" y="80116"/>
                  </a:lnTo>
                  <a:lnTo>
                    <a:pt x="191060" y="32594"/>
                  </a:lnTo>
                  <a:lnTo>
                    <a:pt x="154465" y="25793"/>
                  </a:lnTo>
                  <a:lnTo>
                    <a:pt x="135496" y="44806"/>
                  </a:lnTo>
                  <a:lnTo>
                    <a:pt x="112472" y="39374"/>
                  </a:lnTo>
                  <a:lnTo>
                    <a:pt x="86717" y="0"/>
                  </a:lnTo>
                  <a:lnTo>
                    <a:pt x="52854" y="0"/>
                  </a:lnTo>
                  <a:lnTo>
                    <a:pt x="0" y="24445"/>
                  </a:lnTo>
                  <a:lnTo>
                    <a:pt x="4076" y="111362"/>
                  </a:lnTo>
                  <a:lnTo>
                    <a:pt x="14915" y="157537"/>
                  </a:lnTo>
                  <a:lnTo>
                    <a:pt x="33885" y="207775"/>
                  </a:lnTo>
                  <a:lnTo>
                    <a:pt x="23045" y="287913"/>
                  </a:lnTo>
                  <a:lnTo>
                    <a:pt x="1366" y="301493"/>
                  </a:lnTo>
                  <a:lnTo>
                    <a:pt x="8130" y="339520"/>
                  </a:lnTo>
                  <a:lnTo>
                    <a:pt x="62328" y="338151"/>
                  </a:lnTo>
                  <a:lnTo>
                    <a:pt x="93503" y="331371"/>
                  </a:lnTo>
                  <a:lnTo>
                    <a:pt x="98923" y="298777"/>
                  </a:lnTo>
                  <a:lnTo>
                    <a:pt x="120602" y="302841"/>
                  </a:lnTo>
                  <a:lnTo>
                    <a:pt x="130076" y="289260"/>
                  </a:lnTo>
                  <a:lnTo>
                    <a:pt x="163961" y="285196"/>
                  </a:lnTo>
                  <a:close/>
                </a:path>
              </a:pathLst>
            </a:custGeom>
            <a:grpFill/>
            <a:ln w="3175" cap="rnd" cmpd="sng">
              <a:solidFill>
                <a:srgbClr val="103140"/>
              </a:solidFill>
              <a:prstDash val="solid"/>
              <a:round/>
            </a:ln>
          </p:spPr>
          <p:txBody>
            <a:bodyPr rtlCol="0" anchor="ctr"/>
            <a:lstStyle/>
            <a:p>
              <a:endParaRPr lang="sv-SE"/>
            </a:p>
          </p:txBody>
        </p:sp>
        <p:sp>
          <p:nvSpPr>
            <p:cNvPr id="422" name="Frihandsfigur 421">
              <a:extLst>
                <a:ext uri="{FF2B5EF4-FFF2-40B4-BE49-F238E27FC236}">
                  <a16:creationId xmlns:a16="http://schemas.microsoft.com/office/drawing/2014/main" id="{33BE2CCF-763A-1A31-2CF4-68B93163E291}"/>
                </a:ext>
              </a:extLst>
            </p:cNvPr>
            <p:cNvSpPr/>
            <p:nvPr/>
          </p:nvSpPr>
          <p:spPr>
            <a:xfrm>
              <a:off x="4810356" y="11711528"/>
              <a:ext cx="513539" cy="323222"/>
            </a:xfrm>
            <a:custGeom>
              <a:avLst/>
              <a:gdLst>
                <a:gd name="connsiteX0" fmla="*/ 32519 w 513539"/>
                <a:gd name="connsiteY0" fmla="*/ 249886 h 323222"/>
                <a:gd name="connsiteX1" fmla="*/ 59618 w 513539"/>
                <a:gd name="connsiteY1" fmla="*/ 244454 h 323222"/>
                <a:gd name="connsiteX2" fmla="*/ 54198 w 513539"/>
                <a:gd name="connsiteY2" fmla="*/ 141240 h 323222"/>
                <a:gd name="connsiteX3" fmla="*/ 85373 w 513539"/>
                <a:gd name="connsiteY3" fmla="*/ 141240 h 323222"/>
                <a:gd name="connsiteX4" fmla="*/ 131442 w 513539"/>
                <a:gd name="connsiteY4" fmla="*/ 108646 h 323222"/>
                <a:gd name="connsiteX5" fmla="*/ 150411 w 513539"/>
                <a:gd name="connsiteY5" fmla="*/ 122227 h 323222"/>
                <a:gd name="connsiteX6" fmla="*/ 207319 w 513539"/>
                <a:gd name="connsiteY6" fmla="*/ 35310 h 323222"/>
                <a:gd name="connsiteX7" fmla="*/ 249312 w 513539"/>
                <a:gd name="connsiteY7" fmla="*/ 86917 h 323222"/>
                <a:gd name="connsiteX8" fmla="*/ 321136 w 513539"/>
                <a:gd name="connsiteY8" fmla="*/ 28530 h 323222"/>
                <a:gd name="connsiteX9" fmla="*/ 334685 w 513539"/>
                <a:gd name="connsiteY9" fmla="*/ 0 h 323222"/>
                <a:gd name="connsiteX10" fmla="*/ 390227 w 513539"/>
                <a:gd name="connsiteY10" fmla="*/ 31246 h 323222"/>
                <a:gd name="connsiteX11" fmla="*/ 397013 w 513539"/>
                <a:gd name="connsiteY11" fmla="*/ 99150 h 323222"/>
                <a:gd name="connsiteX12" fmla="*/ 413273 w 513539"/>
                <a:gd name="connsiteY12" fmla="*/ 110015 h 323222"/>
                <a:gd name="connsiteX13" fmla="*/ 409197 w 513539"/>
                <a:gd name="connsiteY13" fmla="*/ 179266 h 323222"/>
                <a:gd name="connsiteX14" fmla="*/ 471525 w 513539"/>
                <a:gd name="connsiteY14" fmla="*/ 187415 h 323222"/>
                <a:gd name="connsiteX15" fmla="*/ 493204 w 513539"/>
                <a:gd name="connsiteY15" fmla="*/ 215945 h 323222"/>
                <a:gd name="connsiteX16" fmla="*/ 493204 w 513539"/>
                <a:gd name="connsiteY16" fmla="*/ 256687 h 323222"/>
                <a:gd name="connsiteX17" fmla="*/ 513539 w 513539"/>
                <a:gd name="connsiteY17" fmla="*/ 274332 h 323222"/>
                <a:gd name="connsiteX18" fmla="*/ 497280 w 513539"/>
                <a:gd name="connsiteY18" fmla="*/ 311010 h 323222"/>
                <a:gd name="connsiteX19" fmla="*/ 456631 w 513539"/>
                <a:gd name="connsiteY19" fmla="*/ 304209 h 323222"/>
                <a:gd name="connsiteX20" fmla="*/ 397013 w 513539"/>
                <a:gd name="connsiteY20" fmla="*/ 279764 h 323222"/>
                <a:gd name="connsiteX21" fmla="*/ 307586 w 513539"/>
                <a:gd name="connsiteY21" fmla="*/ 253971 h 323222"/>
                <a:gd name="connsiteX22" fmla="*/ 298090 w 513539"/>
                <a:gd name="connsiteY22" fmla="*/ 266183 h 323222"/>
                <a:gd name="connsiteX23" fmla="*/ 241182 w 513539"/>
                <a:gd name="connsiteY23" fmla="*/ 248539 h 323222"/>
                <a:gd name="connsiteX24" fmla="*/ 223579 w 513539"/>
                <a:gd name="connsiteY24" fmla="*/ 222725 h 323222"/>
                <a:gd name="connsiteX25" fmla="*/ 201899 w 513539"/>
                <a:gd name="connsiteY25" fmla="*/ 224093 h 323222"/>
                <a:gd name="connsiteX26" fmla="*/ 196480 w 513539"/>
                <a:gd name="connsiteY26" fmla="*/ 251255 h 323222"/>
                <a:gd name="connsiteX27" fmla="*/ 174800 w 513539"/>
                <a:gd name="connsiteY27" fmla="*/ 286565 h 323222"/>
                <a:gd name="connsiteX28" fmla="*/ 126022 w 513539"/>
                <a:gd name="connsiteY28" fmla="*/ 286565 h 323222"/>
                <a:gd name="connsiteX29" fmla="*/ 92137 w 513539"/>
                <a:gd name="connsiteY29" fmla="*/ 304209 h 323222"/>
                <a:gd name="connsiteX30" fmla="*/ 47434 w 513539"/>
                <a:gd name="connsiteY30" fmla="*/ 302862 h 323222"/>
                <a:gd name="connsiteX31" fmla="*/ 0 w 513539"/>
                <a:gd name="connsiteY31" fmla="*/ 323223 h 323222"/>
                <a:gd name="connsiteX32" fmla="*/ 6786 w 513539"/>
                <a:gd name="connsiteY32" fmla="*/ 285196 h 323222"/>
                <a:gd name="connsiteX33" fmla="*/ 28465 w 513539"/>
                <a:gd name="connsiteY33" fmla="*/ 278417 h 323222"/>
                <a:gd name="connsiteX34" fmla="*/ 32519 w 513539"/>
                <a:gd name="connsiteY34" fmla="*/ 249886 h 3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3539" h="323222">
                  <a:moveTo>
                    <a:pt x="32519" y="249886"/>
                  </a:moveTo>
                  <a:lnTo>
                    <a:pt x="59618" y="244454"/>
                  </a:lnTo>
                  <a:lnTo>
                    <a:pt x="54198" y="141240"/>
                  </a:lnTo>
                  <a:lnTo>
                    <a:pt x="85373" y="141240"/>
                  </a:lnTo>
                  <a:lnTo>
                    <a:pt x="131442" y="108646"/>
                  </a:lnTo>
                  <a:lnTo>
                    <a:pt x="150411" y="122227"/>
                  </a:lnTo>
                  <a:lnTo>
                    <a:pt x="207319" y="35310"/>
                  </a:lnTo>
                  <a:lnTo>
                    <a:pt x="249312" y="86917"/>
                  </a:lnTo>
                  <a:lnTo>
                    <a:pt x="321136" y="28530"/>
                  </a:lnTo>
                  <a:lnTo>
                    <a:pt x="334685" y="0"/>
                  </a:lnTo>
                  <a:lnTo>
                    <a:pt x="390227" y="31246"/>
                  </a:lnTo>
                  <a:lnTo>
                    <a:pt x="397013" y="99150"/>
                  </a:lnTo>
                  <a:lnTo>
                    <a:pt x="413273" y="110015"/>
                  </a:lnTo>
                  <a:lnTo>
                    <a:pt x="409197" y="179266"/>
                  </a:lnTo>
                  <a:lnTo>
                    <a:pt x="471525" y="187415"/>
                  </a:lnTo>
                  <a:lnTo>
                    <a:pt x="493204" y="215945"/>
                  </a:lnTo>
                  <a:lnTo>
                    <a:pt x="493204" y="256687"/>
                  </a:lnTo>
                  <a:lnTo>
                    <a:pt x="513539" y="274332"/>
                  </a:lnTo>
                  <a:lnTo>
                    <a:pt x="497280" y="311010"/>
                  </a:lnTo>
                  <a:lnTo>
                    <a:pt x="456631" y="304209"/>
                  </a:lnTo>
                  <a:lnTo>
                    <a:pt x="397013" y="279764"/>
                  </a:lnTo>
                  <a:lnTo>
                    <a:pt x="307586" y="253971"/>
                  </a:lnTo>
                  <a:lnTo>
                    <a:pt x="298090" y="266183"/>
                  </a:lnTo>
                  <a:lnTo>
                    <a:pt x="241182" y="248539"/>
                  </a:lnTo>
                  <a:lnTo>
                    <a:pt x="223579" y="222725"/>
                  </a:lnTo>
                  <a:lnTo>
                    <a:pt x="201899" y="224093"/>
                  </a:lnTo>
                  <a:lnTo>
                    <a:pt x="196480" y="251255"/>
                  </a:lnTo>
                  <a:lnTo>
                    <a:pt x="174800" y="286565"/>
                  </a:lnTo>
                  <a:lnTo>
                    <a:pt x="126022" y="286565"/>
                  </a:lnTo>
                  <a:lnTo>
                    <a:pt x="92137" y="304209"/>
                  </a:lnTo>
                  <a:lnTo>
                    <a:pt x="47434" y="302862"/>
                  </a:lnTo>
                  <a:lnTo>
                    <a:pt x="0" y="323223"/>
                  </a:lnTo>
                  <a:lnTo>
                    <a:pt x="6786" y="285196"/>
                  </a:lnTo>
                  <a:lnTo>
                    <a:pt x="28465" y="278417"/>
                  </a:lnTo>
                  <a:lnTo>
                    <a:pt x="32519" y="249886"/>
                  </a:lnTo>
                  <a:close/>
                </a:path>
              </a:pathLst>
            </a:custGeom>
            <a:grpFill/>
            <a:ln w="3175" cap="rnd" cmpd="sng">
              <a:solidFill>
                <a:srgbClr val="103140"/>
              </a:solidFill>
              <a:prstDash val="solid"/>
              <a:round/>
            </a:ln>
          </p:spPr>
          <p:txBody>
            <a:bodyPr rtlCol="0" anchor="ctr"/>
            <a:lstStyle/>
            <a:p>
              <a:endParaRPr lang="sv-SE"/>
            </a:p>
          </p:txBody>
        </p:sp>
        <p:sp>
          <p:nvSpPr>
            <p:cNvPr id="423" name="Frihandsfigur 422">
              <a:extLst>
                <a:ext uri="{FF2B5EF4-FFF2-40B4-BE49-F238E27FC236}">
                  <a16:creationId xmlns:a16="http://schemas.microsoft.com/office/drawing/2014/main" id="{D7FDCB59-BA4F-3633-F968-DA7DC75E479E}"/>
                </a:ext>
              </a:extLst>
            </p:cNvPr>
            <p:cNvSpPr/>
            <p:nvPr/>
          </p:nvSpPr>
          <p:spPr>
            <a:xfrm>
              <a:off x="5260201" y="11237570"/>
              <a:ext cx="403776" cy="624715"/>
            </a:xfrm>
            <a:custGeom>
              <a:avLst/>
              <a:gdLst>
                <a:gd name="connsiteX0" fmla="*/ 84007 w 403776"/>
                <a:gd name="connsiteY0" fmla="*/ 245802 h 624715"/>
                <a:gd name="connsiteX1" fmla="*/ 109762 w 403776"/>
                <a:gd name="connsiteY1" fmla="*/ 270247 h 624715"/>
                <a:gd name="connsiteX2" fmla="*/ 71824 w 403776"/>
                <a:gd name="connsiteY2" fmla="*/ 349015 h 624715"/>
                <a:gd name="connsiteX3" fmla="*/ 42015 w 403776"/>
                <a:gd name="connsiteY3" fmla="*/ 388410 h 624715"/>
                <a:gd name="connsiteX4" fmla="*/ 51488 w 403776"/>
                <a:gd name="connsiteY4" fmla="*/ 426437 h 624715"/>
                <a:gd name="connsiteX5" fmla="*/ 78587 w 403776"/>
                <a:gd name="connsiteY5" fmla="*/ 423720 h 624715"/>
                <a:gd name="connsiteX6" fmla="*/ 94847 w 403776"/>
                <a:gd name="connsiteY6" fmla="*/ 468526 h 624715"/>
                <a:gd name="connsiteX7" fmla="*/ 96213 w 403776"/>
                <a:gd name="connsiteY7" fmla="*/ 556812 h 624715"/>
                <a:gd name="connsiteX8" fmla="*/ 140915 w 403776"/>
                <a:gd name="connsiteY8" fmla="*/ 598902 h 624715"/>
                <a:gd name="connsiteX9" fmla="*/ 182930 w 403776"/>
                <a:gd name="connsiteY9" fmla="*/ 593470 h 624715"/>
                <a:gd name="connsiteX10" fmla="*/ 195114 w 403776"/>
                <a:gd name="connsiteY10" fmla="*/ 543231 h 624715"/>
                <a:gd name="connsiteX11" fmla="*/ 245258 w 403776"/>
                <a:gd name="connsiteY11" fmla="*/ 526934 h 624715"/>
                <a:gd name="connsiteX12" fmla="*/ 289961 w 403776"/>
                <a:gd name="connsiteY12" fmla="*/ 583974 h 624715"/>
                <a:gd name="connsiteX13" fmla="*/ 299456 w 403776"/>
                <a:gd name="connsiteY13" fmla="*/ 624716 h 624715"/>
                <a:gd name="connsiteX14" fmla="*/ 323845 w 403776"/>
                <a:gd name="connsiteY14" fmla="*/ 612483 h 624715"/>
                <a:gd name="connsiteX15" fmla="*/ 318426 w 403776"/>
                <a:gd name="connsiteY15" fmla="*/ 544579 h 624715"/>
                <a:gd name="connsiteX16" fmla="*/ 346869 w 403776"/>
                <a:gd name="connsiteY16" fmla="*/ 529650 h 624715"/>
                <a:gd name="connsiteX17" fmla="*/ 315716 w 403776"/>
                <a:gd name="connsiteY17" fmla="*/ 464463 h 624715"/>
                <a:gd name="connsiteX18" fmla="*/ 322480 w 403776"/>
                <a:gd name="connsiteY18" fmla="*/ 415572 h 624715"/>
                <a:gd name="connsiteX19" fmla="*/ 378044 w 403776"/>
                <a:gd name="connsiteY19" fmla="*/ 399275 h 624715"/>
                <a:gd name="connsiteX20" fmla="*/ 353654 w 403776"/>
                <a:gd name="connsiteY20" fmla="*/ 304209 h 624715"/>
                <a:gd name="connsiteX21" fmla="*/ 373968 w 403776"/>
                <a:gd name="connsiteY21" fmla="*/ 291976 h 624715"/>
                <a:gd name="connsiteX22" fmla="*/ 401067 w 403776"/>
                <a:gd name="connsiteY22" fmla="*/ 262098 h 624715"/>
                <a:gd name="connsiteX23" fmla="*/ 403777 w 403776"/>
                <a:gd name="connsiteY23" fmla="*/ 207775 h 624715"/>
                <a:gd name="connsiteX24" fmla="*/ 360418 w 403776"/>
                <a:gd name="connsiteY24" fmla="*/ 190131 h 624715"/>
                <a:gd name="connsiteX25" fmla="*/ 345525 w 403776"/>
                <a:gd name="connsiteY25" fmla="*/ 141240 h 624715"/>
                <a:gd name="connsiteX26" fmla="*/ 352289 w 403776"/>
                <a:gd name="connsiteY26" fmla="*/ 108646 h 624715"/>
                <a:gd name="connsiteX27" fmla="*/ 317060 w 403776"/>
                <a:gd name="connsiteY27" fmla="*/ 46175 h 624715"/>
                <a:gd name="connsiteX28" fmla="*/ 295380 w 403776"/>
                <a:gd name="connsiteY28" fmla="*/ 61103 h 624715"/>
                <a:gd name="connsiteX29" fmla="*/ 272357 w 403776"/>
                <a:gd name="connsiteY29" fmla="*/ 66535 h 624715"/>
                <a:gd name="connsiteX30" fmla="*/ 261517 w 403776"/>
                <a:gd name="connsiteY30" fmla="*/ 90981 h 624715"/>
                <a:gd name="connsiteX31" fmla="*/ 230343 w 403776"/>
                <a:gd name="connsiteY31" fmla="*/ 93697 h 624715"/>
                <a:gd name="connsiteX32" fmla="*/ 222213 w 403776"/>
                <a:gd name="connsiteY32" fmla="*/ 43458 h 624715"/>
                <a:gd name="connsiteX33" fmla="*/ 200534 w 403776"/>
                <a:gd name="connsiteY33" fmla="*/ 19013 h 624715"/>
                <a:gd name="connsiteX34" fmla="*/ 165305 w 403776"/>
                <a:gd name="connsiteY34" fmla="*/ 0 h 624715"/>
                <a:gd name="connsiteX35" fmla="*/ 132786 w 403776"/>
                <a:gd name="connsiteY35" fmla="*/ 0 h 624715"/>
                <a:gd name="connsiteX36" fmla="*/ 101633 w 403776"/>
                <a:gd name="connsiteY36" fmla="*/ 19013 h 624715"/>
                <a:gd name="connsiteX37" fmla="*/ 67748 w 403776"/>
                <a:gd name="connsiteY37" fmla="*/ 23077 h 624715"/>
                <a:gd name="connsiteX38" fmla="*/ 58274 w 403776"/>
                <a:gd name="connsiteY38" fmla="*/ 36657 h 624715"/>
                <a:gd name="connsiteX39" fmla="*/ 36595 w 403776"/>
                <a:gd name="connsiteY39" fmla="*/ 32594 h 624715"/>
                <a:gd name="connsiteX40" fmla="*/ 31175 w 403776"/>
                <a:gd name="connsiteY40" fmla="*/ 65188 h 624715"/>
                <a:gd name="connsiteX41" fmla="*/ 0 w 403776"/>
                <a:gd name="connsiteY41" fmla="*/ 71968 h 624715"/>
                <a:gd name="connsiteX42" fmla="*/ 5420 w 403776"/>
                <a:gd name="connsiteY42" fmla="*/ 115426 h 624715"/>
                <a:gd name="connsiteX43" fmla="*/ 71824 w 403776"/>
                <a:gd name="connsiteY43" fmla="*/ 146672 h 624715"/>
                <a:gd name="connsiteX44" fmla="*/ 84007 w 403776"/>
                <a:gd name="connsiteY44" fmla="*/ 245802 h 62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3776" h="624715">
                  <a:moveTo>
                    <a:pt x="84007" y="245802"/>
                  </a:moveTo>
                  <a:lnTo>
                    <a:pt x="109762" y="270247"/>
                  </a:lnTo>
                  <a:lnTo>
                    <a:pt x="71824" y="349015"/>
                  </a:lnTo>
                  <a:lnTo>
                    <a:pt x="42015" y="388410"/>
                  </a:lnTo>
                  <a:lnTo>
                    <a:pt x="51488" y="426437"/>
                  </a:lnTo>
                  <a:lnTo>
                    <a:pt x="78587" y="423720"/>
                  </a:lnTo>
                  <a:lnTo>
                    <a:pt x="94847" y="468526"/>
                  </a:lnTo>
                  <a:lnTo>
                    <a:pt x="96213" y="556812"/>
                  </a:lnTo>
                  <a:lnTo>
                    <a:pt x="140915" y="598902"/>
                  </a:lnTo>
                  <a:lnTo>
                    <a:pt x="182930" y="593470"/>
                  </a:lnTo>
                  <a:lnTo>
                    <a:pt x="195114" y="543231"/>
                  </a:lnTo>
                  <a:lnTo>
                    <a:pt x="245258" y="526934"/>
                  </a:lnTo>
                  <a:lnTo>
                    <a:pt x="289961" y="583974"/>
                  </a:lnTo>
                  <a:lnTo>
                    <a:pt x="299456" y="624716"/>
                  </a:lnTo>
                  <a:lnTo>
                    <a:pt x="323845" y="612483"/>
                  </a:lnTo>
                  <a:lnTo>
                    <a:pt x="318426" y="544579"/>
                  </a:lnTo>
                  <a:lnTo>
                    <a:pt x="346869" y="529650"/>
                  </a:lnTo>
                  <a:lnTo>
                    <a:pt x="315716" y="464463"/>
                  </a:lnTo>
                  <a:lnTo>
                    <a:pt x="322480" y="415572"/>
                  </a:lnTo>
                  <a:lnTo>
                    <a:pt x="378044" y="399275"/>
                  </a:lnTo>
                  <a:lnTo>
                    <a:pt x="353654" y="304209"/>
                  </a:lnTo>
                  <a:lnTo>
                    <a:pt x="373968" y="291976"/>
                  </a:lnTo>
                  <a:lnTo>
                    <a:pt x="401067" y="262098"/>
                  </a:lnTo>
                  <a:lnTo>
                    <a:pt x="403777" y="207775"/>
                  </a:lnTo>
                  <a:lnTo>
                    <a:pt x="360418" y="190131"/>
                  </a:lnTo>
                  <a:lnTo>
                    <a:pt x="345525" y="141240"/>
                  </a:lnTo>
                  <a:lnTo>
                    <a:pt x="352289" y="108646"/>
                  </a:lnTo>
                  <a:lnTo>
                    <a:pt x="317060" y="46175"/>
                  </a:lnTo>
                  <a:lnTo>
                    <a:pt x="295380" y="61103"/>
                  </a:lnTo>
                  <a:lnTo>
                    <a:pt x="272357" y="66535"/>
                  </a:lnTo>
                  <a:lnTo>
                    <a:pt x="261517" y="90981"/>
                  </a:lnTo>
                  <a:lnTo>
                    <a:pt x="230343" y="93697"/>
                  </a:lnTo>
                  <a:lnTo>
                    <a:pt x="222213" y="43458"/>
                  </a:lnTo>
                  <a:lnTo>
                    <a:pt x="200534" y="19013"/>
                  </a:lnTo>
                  <a:lnTo>
                    <a:pt x="165305" y="0"/>
                  </a:lnTo>
                  <a:lnTo>
                    <a:pt x="132786" y="0"/>
                  </a:lnTo>
                  <a:lnTo>
                    <a:pt x="101633" y="19013"/>
                  </a:lnTo>
                  <a:lnTo>
                    <a:pt x="67748" y="23077"/>
                  </a:lnTo>
                  <a:lnTo>
                    <a:pt x="58274" y="36657"/>
                  </a:lnTo>
                  <a:lnTo>
                    <a:pt x="36595" y="32594"/>
                  </a:lnTo>
                  <a:lnTo>
                    <a:pt x="31175" y="65188"/>
                  </a:lnTo>
                  <a:lnTo>
                    <a:pt x="0" y="71968"/>
                  </a:lnTo>
                  <a:lnTo>
                    <a:pt x="5420" y="115426"/>
                  </a:lnTo>
                  <a:lnTo>
                    <a:pt x="71824" y="146672"/>
                  </a:lnTo>
                  <a:lnTo>
                    <a:pt x="84007" y="245802"/>
                  </a:lnTo>
                  <a:close/>
                </a:path>
              </a:pathLst>
            </a:custGeom>
            <a:grpFill/>
            <a:ln w="3175" cap="rnd" cmpd="sng">
              <a:solidFill>
                <a:srgbClr val="103140"/>
              </a:solidFill>
              <a:prstDash val="solid"/>
              <a:round/>
            </a:ln>
          </p:spPr>
          <p:txBody>
            <a:bodyPr rtlCol="0" anchor="ctr"/>
            <a:lstStyle/>
            <a:p>
              <a:endParaRPr lang="sv-SE"/>
            </a:p>
          </p:txBody>
        </p:sp>
        <p:sp>
          <p:nvSpPr>
            <p:cNvPr id="424" name="Frihandsfigur 423">
              <a:extLst>
                <a:ext uri="{FF2B5EF4-FFF2-40B4-BE49-F238E27FC236}">
                  <a16:creationId xmlns:a16="http://schemas.microsoft.com/office/drawing/2014/main" id="{D1FB047D-2088-96F1-E63E-CA65EEA8C69C}"/>
                </a:ext>
              </a:extLst>
            </p:cNvPr>
            <p:cNvSpPr/>
            <p:nvPr/>
          </p:nvSpPr>
          <p:spPr>
            <a:xfrm>
              <a:off x="4598982" y="11389674"/>
              <a:ext cx="552822" cy="463093"/>
            </a:xfrm>
            <a:custGeom>
              <a:avLst/>
              <a:gdLst>
                <a:gd name="connsiteX0" fmla="*/ 50144 w 552822"/>
                <a:gd name="connsiteY0" fmla="*/ 452229 h 463093"/>
                <a:gd name="connsiteX1" fmla="*/ 88083 w 552822"/>
                <a:gd name="connsiteY1" fmla="*/ 435932 h 463093"/>
                <a:gd name="connsiteX2" fmla="*/ 101633 w 552822"/>
                <a:gd name="connsiteY2" fmla="*/ 406055 h 463093"/>
                <a:gd name="connsiteX3" fmla="*/ 130076 w 552822"/>
                <a:gd name="connsiteY3" fmla="*/ 396559 h 463093"/>
                <a:gd name="connsiteX4" fmla="*/ 155831 w 552822"/>
                <a:gd name="connsiteY4" fmla="*/ 408771 h 463093"/>
                <a:gd name="connsiteX5" fmla="*/ 215449 w 552822"/>
                <a:gd name="connsiteY5" fmla="*/ 419636 h 463093"/>
                <a:gd name="connsiteX6" fmla="*/ 246602 w 552822"/>
                <a:gd name="connsiteY6" fmla="*/ 392474 h 463093"/>
                <a:gd name="connsiteX7" fmla="*/ 252022 w 552822"/>
                <a:gd name="connsiteY7" fmla="*/ 422352 h 463093"/>
                <a:gd name="connsiteX8" fmla="*/ 238472 w 552822"/>
                <a:gd name="connsiteY8" fmla="*/ 449513 h 463093"/>
                <a:gd name="connsiteX9" fmla="*/ 265571 w 552822"/>
                <a:gd name="connsiteY9" fmla="*/ 463094 h 463093"/>
                <a:gd name="connsiteX10" fmla="*/ 296746 w 552822"/>
                <a:gd name="connsiteY10" fmla="*/ 463094 h 463093"/>
                <a:gd name="connsiteX11" fmla="*/ 342815 w 552822"/>
                <a:gd name="connsiteY11" fmla="*/ 430500 h 463093"/>
                <a:gd name="connsiteX12" fmla="*/ 361784 w 552822"/>
                <a:gd name="connsiteY12" fmla="*/ 444081 h 463093"/>
                <a:gd name="connsiteX13" fmla="*/ 418692 w 552822"/>
                <a:gd name="connsiteY13" fmla="*/ 357164 h 463093"/>
                <a:gd name="connsiteX14" fmla="*/ 460685 w 552822"/>
                <a:gd name="connsiteY14" fmla="*/ 408771 h 463093"/>
                <a:gd name="connsiteX15" fmla="*/ 532509 w 552822"/>
                <a:gd name="connsiteY15" fmla="*/ 350384 h 463093"/>
                <a:gd name="connsiteX16" fmla="*/ 546058 w 552822"/>
                <a:gd name="connsiteY16" fmla="*/ 321854 h 463093"/>
                <a:gd name="connsiteX17" fmla="*/ 543348 w 552822"/>
                <a:gd name="connsiteY17" fmla="*/ 298777 h 463093"/>
                <a:gd name="connsiteX18" fmla="*/ 552822 w 552822"/>
                <a:gd name="connsiteY18" fmla="*/ 270247 h 463093"/>
                <a:gd name="connsiteX19" fmla="*/ 548768 w 552822"/>
                <a:gd name="connsiteY19" fmla="*/ 195563 h 463093"/>
                <a:gd name="connsiteX20" fmla="*/ 524379 w 552822"/>
                <a:gd name="connsiteY20" fmla="*/ 181982 h 463093"/>
                <a:gd name="connsiteX21" fmla="*/ 501334 w 552822"/>
                <a:gd name="connsiteY21" fmla="*/ 127659 h 463093"/>
                <a:gd name="connsiteX22" fmla="*/ 497280 w 552822"/>
                <a:gd name="connsiteY22" fmla="*/ 85548 h 463093"/>
                <a:gd name="connsiteX23" fmla="*/ 466105 w 552822"/>
                <a:gd name="connsiteY23" fmla="*/ 32594 h 463093"/>
                <a:gd name="connsiteX24" fmla="*/ 453921 w 552822"/>
                <a:gd name="connsiteY24" fmla="*/ 42090 h 463093"/>
                <a:gd name="connsiteX25" fmla="*/ 433586 w 552822"/>
                <a:gd name="connsiteY25" fmla="*/ 19013 h 463093"/>
                <a:gd name="connsiteX26" fmla="*/ 403777 w 552822"/>
                <a:gd name="connsiteY26" fmla="*/ 9496 h 463093"/>
                <a:gd name="connsiteX27" fmla="*/ 354998 w 552822"/>
                <a:gd name="connsiteY27" fmla="*/ 21729 h 463093"/>
                <a:gd name="connsiteX28" fmla="*/ 348235 w 552822"/>
                <a:gd name="connsiteY28" fmla="*/ 46175 h 463093"/>
                <a:gd name="connsiteX29" fmla="*/ 315716 w 552822"/>
                <a:gd name="connsiteY29" fmla="*/ 62472 h 463093"/>
                <a:gd name="connsiteX30" fmla="*/ 294036 w 552822"/>
                <a:gd name="connsiteY30" fmla="*/ 5432 h 463093"/>
                <a:gd name="connsiteX31" fmla="*/ 254732 w 552822"/>
                <a:gd name="connsiteY31" fmla="*/ 0 h 463093"/>
                <a:gd name="connsiteX32" fmla="*/ 230343 w 552822"/>
                <a:gd name="connsiteY32" fmla="*/ 14928 h 463093"/>
                <a:gd name="connsiteX33" fmla="*/ 218159 w 552822"/>
                <a:gd name="connsiteY33" fmla="*/ 81485 h 463093"/>
                <a:gd name="connsiteX34" fmla="*/ 222213 w 552822"/>
                <a:gd name="connsiteY34" fmla="*/ 105930 h 463093"/>
                <a:gd name="connsiteX35" fmla="*/ 201899 w 552822"/>
                <a:gd name="connsiteY35" fmla="*/ 165686 h 463093"/>
                <a:gd name="connsiteX36" fmla="*/ 180220 w 552822"/>
                <a:gd name="connsiteY36" fmla="*/ 158885 h 463093"/>
                <a:gd name="connsiteX37" fmla="*/ 174800 w 552822"/>
                <a:gd name="connsiteY37" fmla="*/ 175181 h 463093"/>
                <a:gd name="connsiteX38" fmla="*/ 131442 w 552822"/>
                <a:gd name="connsiteY38" fmla="*/ 176550 h 463093"/>
                <a:gd name="connsiteX39" fmla="*/ 105687 w 552822"/>
                <a:gd name="connsiteY39" fmla="*/ 198279 h 463093"/>
                <a:gd name="connsiteX40" fmla="*/ 96213 w 552822"/>
                <a:gd name="connsiteY40" fmla="*/ 186046 h 463093"/>
                <a:gd name="connsiteX41" fmla="*/ 42014 w 552822"/>
                <a:gd name="connsiteY41" fmla="*/ 202343 h 463093"/>
                <a:gd name="connsiteX42" fmla="*/ 24389 w 552822"/>
                <a:gd name="connsiteY42" fmla="*/ 191478 h 463093"/>
                <a:gd name="connsiteX43" fmla="*/ 0 w 552822"/>
                <a:gd name="connsiteY43" fmla="*/ 214576 h 463093"/>
                <a:gd name="connsiteX44" fmla="*/ 10840 w 552822"/>
                <a:gd name="connsiteY44" fmla="*/ 290629 h 463093"/>
                <a:gd name="connsiteX45" fmla="*/ 10840 w 552822"/>
                <a:gd name="connsiteY45" fmla="*/ 370745 h 463093"/>
                <a:gd name="connsiteX46" fmla="*/ 35229 w 552822"/>
                <a:gd name="connsiteY46" fmla="*/ 401991 h 463093"/>
                <a:gd name="connsiteX47" fmla="*/ 50144 w 552822"/>
                <a:gd name="connsiteY47" fmla="*/ 452229 h 46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2822" h="463093">
                  <a:moveTo>
                    <a:pt x="50144" y="452229"/>
                  </a:moveTo>
                  <a:lnTo>
                    <a:pt x="88083" y="435932"/>
                  </a:lnTo>
                  <a:lnTo>
                    <a:pt x="101633" y="406055"/>
                  </a:lnTo>
                  <a:lnTo>
                    <a:pt x="130076" y="396559"/>
                  </a:lnTo>
                  <a:lnTo>
                    <a:pt x="155831" y="408771"/>
                  </a:lnTo>
                  <a:lnTo>
                    <a:pt x="215449" y="419636"/>
                  </a:lnTo>
                  <a:lnTo>
                    <a:pt x="246602" y="392474"/>
                  </a:lnTo>
                  <a:lnTo>
                    <a:pt x="252022" y="422352"/>
                  </a:lnTo>
                  <a:lnTo>
                    <a:pt x="238472" y="449513"/>
                  </a:lnTo>
                  <a:lnTo>
                    <a:pt x="265571" y="463094"/>
                  </a:lnTo>
                  <a:lnTo>
                    <a:pt x="296746" y="463094"/>
                  </a:lnTo>
                  <a:lnTo>
                    <a:pt x="342815" y="430500"/>
                  </a:lnTo>
                  <a:lnTo>
                    <a:pt x="361784" y="444081"/>
                  </a:lnTo>
                  <a:lnTo>
                    <a:pt x="418692" y="357164"/>
                  </a:lnTo>
                  <a:lnTo>
                    <a:pt x="460685" y="408771"/>
                  </a:lnTo>
                  <a:lnTo>
                    <a:pt x="532509" y="350384"/>
                  </a:lnTo>
                  <a:lnTo>
                    <a:pt x="546058" y="321854"/>
                  </a:lnTo>
                  <a:lnTo>
                    <a:pt x="543348" y="298777"/>
                  </a:lnTo>
                  <a:lnTo>
                    <a:pt x="552822" y="270247"/>
                  </a:lnTo>
                  <a:lnTo>
                    <a:pt x="548768" y="195563"/>
                  </a:lnTo>
                  <a:lnTo>
                    <a:pt x="524379" y="181982"/>
                  </a:lnTo>
                  <a:lnTo>
                    <a:pt x="501334" y="127659"/>
                  </a:lnTo>
                  <a:lnTo>
                    <a:pt x="497280" y="85548"/>
                  </a:lnTo>
                  <a:lnTo>
                    <a:pt x="466105" y="32594"/>
                  </a:lnTo>
                  <a:lnTo>
                    <a:pt x="453921" y="42090"/>
                  </a:lnTo>
                  <a:lnTo>
                    <a:pt x="433586" y="19013"/>
                  </a:lnTo>
                  <a:lnTo>
                    <a:pt x="403777" y="9496"/>
                  </a:lnTo>
                  <a:lnTo>
                    <a:pt x="354998" y="21729"/>
                  </a:lnTo>
                  <a:lnTo>
                    <a:pt x="348235" y="46175"/>
                  </a:lnTo>
                  <a:lnTo>
                    <a:pt x="315716" y="62472"/>
                  </a:lnTo>
                  <a:lnTo>
                    <a:pt x="294036" y="5432"/>
                  </a:lnTo>
                  <a:lnTo>
                    <a:pt x="254732" y="0"/>
                  </a:lnTo>
                  <a:lnTo>
                    <a:pt x="230343" y="14928"/>
                  </a:lnTo>
                  <a:lnTo>
                    <a:pt x="218159" y="81485"/>
                  </a:lnTo>
                  <a:lnTo>
                    <a:pt x="222213" y="105930"/>
                  </a:lnTo>
                  <a:lnTo>
                    <a:pt x="201899" y="165686"/>
                  </a:lnTo>
                  <a:lnTo>
                    <a:pt x="180220" y="158885"/>
                  </a:lnTo>
                  <a:lnTo>
                    <a:pt x="174800" y="175181"/>
                  </a:lnTo>
                  <a:lnTo>
                    <a:pt x="131442" y="176550"/>
                  </a:lnTo>
                  <a:lnTo>
                    <a:pt x="105687" y="198279"/>
                  </a:lnTo>
                  <a:lnTo>
                    <a:pt x="96213" y="186046"/>
                  </a:lnTo>
                  <a:lnTo>
                    <a:pt x="42014" y="202343"/>
                  </a:lnTo>
                  <a:lnTo>
                    <a:pt x="24389" y="191478"/>
                  </a:lnTo>
                  <a:lnTo>
                    <a:pt x="0" y="214576"/>
                  </a:lnTo>
                  <a:lnTo>
                    <a:pt x="10840" y="290629"/>
                  </a:lnTo>
                  <a:lnTo>
                    <a:pt x="10840" y="370745"/>
                  </a:lnTo>
                  <a:lnTo>
                    <a:pt x="35229" y="401991"/>
                  </a:lnTo>
                  <a:lnTo>
                    <a:pt x="50144" y="452229"/>
                  </a:lnTo>
                  <a:close/>
                </a:path>
              </a:pathLst>
            </a:custGeom>
            <a:grpFill/>
            <a:ln w="3175" cap="rnd" cmpd="sng">
              <a:solidFill>
                <a:srgbClr val="103140"/>
              </a:solidFill>
              <a:prstDash val="solid"/>
              <a:round/>
            </a:ln>
          </p:spPr>
          <p:txBody>
            <a:bodyPr rtlCol="0" anchor="ctr"/>
            <a:lstStyle/>
            <a:p>
              <a:endParaRPr lang="sv-SE"/>
            </a:p>
          </p:txBody>
        </p:sp>
        <p:sp>
          <p:nvSpPr>
            <p:cNvPr id="425" name="Frihandsfigur 424">
              <a:extLst>
                <a:ext uri="{FF2B5EF4-FFF2-40B4-BE49-F238E27FC236}">
                  <a16:creationId xmlns:a16="http://schemas.microsoft.com/office/drawing/2014/main" id="{3D286C7A-50C3-5609-075C-10B7F873178D}"/>
                </a:ext>
              </a:extLst>
            </p:cNvPr>
            <p:cNvSpPr/>
            <p:nvPr/>
          </p:nvSpPr>
          <p:spPr>
            <a:xfrm>
              <a:off x="4859134" y="10398277"/>
              <a:ext cx="136861" cy="220008"/>
            </a:xfrm>
            <a:custGeom>
              <a:avLst/>
              <a:gdLst>
                <a:gd name="connsiteX0" fmla="*/ 75878 w 136861"/>
                <a:gd name="connsiteY0" fmla="*/ 158885 h 220008"/>
                <a:gd name="connsiteX1" fmla="*/ 75878 w 136861"/>
                <a:gd name="connsiteY1" fmla="*/ 186046 h 220008"/>
                <a:gd name="connsiteX2" fmla="*/ 60984 w 136861"/>
                <a:gd name="connsiteY2" fmla="*/ 220009 h 220008"/>
                <a:gd name="connsiteX3" fmla="*/ 14915 w 136861"/>
                <a:gd name="connsiteY3" fmla="*/ 210491 h 220008"/>
                <a:gd name="connsiteX4" fmla="*/ 20335 w 136861"/>
                <a:gd name="connsiteY4" fmla="*/ 171118 h 220008"/>
                <a:gd name="connsiteX5" fmla="*/ 0 w 136861"/>
                <a:gd name="connsiteY5" fmla="*/ 115426 h 220008"/>
                <a:gd name="connsiteX6" fmla="*/ 1366 w 136861"/>
                <a:gd name="connsiteY6" fmla="*/ 70620 h 220008"/>
                <a:gd name="connsiteX7" fmla="*/ 28465 w 136861"/>
                <a:gd name="connsiteY7" fmla="*/ 39374 h 220008"/>
                <a:gd name="connsiteX8" fmla="*/ 39305 w 136861"/>
                <a:gd name="connsiteY8" fmla="*/ 2716 h 220008"/>
                <a:gd name="connsiteX9" fmla="*/ 51488 w 136861"/>
                <a:gd name="connsiteY9" fmla="*/ 0 h 220008"/>
                <a:gd name="connsiteX10" fmla="*/ 77243 w 136861"/>
                <a:gd name="connsiteY10" fmla="*/ 14928 h 220008"/>
                <a:gd name="connsiteX11" fmla="*/ 93503 w 136861"/>
                <a:gd name="connsiteY11" fmla="*/ 4064 h 220008"/>
                <a:gd name="connsiteX12" fmla="*/ 132786 w 136861"/>
                <a:gd name="connsiteY12" fmla="*/ 21729 h 220008"/>
                <a:gd name="connsiteX13" fmla="*/ 136861 w 136861"/>
                <a:gd name="connsiteY13" fmla="*/ 46175 h 220008"/>
                <a:gd name="connsiteX14" fmla="*/ 120602 w 136861"/>
                <a:gd name="connsiteY14" fmla="*/ 50238 h 220008"/>
                <a:gd name="connsiteX15" fmla="*/ 102977 w 136861"/>
                <a:gd name="connsiteY15" fmla="*/ 86917 h 220008"/>
                <a:gd name="connsiteX16" fmla="*/ 111106 w 136861"/>
                <a:gd name="connsiteY16" fmla="*/ 131723 h 220008"/>
                <a:gd name="connsiteX17" fmla="*/ 102977 w 136861"/>
                <a:gd name="connsiteY17" fmla="*/ 158885 h 220008"/>
                <a:gd name="connsiteX18" fmla="*/ 75878 w 136861"/>
                <a:gd name="connsiteY18" fmla="*/ 158885 h 22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861" h="220008">
                  <a:moveTo>
                    <a:pt x="75878" y="158885"/>
                  </a:moveTo>
                  <a:lnTo>
                    <a:pt x="75878" y="186046"/>
                  </a:lnTo>
                  <a:lnTo>
                    <a:pt x="60984" y="220009"/>
                  </a:lnTo>
                  <a:lnTo>
                    <a:pt x="14915" y="210491"/>
                  </a:lnTo>
                  <a:lnTo>
                    <a:pt x="20335" y="171118"/>
                  </a:lnTo>
                  <a:lnTo>
                    <a:pt x="0" y="115426"/>
                  </a:lnTo>
                  <a:lnTo>
                    <a:pt x="1366" y="70620"/>
                  </a:lnTo>
                  <a:lnTo>
                    <a:pt x="28465" y="39374"/>
                  </a:lnTo>
                  <a:lnTo>
                    <a:pt x="39305" y="2716"/>
                  </a:lnTo>
                  <a:lnTo>
                    <a:pt x="51488" y="0"/>
                  </a:lnTo>
                  <a:lnTo>
                    <a:pt x="77243" y="14928"/>
                  </a:lnTo>
                  <a:lnTo>
                    <a:pt x="93503" y="4064"/>
                  </a:lnTo>
                  <a:lnTo>
                    <a:pt x="132786" y="21729"/>
                  </a:lnTo>
                  <a:lnTo>
                    <a:pt x="136861" y="46175"/>
                  </a:lnTo>
                  <a:lnTo>
                    <a:pt x="120602" y="50238"/>
                  </a:lnTo>
                  <a:lnTo>
                    <a:pt x="102977" y="86917"/>
                  </a:lnTo>
                  <a:lnTo>
                    <a:pt x="111106" y="131723"/>
                  </a:lnTo>
                  <a:lnTo>
                    <a:pt x="102977" y="158885"/>
                  </a:lnTo>
                  <a:lnTo>
                    <a:pt x="75878" y="158885"/>
                  </a:lnTo>
                  <a:close/>
                </a:path>
              </a:pathLst>
            </a:custGeom>
            <a:grpFill/>
            <a:ln w="3175" cap="rnd" cmpd="sng">
              <a:solidFill>
                <a:srgbClr val="103140"/>
              </a:solidFill>
              <a:prstDash val="solid"/>
              <a:round/>
            </a:ln>
          </p:spPr>
          <p:txBody>
            <a:bodyPr rtlCol="0" anchor="ctr"/>
            <a:lstStyle/>
            <a:p>
              <a:endParaRPr lang="sv-SE"/>
            </a:p>
          </p:txBody>
        </p:sp>
        <p:sp>
          <p:nvSpPr>
            <p:cNvPr id="426" name="Frihandsfigur 425">
              <a:extLst>
                <a:ext uri="{FF2B5EF4-FFF2-40B4-BE49-F238E27FC236}">
                  <a16:creationId xmlns:a16="http://schemas.microsoft.com/office/drawing/2014/main" id="{55016E9A-83ED-5704-8412-1B1818BA3281}"/>
                </a:ext>
              </a:extLst>
            </p:cNvPr>
            <p:cNvSpPr/>
            <p:nvPr/>
          </p:nvSpPr>
          <p:spPr>
            <a:xfrm>
              <a:off x="4769707" y="10972734"/>
              <a:ext cx="260151" cy="241737"/>
            </a:xfrm>
            <a:custGeom>
              <a:avLst/>
              <a:gdLst>
                <a:gd name="connsiteX0" fmla="*/ 51488 w 260151"/>
                <a:gd name="connsiteY0" fmla="*/ 165686 h 241737"/>
                <a:gd name="connsiteX1" fmla="*/ 73168 w 260151"/>
                <a:gd name="connsiteY1" fmla="*/ 206428 h 241737"/>
                <a:gd name="connsiteX2" fmla="*/ 71824 w 260151"/>
                <a:gd name="connsiteY2" fmla="*/ 236306 h 241737"/>
                <a:gd name="connsiteX3" fmla="*/ 140915 w 260151"/>
                <a:gd name="connsiteY3" fmla="*/ 241738 h 241737"/>
                <a:gd name="connsiteX4" fmla="*/ 142281 w 260151"/>
                <a:gd name="connsiteY4" fmla="*/ 215945 h 241737"/>
                <a:gd name="connsiteX5" fmla="*/ 172090 w 260151"/>
                <a:gd name="connsiteY5" fmla="*/ 203712 h 241737"/>
                <a:gd name="connsiteX6" fmla="*/ 181564 w 260151"/>
                <a:gd name="connsiteY6" fmla="*/ 218661 h 241737"/>
                <a:gd name="connsiteX7" fmla="*/ 216793 w 260151"/>
                <a:gd name="connsiteY7" fmla="*/ 229526 h 241737"/>
                <a:gd name="connsiteX8" fmla="*/ 242548 w 260151"/>
                <a:gd name="connsiteY8" fmla="*/ 207797 h 241737"/>
                <a:gd name="connsiteX9" fmla="*/ 260152 w 260151"/>
                <a:gd name="connsiteY9" fmla="*/ 186067 h 241737"/>
                <a:gd name="connsiteX10" fmla="*/ 230343 w 260151"/>
                <a:gd name="connsiteY10" fmla="*/ 172487 h 241737"/>
                <a:gd name="connsiteX11" fmla="*/ 238472 w 260151"/>
                <a:gd name="connsiteY11" fmla="*/ 142609 h 241737"/>
                <a:gd name="connsiteX12" fmla="*/ 212739 w 260151"/>
                <a:gd name="connsiteY12" fmla="*/ 108646 h 241737"/>
                <a:gd name="connsiteX13" fmla="*/ 189694 w 260151"/>
                <a:gd name="connsiteY13" fmla="*/ 103214 h 241737"/>
                <a:gd name="connsiteX14" fmla="*/ 166671 w 260151"/>
                <a:gd name="connsiteY14" fmla="*/ 71989 h 241737"/>
                <a:gd name="connsiteX15" fmla="*/ 177510 w 260151"/>
                <a:gd name="connsiteY15" fmla="*/ 38026 h 241737"/>
                <a:gd name="connsiteX16" fmla="*/ 177510 w 260151"/>
                <a:gd name="connsiteY16" fmla="*/ 13581 h 241737"/>
                <a:gd name="connsiteX17" fmla="*/ 143625 w 260151"/>
                <a:gd name="connsiteY17" fmla="*/ 4085 h 241737"/>
                <a:gd name="connsiteX18" fmla="*/ 126022 w 260151"/>
                <a:gd name="connsiteY18" fmla="*/ 16297 h 241737"/>
                <a:gd name="connsiteX19" fmla="*/ 101633 w 260151"/>
                <a:gd name="connsiteY19" fmla="*/ 0 h 241737"/>
                <a:gd name="connsiteX20" fmla="*/ 78587 w 260151"/>
                <a:gd name="connsiteY20" fmla="*/ 19013 h 241737"/>
                <a:gd name="connsiteX21" fmla="*/ 55564 w 260151"/>
                <a:gd name="connsiteY21" fmla="*/ 12233 h 241737"/>
                <a:gd name="connsiteX22" fmla="*/ 32519 w 260151"/>
                <a:gd name="connsiteY22" fmla="*/ 44827 h 241737"/>
                <a:gd name="connsiteX23" fmla="*/ 12206 w 260151"/>
                <a:gd name="connsiteY23" fmla="*/ 92349 h 241737"/>
                <a:gd name="connsiteX24" fmla="*/ 0 w 260151"/>
                <a:gd name="connsiteY24" fmla="*/ 122227 h 241737"/>
                <a:gd name="connsiteX25" fmla="*/ 28465 w 260151"/>
                <a:gd name="connsiteY25" fmla="*/ 126312 h 241737"/>
                <a:gd name="connsiteX26" fmla="*/ 52854 w 260151"/>
                <a:gd name="connsiteY26" fmla="*/ 134460 h 241737"/>
                <a:gd name="connsiteX27" fmla="*/ 51488 w 260151"/>
                <a:gd name="connsiteY27" fmla="*/ 165686 h 24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151" h="241737">
                  <a:moveTo>
                    <a:pt x="51488" y="165686"/>
                  </a:moveTo>
                  <a:lnTo>
                    <a:pt x="73168" y="206428"/>
                  </a:lnTo>
                  <a:lnTo>
                    <a:pt x="71824" y="236306"/>
                  </a:lnTo>
                  <a:lnTo>
                    <a:pt x="140915" y="241738"/>
                  </a:lnTo>
                  <a:lnTo>
                    <a:pt x="142281" y="215945"/>
                  </a:lnTo>
                  <a:lnTo>
                    <a:pt x="172090" y="203712"/>
                  </a:lnTo>
                  <a:lnTo>
                    <a:pt x="181564" y="218661"/>
                  </a:lnTo>
                  <a:lnTo>
                    <a:pt x="216793" y="229526"/>
                  </a:lnTo>
                  <a:lnTo>
                    <a:pt x="242548" y="207797"/>
                  </a:lnTo>
                  <a:lnTo>
                    <a:pt x="260152" y="186067"/>
                  </a:lnTo>
                  <a:lnTo>
                    <a:pt x="230343" y="172487"/>
                  </a:lnTo>
                  <a:lnTo>
                    <a:pt x="238472" y="142609"/>
                  </a:lnTo>
                  <a:lnTo>
                    <a:pt x="212739" y="108646"/>
                  </a:lnTo>
                  <a:lnTo>
                    <a:pt x="189694" y="103214"/>
                  </a:lnTo>
                  <a:lnTo>
                    <a:pt x="166671" y="71989"/>
                  </a:lnTo>
                  <a:lnTo>
                    <a:pt x="177510" y="38026"/>
                  </a:lnTo>
                  <a:lnTo>
                    <a:pt x="177510" y="13581"/>
                  </a:lnTo>
                  <a:lnTo>
                    <a:pt x="143625" y="4085"/>
                  </a:lnTo>
                  <a:lnTo>
                    <a:pt x="126022" y="16297"/>
                  </a:lnTo>
                  <a:lnTo>
                    <a:pt x="101633" y="0"/>
                  </a:lnTo>
                  <a:lnTo>
                    <a:pt x="78587" y="19013"/>
                  </a:lnTo>
                  <a:lnTo>
                    <a:pt x="55564" y="12233"/>
                  </a:lnTo>
                  <a:lnTo>
                    <a:pt x="32519" y="44827"/>
                  </a:lnTo>
                  <a:lnTo>
                    <a:pt x="12206" y="92349"/>
                  </a:lnTo>
                  <a:lnTo>
                    <a:pt x="0" y="122227"/>
                  </a:lnTo>
                  <a:lnTo>
                    <a:pt x="28465" y="126312"/>
                  </a:lnTo>
                  <a:lnTo>
                    <a:pt x="52854" y="134460"/>
                  </a:lnTo>
                  <a:lnTo>
                    <a:pt x="51488" y="165686"/>
                  </a:lnTo>
                  <a:close/>
                </a:path>
              </a:pathLst>
            </a:custGeom>
            <a:grpFill/>
            <a:ln w="3175" cap="rnd" cmpd="sng">
              <a:solidFill>
                <a:srgbClr val="103140"/>
              </a:solidFill>
              <a:prstDash val="solid"/>
              <a:round/>
            </a:ln>
          </p:spPr>
          <p:txBody>
            <a:bodyPr rtlCol="0" anchor="ctr"/>
            <a:lstStyle/>
            <a:p>
              <a:endParaRPr lang="sv-SE"/>
            </a:p>
          </p:txBody>
        </p:sp>
        <p:sp>
          <p:nvSpPr>
            <p:cNvPr id="427" name="Frihandsfigur 426">
              <a:extLst>
                <a:ext uri="{FF2B5EF4-FFF2-40B4-BE49-F238E27FC236}">
                  <a16:creationId xmlns:a16="http://schemas.microsoft.com/office/drawing/2014/main" id="{1F05072B-75A2-D97A-D7F3-3F5261344EF8}"/>
                </a:ext>
              </a:extLst>
            </p:cNvPr>
            <p:cNvSpPr/>
            <p:nvPr/>
          </p:nvSpPr>
          <p:spPr>
            <a:xfrm>
              <a:off x="4935012" y="10304559"/>
              <a:ext cx="199189" cy="340888"/>
            </a:xfrm>
            <a:custGeom>
              <a:avLst/>
              <a:gdLst>
                <a:gd name="connsiteX0" fmla="*/ 0 w 199189"/>
                <a:gd name="connsiteY0" fmla="*/ 279764 h 340888"/>
                <a:gd name="connsiteX1" fmla="*/ 35229 w 199189"/>
                <a:gd name="connsiteY1" fmla="*/ 294714 h 340888"/>
                <a:gd name="connsiteX2" fmla="*/ 59618 w 199189"/>
                <a:gd name="connsiteY2" fmla="*/ 336803 h 340888"/>
                <a:gd name="connsiteX3" fmla="*/ 78587 w 199189"/>
                <a:gd name="connsiteY3" fmla="*/ 340888 h 340888"/>
                <a:gd name="connsiteX4" fmla="*/ 77243 w 199189"/>
                <a:gd name="connsiteY4" fmla="*/ 293345 h 340888"/>
                <a:gd name="connsiteX5" fmla="*/ 100267 w 199189"/>
                <a:gd name="connsiteY5" fmla="*/ 277048 h 340888"/>
                <a:gd name="connsiteX6" fmla="*/ 120602 w 199189"/>
                <a:gd name="connsiteY6" fmla="*/ 286565 h 340888"/>
                <a:gd name="connsiteX7" fmla="*/ 139571 w 199189"/>
                <a:gd name="connsiteY7" fmla="*/ 267552 h 340888"/>
                <a:gd name="connsiteX8" fmla="*/ 143625 w 199189"/>
                <a:gd name="connsiteY8" fmla="*/ 194216 h 340888"/>
                <a:gd name="connsiteX9" fmla="*/ 166671 w 199189"/>
                <a:gd name="connsiteY9" fmla="*/ 154821 h 340888"/>
                <a:gd name="connsiteX10" fmla="*/ 186984 w 199189"/>
                <a:gd name="connsiteY10" fmla="*/ 86917 h 340888"/>
                <a:gd name="connsiteX11" fmla="*/ 199189 w 199189"/>
                <a:gd name="connsiteY11" fmla="*/ 6801 h 340888"/>
                <a:gd name="connsiteX12" fmla="*/ 146335 w 199189"/>
                <a:gd name="connsiteY12" fmla="*/ 0 h 340888"/>
                <a:gd name="connsiteX13" fmla="*/ 144991 w 199189"/>
                <a:gd name="connsiteY13" fmla="*/ 76052 h 340888"/>
                <a:gd name="connsiteX14" fmla="*/ 121946 w 199189"/>
                <a:gd name="connsiteY14" fmla="*/ 104583 h 340888"/>
                <a:gd name="connsiteX15" fmla="*/ 119236 w 199189"/>
                <a:gd name="connsiteY15" fmla="*/ 122227 h 340888"/>
                <a:gd name="connsiteX16" fmla="*/ 60984 w 199189"/>
                <a:gd name="connsiteY16" fmla="*/ 139893 h 340888"/>
                <a:gd name="connsiteX17" fmla="*/ 44724 w 199189"/>
                <a:gd name="connsiteY17" fmla="*/ 143956 h 340888"/>
                <a:gd name="connsiteX18" fmla="*/ 27099 w 199189"/>
                <a:gd name="connsiteY18" fmla="*/ 180635 h 340888"/>
                <a:gd name="connsiteX19" fmla="*/ 35229 w 199189"/>
                <a:gd name="connsiteY19" fmla="*/ 225441 h 340888"/>
                <a:gd name="connsiteX20" fmla="*/ 27099 w 199189"/>
                <a:gd name="connsiteY20" fmla="*/ 252603 h 340888"/>
                <a:gd name="connsiteX21" fmla="*/ 0 w 199189"/>
                <a:gd name="connsiteY21" fmla="*/ 252603 h 340888"/>
                <a:gd name="connsiteX22" fmla="*/ 0 w 199189"/>
                <a:gd name="connsiteY22" fmla="*/ 279764 h 34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189" h="340888">
                  <a:moveTo>
                    <a:pt x="0" y="279764"/>
                  </a:moveTo>
                  <a:lnTo>
                    <a:pt x="35229" y="294714"/>
                  </a:lnTo>
                  <a:lnTo>
                    <a:pt x="59618" y="336803"/>
                  </a:lnTo>
                  <a:lnTo>
                    <a:pt x="78587" y="340888"/>
                  </a:lnTo>
                  <a:lnTo>
                    <a:pt x="77243" y="293345"/>
                  </a:lnTo>
                  <a:lnTo>
                    <a:pt x="100267" y="277048"/>
                  </a:lnTo>
                  <a:lnTo>
                    <a:pt x="120602" y="286565"/>
                  </a:lnTo>
                  <a:lnTo>
                    <a:pt x="139571" y="267552"/>
                  </a:lnTo>
                  <a:lnTo>
                    <a:pt x="143625" y="194216"/>
                  </a:lnTo>
                  <a:lnTo>
                    <a:pt x="166671" y="154821"/>
                  </a:lnTo>
                  <a:lnTo>
                    <a:pt x="186984" y="86917"/>
                  </a:lnTo>
                  <a:lnTo>
                    <a:pt x="199189" y="6801"/>
                  </a:lnTo>
                  <a:lnTo>
                    <a:pt x="146335" y="0"/>
                  </a:lnTo>
                  <a:lnTo>
                    <a:pt x="144991" y="76052"/>
                  </a:lnTo>
                  <a:lnTo>
                    <a:pt x="121946" y="104583"/>
                  </a:lnTo>
                  <a:lnTo>
                    <a:pt x="119236" y="122227"/>
                  </a:lnTo>
                  <a:lnTo>
                    <a:pt x="60984" y="139893"/>
                  </a:lnTo>
                  <a:lnTo>
                    <a:pt x="44724" y="143956"/>
                  </a:lnTo>
                  <a:lnTo>
                    <a:pt x="27099" y="180635"/>
                  </a:lnTo>
                  <a:lnTo>
                    <a:pt x="35229" y="225441"/>
                  </a:lnTo>
                  <a:lnTo>
                    <a:pt x="27099" y="252603"/>
                  </a:lnTo>
                  <a:lnTo>
                    <a:pt x="0" y="252603"/>
                  </a:lnTo>
                  <a:lnTo>
                    <a:pt x="0" y="279764"/>
                  </a:lnTo>
                  <a:close/>
                </a:path>
              </a:pathLst>
            </a:custGeom>
            <a:grpFill/>
            <a:ln w="3175" cap="rnd" cmpd="sng">
              <a:solidFill>
                <a:srgbClr val="103140"/>
              </a:solidFill>
              <a:prstDash val="solid"/>
              <a:round/>
            </a:ln>
          </p:spPr>
          <p:txBody>
            <a:bodyPr rtlCol="0" anchor="ctr"/>
            <a:lstStyle/>
            <a:p>
              <a:endParaRPr lang="sv-SE"/>
            </a:p>
          </p:txBody>
        </p:sp>
        <p:sp>
          <p:nvSpPr>
            <p:cNvPr id="428" name="Frihandsfigur 427">
              <a:extLst>
                <a:ext uri="{FF2B5EF4-FFF2-40B4-BE49-F238E27FC236}">
                  <a16:creationId xmlns:a16="http://schemas.microsoft.com/office/drawing/2014/main" id="{CBA589BF-C067-0ABF-BFA6-1CCCAC3F0359}"/>
                </a:ext>
              </a:extLst>
            </p:cNvPr>
            <p:cNvSpPr/>
            <p:nvPr/>
          </p:nvSpPr>
          <p:spPr>
            <a:xfrm>
              <a:off x="4911988" y="10800269"/>
              <a:ext cx="338739" cy="358532"/>
            </a:xfrm>
            <a:custGeom>
              <a:avLst/>
              <a:gdLst>
                <a:gd name="connsiteX0" fmla="*/ 134130 w 338739"/>
                <a:gd name="connsiteY0" fmla="*/ 27162 h 358532"/>
                <a:gd name="connsiteX1" fmla="*/ 159885 w 338739"/>
                <a:gd name="connsiteY1" fmla="*/ 48891 h 358532"/>
                <a:gd name="connsiteX2" fmla="*/ 180198 w 338739"/>
                <a:gd name="connsiteY2" fmla="*/ 17644 h 358532"/>
                <a:gd name="connsiteX3" fmla="*/ 215427 w 338739"/>
                <a:gd name="connsiteY3" fmla="*/ 10865 h 358532"/>
                <a:gd name="connsiteX4" fmla="*/ 205953 w 338739"/>
                <a:gd name="connsiteY4" fmla="*/ 31225 h 358532"/>
                <a:gd name="connsiteX5" fmla="*/ 222213 w 338739"/>
                <a:gd name="connsiteY5" fmla="*/ 103214 h 358532"/>
                <a:gd name="connsiteX6" fmla="*/ 269625 w 338739"/>
                <a:gd name="connsiteY6" fmla="*/ 122227 h 358532"/>
                <a:gd name="connsiteX7" fmla="*/ 257442 w 338739"/>
                <a:gd name="connsiteY7" fmla="*/ 129007 h 358532"/>
                <a:gd name="connsiteX8" fmla="*/ 325189 w 338739"/>
                <a:gd name="connsiteY8" fmla="*/ 138524 h 358532"/>
                <a:gd name="connsiteX9" fmla="*/ 338739 w 338739"/>
                <a:gd name="connsiteY9" fmla="*/ 171118 h 358532"/>
                <a:gd name="connsiteX10" fmla="*/ 285885 w 338739"/>
                <a:gd name="connsiteY10" fmla="*/ 195563 h 358532"/>
                <a:gd name="connsiteX11" fmla="*/ 289961 w 338739"/>
                <a:gd name="connsiteY11" fmla="*/ 282480 h 358532"/>
                <a:gd name="connsiteX12" fmla="*/ 264206 w 338739"/>
                <a:gd name="connsiteY12" fmla="*/ 290629 h 358532"/>
                <a:gd name="connsiteX13" fmla="*/ 235762 w 338739"/>
                <a:gd name="connsiteY13" fmla="*/ 306926 h 358532"/>
                <a:gd name="connsiteX14" fmla="*/ 237106 w 338739"/>
                <a:gd name="connsiteY14" fmla="*/ 332719 h 358532"/>
                <a:gd name="connsiteX15" fmla="*/ 222213 w 338739"/>
                <a:gd name="connsiteY15" fmla="*/ 353100 h 358532"/>
                <a:gd name="connsiteX16" fmla="*/ 201878 w 338739"/>
                <a:gd name="connsiteY16" fmla="*/ 338151 h 358532"/>
                <a:gd name="connsiteX17" fmla="*/ 155809 w 338739"/>
                <a:gd name="connsiteY17" fmla="*/ 353100 h 358532"/>
                <a:gd name="connsiteX18" fmla="*/ 140915 w 338739"/>
                <a:gd name="connsiteY18" fmla="*/ 343583 h 358532"/>
                <a:gd name="connsiteX19" fmla="*/ 117870 w 338739"/>
                <a:gd name="connsiteY19" fmla="*/ 358533 h 358532"/>
                <a:gd name="connsiteX20" fmla="*/ 88061 w 338739"/>
                <a:gd name="connsiteY20" fmla="*/ 344952 h 358532"/>
                <a:gd name="connsiteX21" fmla="*/ 96191 w 338739"/>
                <a:gd name="connsiteY21" fmla="*/ 315074 h 358532"/>
                <a:gd name="connsiteX22" fmla="*/ 70458 w 338739"/>
                <a:gd name="connsiteY22" fmla="*/ 281112 h 358532"/>
                <a:gd name="connsiteX23" fmla="*/ 47413 w 338739"/>
                <a:gd name="connsiteY23" fmla="*/ 275679 h 358532"/>
                <a:gd name="connsiteX24" fmla="*/ 24389 w 338739"/>
                <a:gd name="connsiteY24" fmla="*/ 244454 h 358532"/>
                <a:gd name="connsiteX25" fmla="*/ 35229 w 338739"/>
                <a:gd name="connsiteY25" fmla="*/ 210491 h 358532"/>
                <a:gd name="connsiteX26" fmla="*/ 35229 w 338739"/>
                <a:gd name="connsiteY26" fmla="*/ 186046 h 358532"/>
                <a:gd name="connsiteX27" fmla="*/ 40649 w 338739"/>
                <a:gd name="connsiteY27" fmla="*/ 134439 h 358532"/>
                <a:gd name="connsiteX28" fmla="*/ 27099 w 338739"/>
                <a:gd name="connsiteY28" fmla="*/ 101845 h 358532"/>
                <a:gd name="connsiteX29" fmla="*/ 33863 w 338739"/>
                <a:gd name="connsiteY29" fmla="*/ 76052 h 358532"/>
                <a:gd name="connsiteX30" fmla="*/ 18969 w 338739"/>
                <a:gd name="connsiteY30" fmla="*/ 66535 h 358532"/>
                <a:gd name="connsiteX31" fmla="*/ 0 w 338739"/>
                <a:gd name="connsiteY31" fmla="*/ 47522 h 358532"/>
                <a:gd name="connsiteX32" fmla="*/ 23023 w 338739"/>
                <a:gd name="connsiteY32" fmla="*/ 28509 h 358532"/>
                <a:gd name="connsiteX33" fmla="*/ 55542 w 338739"/>
                <a:gd name="connsiteY33" fmla="*/ 36657 h 358532"/>
                <a:gd name="connsiteX34" fmla="*/ 86717 w 338739"/>
                <a:gd name="connsiteY34" fmla="*/ 0 h 358532"/>
                <a:gd name="connsiteX35" fmla="*/ 108396 w 338739"/>
                <a:gd name="connsiteY35" fmla="*/ 29878 h 358532"/>
                <a:gd name="connsiteX36" fmla="*/ 134130 w 338739"/>
                <a:gd name="connsiteY36" fmla="*/ 27162 h 35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739" h="358532">
                  <a:moveTo>
                    <a:pt x="134130" y="27162"/>
                  </a:moveTo>
                  <a:lnTo>
                    <a:pt x="159885" y="48891"/>
                  </a:lnTo>
                  <a:lnTo>
                    <a:pt x="180198" y="17644"/>
                  </a:lnTo>
                  <a:lnTo>
                    <a:pt x="215427" y="10865"/>
                  </a:lnTo>
                  <a:lnTo>
                    <a:pt x="205953" y="31225"/>
                  </a:lnTo>
                  <a:lnTo>
                    <a:pt x="222213" y="103214"/>
                  </a:lnTo>
                  <a:lnTo>
                    <a:pt x="269625" y="122227"/>
                  </a:lnTo>
                  <a:lnTo>
                    <a:pt x="257442" y="129007"/>
                  </a:lnTo>
                  <a:lnTo>
                    <a:pt x="325189" y="138524"/>
                  </a:lnTo>
                  <a:lnTo>
                    <a:pt x="338739" y="171118"/>
                  </a:lnTo>
                  <a:lnTo>
                    <a:pt x="285885" y="195563"/>
                  </a:lnTo>
                  <a:lnTo>
                    <a:pt x="289961" y="282480"/>
                  </a:lnTo>
                  <a:lnTo>
                    <a:pt x="264206" y="290629"/>
                  </a:lnTo>
                  <a:lnTo>
                    <a:pt x="235762" y="306926"/>
                  </a:lnTo>
                  <a:lnTo>
                    <a:pt x="237106" y="332719"/>
                  </a:lnTo>
                  <a:lnTo>
                    <a:pt x="222213" y="353100"/>
                  </a:lnTo>
                  <a:lnTo>
                    <a:pt x="201878" y="338151"/>
                  </a:lnTo>
                  <a:lnTo>
                    <a:pt x="155809" y="353100"/>
                  </a:lnTo>
                  <a:lnTo>
                    <a:pt x="140915" y="343583"/>
                  </a:lnTo>
                  <a:lnTo>
                    <a:pt x="117870" y="358533"/>
                  </a:lnTo>
                  <a:lnTo>
                    <a:pt x="88061" y="344952"/>
                  </a:lnTo>
                  <a:lnTo>
                    <a:pt x="96191" y="315074"/>
                  </a:lnTo>
                  <a:lnTo>
                    <a:pt x="70458" y="281112"/>
                  </a:lnTo>
                  <a:lnTo>
                    <a:pt x="47413" y="275679"/>
                  </a:lnTo>
                  <a:lnTo>
                    <a:pt x="24389" y="244454"/>
                  </a:lnTo>
                  <a:lnTo>
                    <a:pt x="35229" y="210491"/>
                  </a:lnTo>
                  <a:lnTo>
                    <a:pt x="35229" y="186046"/>
                  </a:lnTo>
                  <a:lnTo>
                    <a:pt x="40649" y="134439"/>
                  </a:lnTo>
                  <a:lnTo>
                    <a:pt x="27099" y="101845"/>
                  </a:lnTo>
                  <a:lnTo>
                    <a:pt x="33863" y="76052"/>
                  </a:lnTo>
                  <a:lnTo>
                    <a:pt x="18969" y="66535"/>
                  </a:lnTo>
                  <a:lnTo>
                    <a:pt x="0" y="47522"/>
                  </a:lnTo>
                  <a:lnTo>
                    <a:pt x="23023" y="28509"/>
                  </a:lnTo>
                  <a:lnTo>
                    <a:pt x="55542" y="36657"/>
                  </a:lnTo>
                  <a:lnTo>
                    <a:pt x="86717" y="0"/>
                  </a:lnTo>
                  <a:lnTo>
                    <a:pt x="108396" y="29878"/>
                  </a:lnTo>
                  <a:lnTo>
                    <a:pt x="134130" y="27162"/>
                  </a:lnTo>
                  <a:close/>
                </a:path>
              </a:pathLst>
            </a:custGeom>
            <a:grpFill/>
            <a:ln w="3175" cap="rnd" cmpd="sng">
              <a:solidFill>
                <a:srgbClr val="103140"/>
              </a:solidFill>
              <a:prstDash val="solid"/>
              <a:round/>
            </a:ln>
          </p:spPr>
          <p:txBody>
            <a:bodyPr rtlCol="0" anchor="ctr"/>
            <a:lstStyle/>
            <a:p>
              <a:endParaRPr lang="sv-SE"/>
            </a:p>
          </p:txBody>
        </p:sp>
        <p:sp>
          <p:nvSpPr>
            <p:cNvPr id="429" name="Frihandsfigur 428">
              <a:extLst>
                <a:ext uri="{FF2B5EF4-FFF2-40B4-BE49-F238E27FC236}">
                  <a16:creationId xmlns:a16="http://schemas.microsoft.com/office/drawing/2014/main" id="{6212B3EF-5C8E-07AC-8E92-6B74FA03F65E}"/>
                </a:ext>
              </a:extLst>
            </p:cNvPr>
            <p:cNvSpPr/>
            <p:nvPr/>
          </p:nvSpPr>
          <p:spPr>
            <a:xfrm>
              <a:off x="4829325" y="10354819"/>
              <a:ext cx="527088" cy="567676"/>
            </a:xfrm>
            <a:custGeom>
              <a:avLst/>
              <a:gdLst>
                <a:gd name="connsiteX0" fmla="*/ 216793 w 527088"/>
                <a:gd name="connsiteY0" fmla="*/ 472611 h 567676"/>
                <a:gd name="connsiteX1" fmla="*/ 242548 w 527088"/>
                <a:gd name="connsiteY1" fmla="*/ 494340 h 567676"/>
                <a:gd name="connsiteX2" fmla="*/ 262861 w 527088"/>
                <a:gd name="connsiteY2" fmla="*/ 463094 h 567676"/>
                <a:gd name="connsiteX3" fmla="*/ 298090 w 527088"/>
                <a:gd name="connsiteY3" fmla="*/ 456314 h 567676"/>
                <a:gd name="connsiteX4" fmla="*/ 288617 w 527088"/>
                <a:gd name="connsiteY4" fmla="*/ 476675 h 567676"/>
                <a:gd name="connsiteX5" fmla="*/ 304876 w 527088"/>
                <a:gd name="connsiteY5" fmla="*/ 548664 h 567676"/>
                <a:gd name="connsiteX6" fmla="*/ 352289 w 527088"/>
                <a:gd name="connsiteY6" fmla="*/ 567677 h 567676"/>
                <a:gd name="connsiteX7" fmla="*/ 359074 w 527088"/>
                <a:gd name="connsiteY7" fmla="*/ 510637 h 567676"/>
                <a:gd name="connsiteX8" fmla="*/ 380754 w 527088"/>
                <a:gd name="connsiteY8" fmla="*/ 491624 h 567676"/>
                <a:gd name="connsiteX9" fmla="*/ 373968 w 527088"/>
                <a:gd name="connsiteY9" fmla="*/ 472611 h 567676"/>
                <a:gd name="connsiteX10" fmla="*/ 388883 w 527088"/>
                <a:gd name="connsiteY10" fmla="*/ 440017 h 567676"/>
                <a:gd name="connsiteX11" fmla="*/ 406487 w 527088"/>
                <a:gd name="connsiteY11" fmla="*/ 431869 h 567676"/>
                <a:gd name="connsiteX12" fmla="*/ 421402 w 527088"/>
                <a:gd name="connsiteY12" fmla="*/ 378893 h 567676"/>
                <a:gd name="connsiteX13" fmla="*/ 457975 w 527088"/>
                <a:gd name="connsiteY13" fmla="*/ 359880 h 567676"/>
                <a:gd name="connsiteX14" fmla="*/ 501334 w 527088"/>
                <a:gd name="connsiteY14" fmla="*/ 366681 h 567676"/>
                <a:gd name="connsiteX15" fmla="*/ 527089 w 527088"/>
                <a:gd name="connsiteY15" fmla="*/ 342236 h 567676"/>
                <a:gd name="connsiteX16" fmla="*/ 508119 w 527088"/>
                <a:gd name="connsiteY16" fmla="*/ 237653 h 567676"/>
                <a:gd name="connsiteX17" fmla="*/ 475601 w 527088"/>
                <a:gd name="connsiteY17" fmla="*/ 236306 h 567676"/>
                <a:gd name="connsiteX18" fmla="*/ 449845 w 527088"/>
                <a:gd name="connsiteY18" fmla="*/ 245802 h 567676"/>
                <a:gd name="connsiteX19" fmla="*/ 441716 w 527088"/>
                <a:gd name="connsiteY19" fmla="*/ 199627 h 567676"/>
                <a:gd name="connsiteX20" fmla="*/ 457975 w 527088"/>
                <a:gd name="connsiteY20" fmla="*/ 167033 h 567676"/>
                <a:gd name="connsiteX21" fmla="*/ 494570 w 527088"/>
                <a:gd name="connsiteY21" fmla="*/ 150736 h 567676"/>
                <a:gd name="connsiteX22" fmla="*/ 498624 w 527088"/>
                <a:gd name="connsiteY22" fmla="*/ 112710 h 567676"/>
                <a:gd name="connsiteX23" fmla="*/ 520303 w 527088"/>
                <a:gd name="connsiteY23" fmla="*/ 107278 h 567676"/>
                <a:gd name="connsiteX24" fmla="*/ 512173 w 527088"/>
                <a:gd name="connsiteY24" fmla="*/ 14928 h 567676"/>
                <a:gd name="connsiteX25" fmla="*/ 476945 w 527088"/>
                <a:gd name="connsiteY25" fmla="*/ 0 h 567676"/>
                <a:gd name="connsiteX26" fmla="*/ 439006 w 527088"/>
                <a:gd name="connsiteY26" fmla="*/ 61103 h 567676"/>
                <a:gd name="connsiteX27" fmla="*/ 428166 w 527088"/>
                <a:gd name="connsiteY27" fmla="*/ 103214 h 567676"/>
                <a:gd name="connsiteX28" fmla="*/ 375334 w 527088"/>
                <a:gd name="connsiteY28" fmla="*/ 137155 h 567676"/>
                <a:gd name="connsiteX29" fmla="*/ 337395 w 527088"/>
                <a:gd name="connsiteY29" fmla="*/ 203712 h 567676"/>
                <a:gd name="connsiteX30" fmla="*/ 326555 w 527088"/>
                <a:gd name="connsiteY30" fmla="*/ 251234 h 567676"/>
                <a:gd name="connsiteX31" fmla="*/ 321136 w 527088"/>
                <a:gd name="connsiteY31" fmla="*/ 309642 h 567676"/>
                <a:gd name="connsiteX32" fmla="*/ 294036 w 527088"/>
                <a:gd name="connsiteY32" fmla="*/ 312358 h 567676"/>
                <a:gd name="connsiteX33" fmla="*/ 277777 w 527088"/>
                <a:gd name="connsiteY33" fmla="*/ 324570 h 567676"/>
                <a:gd name="connsiteX34" fmla="*/ 262861 w 527088"/>
                <a:gd name="connsiteY34" fmla="*/ 313705 h 567676"/>
                <a:gd name="connsiteX35" fmla="*/ 268281 w 527088"/>
                <a:gd name="connsiteY35" fmla="*/ 272963 h 567676"/>
                <a:gd name="connsiteX36" fmla="*/ 260152 w 527088"/>
                <a:gd name="connsiteY36" fmla="*/ 230873 h 567676"/>
                <a:gd name="connsiteX37" fmla="*/ 245258 w 527088"/>
                <a:gd name="connsiteY37" fmla="*/ 217292 h 567676"/>
                <a:gd name="connsiteX38" fmla="*/ 226289 w 527088"/>
                <a:gd name="connsiteY38" fmla="*/ 236306 h 567676"/>
                <a:gd name="connsiteX39" fmla="*/ 205953 w 527088"/>
                <a:gd name="connsiteY39" fmla="*/ 226788 h 567676"/>
                <a:gd name="connsiteX40" fmla="*/ 182930 w 527088"/>
                <a:gd name="connsiteY40" fmla="*/ 243085 h 567676"/>
                <a:gd name="connsiteX41" fmla="*/ 184274 w 527088"/>
                <a:gd name="connsiteY41" fmla="*/ 290629 h 567676"/>
                <a:gd name="connsiteX42" fmla="*/ 165305 w 527088"/>
                <a:gd name="connsiteY42" fmla="*/ 286544 h 567676"/>
                <a:gd name="connsiteX43" fmla="*/ 140915 w 527088"/>
                <a:gd name="connsiteY43" fmla="*/ 244454 h 567676"/>
                <a:gd name="connsiteX44" fmla="*/ 105687 w 527088"/>
                <a:gd name="connsiteY44" fmla="*/ 229505 h 567676"/>
                <a:gd name="connsiteX45" fmla="*/ 90793 w 527088"/>
                <a:gd name="connsiteY45" fmla="*/ 263467 h 567676"/>
                <a:gd name="connsiteX46" fmla="*/ 44724 w 527088"/>
                <a:gd name="connsiteY46" fmla="*/ 253950 h 567676"/>
                <a:gd name="connsiteX47" fmla="*/ 43359 w 527088"/>
                <a:gd name="connsiteY47" fmla="*/ 334087 h 567676"/>
                <a:gd name="connsiteX48" fmla="*/ 24389 w 527088"/>
                <a:gd name="connsiteY48" fmla="*/ 362596 h 567676"/>
                <a:gd name="connsiteX49" fmla="*/ 21679 w 527088"/>
                <a:gd name="connsiteY49" fmla="*/ 391126 h 567676"/>
                <a:gd name="connsiteX50" fmla="*/ 36595 w 527088"/>
                <a:gd name="connsiteY50" fmla="*/ 430500 h 567676"/>
                <a:gd name="connsiteX51" fmla="*/ 28465 w 527088"/>
                <a:gd name="connsiteY51" fmla="*/ 457662 h 567676"/>
                <a:gd name="connsiteX52" fmla="*/ 2710 w 527088"/>
                <a:gd name="connsiteY52" fmla="*/ 469895 h 567676"/>
                <a:gd name="connsiteX53" fmla="*/ 0 w 527088"/>
                <a:gd name="connsiteY53" fmla="*/ 491624 h 567676"/>
                <a:gd name="connsiteX54" fmla="*/ 4076 w 527088"/>
                <a:gd name="connsiteY54" fmla="*/ 537799 h 567676"/>
                <a:gd name="connsiteX55" fmla="*/ 40649 w 527088"/>
                <a:gd name="connsiteY55" fmla="*/ 522849 h 567676"/>
                <a:gd name="connsiteX56" fmla="*/ 62328 w 527088"/>
                <a:gd name="connsiteY56" fmla="*/ 535083 h 567676"/>
                <a:gd name="connsiteX57" fmla="*/ 82663 w 527088"/>
                <a:gd name="connsiteY57" fmla="*/ 492972 h 567676"/>
                <a:gd name="connsiteX58" fmla="*/ 105687 w 527088"/>
                <a:gd name="connsiteY58" fmla="*/ 473959 h 567676"/>
                <a:gd name="connsiteX59" fmla="*/ 138206 w 527088"/>
                <a:gd name="connsiteY59" fmla="*/ 482107 h 567676"/>
                <a:gd name="connsiteX60" fmla="*/ 169380 w 527088"/>
                <a:gd name="connsiteY60" fmla="*/ 445450 h 567676"/>
                <a:gd name="connsiteX61" fmla="*/ 191060 w 527088"/>
                <a:gd name="connsiteY61" fmla="*/ 475327 h 567676"/>
                <a:gd name="connsiteX62" fmla="*/ 216793 w 527088"/>
                <a:gd name="connsiteY62" fmla="*/ 472611 h 56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27088" h="567676">
                  <a:moveTo>
                    <a:pt x="216793" y="472611"/>
                  </a:moveTo>
                  <a:lnTo>
                    <a:pt x="242548" y="494340"/>
                  </a:lnTo>
                  <a:lnTo>
                    <a:pt x="262861" y="463094"/>
                  </a:lnTo>
                  <a:lnTo>
                    <a:pt x="298090" y="456314"/>
                  </a:lnTo>
                  <a:lnTo>
                    <a:pt x="288617" y="476675"/>
                  </a:lnTo>
                  <a:lnTo>
                    <a:pt x="304876" y="548664"/>
                  </a:lnTo>
                  <a:lnTo>
                    <a:pt x="352289" y="567677"/>
                  </a:lnTo>
                  <a:lnTo>
                    <a:pt x="359074" y="510637"/>
                  </a:lnTo>
                  <a:lnTo>
                    <a:pt x="380754" y="491624"/>
                  </a:lnTo>
                  <a:lnTo>
                    <a:pt x="373968" y="472611"/>
                  </a:lnTo>
                  <a:lnTo>
                    <a:pt x="388883" y="440017"/>
                  </a:lnTo>
                  <a:lnTo>
                    <a:pt x="406487" y="431869"/>
                  </a:lnTo>
                  <a:lnTo>
                    <a:pt x="421402" y="378893"/>
                  </a:lnTo>
                  <a:lnTo>
                    <a:pt x="457975" y="359880"/>
                  </a:lnTo>
                  <a:lnTo>
                    <a:pt x="501334" y="366681"/>
                  </a:lnTo>
                  <a:lnTo>
                    <a:pt x="527089" y="342236"/>
                  </a:lnTo>
                  <a:lnTo>
                    <a:pt x="508119" y="237653"/>
                  </a:lnTo>
                  <a:lnTo>
                    <a:pt x="475601" y="236306"/>
                  </a:lnTo>
                  <a:lnTo>
                    <a:pt x="449845" y="245802"/>
                  </a:lnTo>
                  <a:lnTo>
                    <a:pt x="441716" y="199627"/>
                  </a:lnTo>
                  <a:lnTo>
                    <a:pt x="457975" y="167033"/>
                  </a:lnTo>
                  <a:lnTo>
                    <a:pt x="494570" y="150736"/>
                  </a:lnTo>
                  <a:lnTo>
                    <a:pt x="498624" y="112710"/>
                  </a:lnTo>
                  <a:lnTo>
                    <a:pt x="520303" y="107278"/>
                  </a:lnTo>
                  <a:lnTo>
                    <a:pt x="512173" y="14928"/>
                  </a:lnTo>
                  <a:lnTo>
                    <a:pt x="476945" y="0"/>
                  </a:lnTo>
                  <a:lnTo>
                    <a:pt x="439006" y="61103"/>
                  </a:lnTo>
                  <a:lnTo>
                    <a:pt x="428166" y="103214"/>
                  </a:lnTo>
                  <a:lnTo>
                    <a:pt x="375334" y="137155"/>
                  </a:lnTo>
                  <a:lnTo>
                    <a:pt x="337395" y="203712"/>
                  </a:lnTo>
                  <a:lnTo>
                    <a:pt x="326555" y="251234"/>
                  </a:lnTo>
                  <a:lnTo>
                    <a:pt x="321136" y="309642"/>
                  </a:lnTo>
                  <a:lnTo>
                    <a:pt x="294036" y="312358"/>
                  </a:lnTo>
                  <a:lnTo>
                    <a:pt x="277777" y="324570"/>
                  </a:lnTo>
                  <a:lnTo>
                    <a:pt x="262861" y="313705"/>
                  </a:lnTo>
                  <a:lnTo>
                    <a:pt x="268281" y="272963"/>
                  </a:lnTo>
                  <a:lnTo>
                    <a:pt x="260152" y="230873"/>
                  </a:lnTo>
                  <a:lnTo>
                    <a:pt x="245258" y="217292"/>
                  </a:lnTo>
                  <a:lnTo>
                    <a:pt x="226289" y="236306"/>
                  </a:lnTo>
                  <a:lnTo>
                    <a:pt x="205953" y="226788"/>
                  </a:lnTo>
                  <a:lnTo>
                    <a:pt x="182930" y="243085"/>
                  </a:lnTo>
                  <a:lnTo>
                    <a:pt x="184274" y="290629"/>
                  </a:lnTo>
                  <a:lnTo>
                    <a:pt x="165305" y="286544"/>
                  </a:lnTo>
                  <a:lnTo>
                    <a:pt x="140915" y="244454"/>
                  </a:lnTo>
                  <a:lnTo>
                    <a:pt x="105687" y="229505"/>
                  </a:lnTo>
                  <a:lnTo>
                    <a:pt x="90793" y="263467"/>
                  </a:lnTo>
                  <a:lnTo>
                    <a:pt x="44724" y="253950"/>
                  </a:lnTo>
                  <a:lnTo>
                    <a:pt x="43359" y="334087"/>
                  </a:lnTo>
                  <a:lnTo>
                    <a:pt x="24389" y="362596"/>
                  </a:lnTo>
                  <a:lnTo>
                    <a:pt x="21679" y="391126"/>
                  </a:lnTo>
                  <a:lnTo>
                    <a:pt x="36595" y="430500"/>
                  </a:lnTo>
                  <a:lnTo>
                    <a:pt x="28465" y="457662"/>
                  </a:lnTo>
                  <a:lnTo>
                    <a:pt x="2710" y="469895"/>
                  </a:lnTo>
                  <a:lnTo>
                    <a:pt x="0" y="491624"/>
                  </a:lnTo>
                  <a:lnTo>
                    <a:pt x="4076" y="537799"/>
                  </a:lnTo>
                  <a:lnTo>
                    <a:pt x="40649" y="522849"/>
                  </a:lnTo>
                  <a:lnTo>
                    <a:pt x="62328" y="535083"/>
                  </a:lnTo>
                  <a:lnTo>
                    <a:pt x="82663" y="492972"/>
                  </a:lnTo>
                  <a:lnTo>
                    <a:pt x="105687" y="473959"/>
                  </a:lnTo>
                  <a:lnTo>
                    <a:pt x="138206" y="482107"/>
                  </a:lnTo>
                  <a:lnTo>
                    <a:pt x="169380" y="445450"/>
                  </a:lnTo>
                  <a:lnTo>
                    <a:pt x="191060" y="475327"/>
                  </a:lnTo>
                  <a:lnTo>
                    <a:pt x="216793" y="472611"/>
                  </a:lnTo>
                  <a:close/>
                </a:path>
              </a:pathLst>
            </a:custGeom>
            <a:grpFill/>
            <a:ln w="3175" cap="rnd" cmpd="sng">
              <a:solidFill>
                <a:srgbClr val="103140"/>
              </a:solidFill>
              <a:prstDash val="solid"/>
              <a:round/>
            </a:ln>
          </p:spPr>
          <p:txBody>
            <a:bodyPr rtlCol="0" anchor="ctr"/>
            <a:lstStyle/>
            <a:p>
              <a:endParaRPr lang="sv-SE"/>
            </a:p>
          </p:txBody>
        </p:sp>
        <p:sp>
          <p:nvSpPr>
            <p:cNvPr id="430" name="Frihandsfigur 429">
              <a:extLst>
                <a:ext uri="{FF2B5EF4-FFF2-40B4-BE49-F238E27FC236}">
                  <a16:creationId xmlns:a16="http://schemas.microsoft.com/office/drawing/2014/main" id="{3340AFBF-3467-761E-4258-5D36B48953FC}"/>
                </a:ext>
              </a:extLst>
            </p:cNvPr>
            <p:cNvSpPr/>
            <p:nvPr/>
          </p:nvSpPr>
          <p:spPr>
            <a:xfrm>
              <a:off x="4804936" y="11082749"/>
              <a:ext cx="426822" cy="502488"/>
            </a:xfrm>
            <a:custGeom>
              <a:avLst/>
              <a:gdLst>
                <a:gd name="connsiteX0" fmla="*/ 342815 w 426822"/>
                <a:gd name="connsiteY0" fmla="*/ 502489 h 502488"/>
                <a:gd name="connsiteX1" fmla="*/ 369914 w 426822"/>
                <a:gd name="connsiteY1" fmla="*/ 487539 h 502488"/>
                <a:gd name="connsiteX2" fmla="*/ 399723 w 426822"/>
                <a:gd name="connsiteY2" fmla="*/ 415572 h 502488"/>
                <a:gd name="connsiteX3" fmla="*/ 367204 w 426822"/>
                <a:gd name="connsiteY3" fmla="*/ 373461 h 502488"/>
                <a:gd name="connsiteX4" fmla="*/ 361784 w 426822"/>
                <a:gd name="connsiteY4" fmla="*/ 338151 h 502488"/>
                <a:gd name="connsiteX5" fmla="*/ 372624 w 426822"/>
                <a:gd name="connsiteY5" fmla="*/ 321854 h 502488"/>
                <a:gd name="connsiteX6" fmla="*/ 375334 w 426822"/>
                <a:gd name="connsiteY6" fmla="*/ 228157 h 502488"/>
                <a:gd name="connsiteX7" fmla="*/ 401067 w 426822"/>
                <a:gd name="connsiteY7" fmla="*/ 228157 h 502488"/>
                <a:gd name="connsiteX8" fmla="*/ 394303 w 426822"/>
                <a:gd name="connsiteY8" fmla="*/ 190131 h 502488"/>
                <a:gd name="connsiteX9" fmla="*/ 415982 w 426822"/>
                <a:gd name="connsiteY9" fmla="*/ 176550 h 502488"/>
                <a:gd name="connsiteX10" fmla="*/ 426822 w 426822"/>
                <a:gd name="connsiteY10" fmla="*/ 96413 h 502488"/>
                <a:gd name="connsiteX11" fmla="*/ 407853 w 426822"/>
                <a:gd name="connsiteY11" fmla="*/ 46175 h 502488"/>
                <a:gd name="connsiteX12" fmla="*/ 397013 w 426822"/>
                <a:gd name="connsiteY12" fmla="*/ 0 h 502488"/>
                <a:gd name="connsiteX13" fmla="*/ 371258 w 426822"/>
                <a:gd name="connsiteY13" fmla="*/ 8148 h 502488"/>
                <a:gd name="connsiteX14" fmla="*/ 342815 w 426822"/>
                <a:gd name="connsiteY14" fmla="*/ 24445 h 502488"/>
                <a:gd name="connsiteX15" fmla="*/ 344159 w 426822"/>
                <a:gd name="connsiteY15" fmla="*/ 50238 h 502488"/>
                <a:gd name="connsiteX16" fmla="*/ 329265 w 426822"/>
                <a:gd name="connsiteY16" fmla="*/ 70620 h 502488"/>
                <a:gd name="connsiteX17" fmla="*/ 308930 w 426822"/>
                <a:gd name="connsiteY17" fmla="*/ 55671 h 502488"/>
                <a:gd name="connsiteX18" fmla="*/ 262861 w 426822"/>
                <a:gd name="connsiteY18" fmla="*/ 70620 h 502488"/>
                <a:gd name="connsiteX19" fmla="*/ 247968 w 426822"/>
                <a:gd name="connsiteY19" fmla="*/ 61103 h 502488"/>
                <a:gd name="connsiteX20" fmla="*/ 224923 w 426822"/>
                <a:gd name="connsiteY20" fmla="*/ 76052 h 502488"/>
                <a:gd name="connsiteX21" fmla="*/ 207319 w 426822"/>
                <a:gd name="connsiteY21" fmla="*/ 97782 h 502488"/>
                <a:gd name="connsiteX22" fmla="*/ 181564 w 426822"/>
                <a:gd name="connsiteY22" fmla="*/ 119511 h 502488"/>
                <a:gd name="connsiteX23" fmla="*/ 146335 w 426822"/>
                <a:gd name="connsiteY23" fmla="*/ 108646 h 502488"/>
                <a:gd name="connsiteX24" fmla="*/ 136861 w 426822"/>
                <a:gd name="connsiteY24" fmla="*/ 93697 h 502488"/>
                <a:gd name="connsiteX25" fmla="*/ 107052 w 426822"/>
                <a:gd name="connsiteY25" fmla="*/ 105930 h 502488"/>
                <a:gd name="connsiteX26" fmla="*/ 105687 w 426822"/>
                <a:gd name="connsiteY26" fmla="*/ 131723 h 502488"/>
                <a:gd name="connsiteX27" fmla="*/ 36595 w 426822"/>
                <a:gd name="connsiteY27" fmla="*/ 126291 h 502488"/>
                <a:gd name="connsiteX28" fmla="*/ 17625 w 426822"/>
                <a:gd name="connsiteY28" fmla="*/ 122227 h 502488"/>
                <a:gd name="connsiteX29" fmla="*/ 16259 w 426822"/>
                <a:gd name="connsiteY29" fmla="*/ 180614 h 502488"/>
                <a:gd name="connsiteX30" fmla="*/ 0 w 426822"/>
                <a:gd name="connsiteY30" fmla="*/ 202343 h 502488"/>
                <a:gd name="connsiteX31" fmla="*/ 10840 w 426822"/>
                <a:gd name="connsiteY31" fmla="*/ 221356 h 502488"/>
                <a:gd name="connsiteX32" fmla="*/ 35229 w 426822"/>
                <a:gd name="connsiteY32" fmla="*/ 214576 h 502488"/>
                <a:gd name="connsiteX33" fmla="*/ 47434 w 426822"/>
                <a:gd name="connsiteY33" fmla="*/ 237653 h 502488"/>
                <a:gd name="connsiteX34" fmla="*/ 35229 w 426822"/>
                <a:gd name="connsiteY34" fmla="*/ 262098 h 502488"/>
                <a:gd name="connsiteX35" fmla="*/ 48778 w 426822"/>
                <a:gd name="connsiteY35" fmla="*/ 306926 h 502488"/>
                <a:gd name="connsiteX36" fmla="*/ 88083 w 426822"/>
                <a:gd name="connsiteY36" fmla="*/ 312358 h 502488"/>
                <a:gd name="connsiteX37" fmla="*/ 109762 w 426822"/>
                <a:gd name="connsiteY37" fmla="*/ 369397 h 502488"/>
                <a:gd name="connsiteX38" fmla="*/ 142281 w 426822"/>
                <a:gd name="connsiteY38" fmla="*/ 353100 h 502488"/>
                <a:gd name="connsiteX39" fmla="*/ 149045 w 426822"/>
                <a:gd name="connsiteY39" fmla="*/ 328655 h 502488"/>
                <a:gd name="connsiteX40" fmla="*/ 197824 w 426822"/>
                <a:gd name="connsiteY40" fmla="*/ 316422 h 502488"/>
                <a:gd name="connsiteX41" fmla="*/ 227633 w 426822"/>
                <a:gd name="connsiteY41" fmla="*/ 325939 h 502488"/>
                <a:gd name="connsiteX42" fmla="*/ 247968 w 426822"/>
                <a:gd name="connsiteY42" fmla="*/ 349015 h 502488"/>
                <a:gd name="connsiteX43" fmla="*/ 260152 w 426822"/>
                <a:gd name="connsiteY43" fmla="*/ 339520 h 502488"/>
                <a:gd name="connsiteX44" fmla="*/ 291326 w 426822"/>
                <a:gd name="connsiteY44" fmla="*/ 392474 h 502488"/>
                <a:gd name="connsiteX45" fmla="*/ 295380 w 426822"/>
                <a:gd name="connsiteY45" fmla="*/ 434585 h 502488"/>
                <a:gd name="connsiteX46" fmla="*/ 318426 w 426822"/>
                <a:gd name="connsiteY46" fmla="*/ 488908 h 502488"/>
                <a:gd name="connsiteX47" fmla="*/ 342815 w 426822"/>
                <a:gd name="connsiteY47" fmla="*/ 502489 h 5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6822" h="502488">
                  <a:moveTo>
                    <a:pt x="342815" y="502489"/>
                  </a:moveTo>
                  <a:lnTo>
                    <a:pt x="369914" y="487539"/>
                  </a:lnTo>
                  <a:lnTo>
                    <a:pt x="399723" y="415572"/>
                  </a:lnTo>
                  <a:lnTo>
                    <a:pt x="367204" y="373461"/>
                  </a:lnTo>
                  <a:lnTo>
                    <a:pt x="361784" y="338151"/>
                  </a:lnTo>
                  <a:lnTo>
                    <a:pt x="372624" y="321854"/>
                  </a:lnTo>
                  <a:lnTo>
                    <a:pt x="375334" y="228157"/>
                  </a:lnTo>
                  <a:lnTo>
                    <a:pt x="401067" y="228157"/>
                  </a:lnTo>
                  <a:lnTo>
                    <a:pt x="394303" y="190131"/>
                  </a:lnTo>
                  <a:lnTo>
                    <a:pt x="415982" y="176550"/>
                  </a:lnTo>
                  <a:lnTo>
                    <a:pt x="426822" y="96413"/>
                  </a:lnTo>
                  <a:lnTo>
                    <a:pt x="407853" y="46175"/>
                  </a:lnTo>
                  <a:lnTo>
                    <a:pt x="397013" y="0"/>
                  </a:lnTo>
                  <a:lnTo>
                    <a:pt x="371258" y="8148"/>
                  </a:lnTo>
                  <a:lnTo>
                    <a:pt x="342815" y="24445"/>
                  </a:lnTo>
                  <a:lnTo>
                    <a:pt x="344159" y="50238"/>
                  </a:lnTo>
                  <a:lnTo>
                    <a:pt x="329265" y="70620"/>
                  </a:lnTo>
                  <a:lnTo>
                    <a:pt x="308930" y="55671"/>
                  </a:lnTo>
                  <a:lnTo>
                    <a:pt x="262861" y="70620"/>
                  </a:lnTo>
                  <a:lnTo>
                    <a:pt x="247968" y="61103"/>
                  </a:lnTo>
                  <a:lnTo>
                    <a:pt x="224923" y="76052"/>
                  </a:lnTo>
                  <a:lnTo>
                    <a:pt x="207319" y="97782"/>
                  </a:lnTo>
                  <a:lnTo>
                    <a:pt x="181564" y="119511"/>
                  </a:lnTo>
                  <a:lnTo>
                    <a:pt x="146335" y="108646"/>
                  </a:lnTo>
                  <a:lnTo>
                    <a:pt x="136861" y="93697"/>
                  </a:lnTo>
                  <a:lnTo>
                    <a:pt x="107052" y="105930"/>
                  </a:lnTo>
                  <a:lnTo>
                    <a:pt x="105687" y="131723"/>
                  </a:lnTo>
                  <a:lnTo>
                    <a:pt x="36595" y="126291"/>
                  </a:lnTo>
                  <a:lnTo>
                    <a:pt x="17625" y="122227"/>
                  </a:lnTo>
                  <a:lnTo>
                    <a:pt x="16259" y="180614"/>
                  </a:lnTo>
                  <a:lnTo>
                    <a:pt x="0" y="202343"/>
                  </a:lnTo>
                  <a:lnTo>
                    <a:pt x="10840" y="221356"/>
                  </a:lnTo>
                  <a:lnTo>
                    <a:pt x="35229" y="214576"/>
                  </a:lnTo>
                  <a:lnTo>
                    <a:pt x="47434" y="237653"/>
                  </a:lnTo>
                  <a:lnTo>
                    <a:pt x="35229" y="262098"/>
                  </a:lnTo>
                  <a:lnTo>
                    <a:pt x="48778" y="306926"/>
                  </a:lnTo>
                  <a:lnTo>
                    <a:pt x="88083" y="312358"/>
                  </a:lnTo>
                  <a:lnTo>
                    <a:pt x="109762" y="369397"/>
                  </a:lnTo>
                  <a:lnTo>
                    <a:pt x="142281" y="353100"/>
                  </a:lnTo>
                  <a:lnTo>
                    <a:pt x="149045" y="328655"/>
                  </a:lnTo>
                  <a:lnTo>
                    <a:pt x="197824" y="316422"/>
                  </a:lnTo>
                  <a:lnTo>
                    <a:pt x="227633" y="325939"/>
                  </a:lnTo>
                  <a:lnTo>
                    <a:pt x="247968" y="349015"/>
                  </a:lnTo>
                  <a:lnTo>
                    <a:pt x="260152" y="339520"/>
                  </a:lnTo>
                  <a:lnTo>
                    <a:pt x="291326" y="392474"/>
                  </a:lnTo>
                  <a:lnTo>
                    <a:pt x="295380" y="434585"/>
                  </a:lnTo>
                  <a:lnTo>
                    <a:pt x="318426" y="488908"/>
                  </a:lnTo>
                  <a:lnTo>
                    <a:pt x="342815" y="502489"/>
                  </a:lnTo>
                  <a:close/>
                </a:path>
              </a:pathLst>
            </a:custGeom>
            <a:grpFill/>
            <a:ln w="3175" cap="rnd" cmpd="sng">
              <a:solidFill>
                <a:srgbClr val="103140"/>
              </a:solidFill>
              <a:prstDash val="solid"/>
              <a:round/>
            </a:ln>
          </p:spPr>
          <p:txBody>
            <a:bodyPr rtlCol="0" anchor="ctr"/>
            <a:lstStyle/>
            <a:p>
              <a:endParaRPr lang="sv-SE"/>
            </a:p>
          </p:txBody>
        </p:sp>
        <p:sp>
          <p:nvSpPr>
            <p:cNvPr id="431" name="Frihandsfigur 430">
              <a:extLst>
                <a:ext uri="{FF2B5EF4-FFF2-40B4-BE49-F238E27FC236}">
                  <a16:creationId xmlns:a16="http://schemas.microsoft.com/office/drawing/2014/main" id="{43F015B0-A4AE-9049-DADF-3DD972CC47C3}"/>
                </a:ext>
              </a:extLst>
            </p:cNvPr>
            <p:cNvSpPr/>
            <p:nvPr/>
          </p:nvSpPr>
          <p:spPr>
            <a:xfrm>
              <a:off x="4703325" y="12503298"/>
              <a:ext cx="230342" cy="233589"/>
            </a:xfrm>
            <a:custGeom>
              <a:avLst/>
              <a:gdLst>
                <a:gd name="connsiteX0" fmla="*/ 60962 w 230342"/>
                <a:gd name="connsiteY0" fmla="*/ 233589 h 233589"/>
                <a:gd name="connsiteX1" fmla="*/ 78588 w 230342"/>
                <a:gd name="connsiteY1" fmla="*/ 218640 h 233589"/>
                <a:gd name="connsiteX2" fmla="*/ 112451 w 230342"/>
                <a:gd name="connsiteY2" fmla="*/ 221356 h 233589"/>
                <a:gd name="connsiteX3" fmla="*/ 108397 w 230342"/>
                <a:gd name="connsiteY3" fmla="*/ 202343 h 233589"/>
                <a:gd name="connsiteX4" fmla="*/ 130076 w 230342"/>
                <a:gd name="connsiteY4" fmla="*/ 184699 h 233589"/>
                <a:gd name="connsiteX5" fmla="*/ 181564 w 230342"/>
                <a:gd name="connsiteY5" fmla="*/ 202343 h 233589"/>
                <a:gd name="connsiteX6" fmla="*/ 204588 w 230342"/>
                <a:gd name="connsiteY6" fmla="*/ 215924 h 233589"/>
                <a:gd name="connsiteX7" fmla="*/ 230343 w 230342"/>
                <a:gd name="connsiteY7" fmla="*/ 186046 h 233589"/>
                <a:gd name="connsiteX8" fmla="*/ 227633 w 230342"/>
                <a:gd name="connsiteY8" fmla="*/ 152105 h 233589"/>
                <a:gd name="connsiteX9" fmla="*/ 205953 w 230342"/>
                <a:gd name="connsiteY9" fmla="*/ 157537 h 233589"/>
                <a:gd name="connsiteX10" fmla="*/ 191038 w 230342"/>
                <a:gd name="connsiteY10" fmla="*/ 131723 h 233589"/>
                <a:gd name="connsiteX11" fmla="*/ 212717 w 230342"/>
                <a:gd name="connsiteY11" fmla="*/ 96413 h 233589"/>
                <a:gd name="connsiteX12" fmla="*/ 207297 w 230342"/>
                <a:gd name="connsiteY12" fmla="*/ 50238 h 233589"/>
                <a:gd name="connsiteX13" fmla="*/ 191038 w 230342"/>
                <a:gd name="connsiteY13" fmla="*/ 39374 h 233589"/>
                <a:gd name="connsiteX14" fmla="*/ 154465 w 230342"/>
                <a:gd name="connsiteY14" fmla="*/ 69251 h 233589"/>
                <a:gd name="connsiteX15" fmla="*/ 113816 w 230342"/>
                <a:gd name="connsiteY15" fmla="*/ 14928 h 233589"/>
                <a:gd name="connsiteX16" fmla="*/ 89427 w 230342"/>
                <a:gd name="connsiteY16" fmla="*/ 4064 h 233589"/>
                <a:gd name="connsiteX17" fmla="*/ 48779 w 230342"/>
                <a:gd name="connsiteY17" fmla="*/ 0 h 233589"/>
                <a:gd name="connsiteX18" fmla="*/ 33863 w 230342"/>
                <a:gd name="connsiteY18" fmla="*/ 13581 h 233589"/>
                <a:gd name="connsiteX19" fmla="*/ 35229 w 230342"/>
                <a:gd name="connsiteY19" fmla="*/ 39374 h 233589"/>
                <a:gd name="connsiteX20" fmla="*/ 13550 w 230342"/>
                <a:gd name="connsiteY20" fmla="*/ 63819 h 233589"/>
                <a:gd name="connsiteX21" fmla="*/ 0 w 230342"/>
                <a:gd name="connsiteY21" fmla="*/ 93697 h 233589"/>
                <a:gd name="connsiteX22" fmla="*/ 4054 w 230342"/>
                <a:gd name="connsiteY22" fmla="*/ 133092 h 233589"/>
                <a:gd name="connsiteX23" fmla="*/ 13550 w 230342"/>
                <a:gd name="connsiteY23" fmla="*/ 152105 h 233589"/>
                <a:gd name="connsiteX24" fmla="*/ 43359 w 230342"/>
                <a:gd name="connsiteY24" fmla="*/ 149389 h 233589"/>
                <a:gd name="connsiteX25" fmla="*/ 43359 w 230342"/>
                <a:gd name="connsiteY25" fmla="*/ 164317 h 233589"/>
                <a:gd name="connsiteX26" fmla="*/ 20314 w 230342"/>
                <a:gd name="connsiteY26" fmla="*/ 195563 h 233589"/>
                <a:gd name="connsiteX27" fmla="*/ 32519 w 230342"/>
                <a:gd name="connsiteY27" fmla="*/ 218640 h 233589"/>
                <a:gd name="connsiteX28" fmla="*/ 60962 w 230342"/>
                <a:gd name="connsiteY28" fmla="*/ 233589 h 23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342" h="233589">
                  <a:moveTo>
                    <a:pt x="60962" y="233589"/>
                  </a:moveTo>
                  <a:lnTo>
                    <a:pt x="78588" y="218640"/>
                  </a:lnTo>
                  <a:lnTo>
                    <a:pt x="112451" y="221356"/>
                  </a:lnTo>
                  <a:lnTo>
                    <a:pt x="108397" y="202343"/>
                  </a:lnTo>
                  <a:lnTo>
                    <a:pt x="130076" y="184699"/>
                  </a:lnTo>
                  <a:lnTo>
                    <a:pt x="181564" y="202343"/>
                  </a:lnTo>
                  <a:lnTo>
                    <a:pt x="204588" y="215924"/>
                  </a:lnTo>
                  <a:lnTo>
                    <a:pt x="230343" y="186046"/>
                  </a:lnTo>
                  <a:lnTo>
                    <a:pt x="227633" y="152105"/>
                  </a:lnTo>
                  <a:lnTo>
                    <a:pt x="205953" y="157537"/>
                  </a:lnTo>
                  <a:lnTo>
                    <a:pt x="191038" y="131723"/>
                  </a:lnTo>
                  <a:lnTo>
                    <a:pt x="212717" y="96413"/>
                  </a:lnTo>
                  <a:lnTo>
                    <a:pt x="207297" y="50238"/>
                  </a:lnTo>
                  <a:lnTo>
                    <a:pt x="191038" y="39374"/>
                  </a:lnTo>
                  <a:lnTo>
                    <a:pt x="154465" y="69251"/>
                  </a:lnTo>
                  <a:lnTo>
                    <a:pt x="113816" y="14928"/>
                  </a:lnTo>
                  <a:lnTo>
                    <a:pt x="89427" y="4064"/>
                  </a:lnTo>
                  <a:lnTo>
                    <a:pt x="48779" y="0"/>
                  </a:lnTo>
                  <a:lnTo>
                    <a:pt x="33863" y="13581"/>
                  </a:lnTo>
                  <a:lnTo>
                    <a:pt x="35229" y="39374"/>
                  </a:lnTo>
                  <a:lnTo>
                    <a:pt x="13550" y="63819"/>
                  </a:lnTo>
                  <a:lnTo>
                    <a:pt x="0" y="93697"/>
                  </a:lnTo>
                  <a:lnTo>
                    <a:pt x="4054" y="133092"/>
                  </a:lnTo>
                  <a:lnTo>
                    <a:pt x="13550" y="152105"/>
                  </a:lnTo>
                  <a:lnTo>
                    <a:pt x="43359" y="149389"/>
                  </a:lnTo>
                  <a:lnTo>
                    <a:pt x="43359" y="164317"/>
                  </a:lnTo>
                  <a:lnTo>
                    <a:pt x="20314" y="195563"/>
                  </a:lnTo>
                  <a:lnTo>
                    <a:pt x="32519" y="218640"/>
                  </a:lnTo>
                  <a:lnTo>
                    <a:pt x="60962" y="233589"/>
                  </a:lnTo>
                  <a:close/>
                </a:path>
              </a:pathLst>
            </a:custGeom>
            <a:grpFill/>
            <a:ln w="3175" cap="rnd" cmpd="sng">
              <a:solidFill>
                <a:srgbClr val="103140"/>
              </a:solidFill>
              <a:prstDash val="solid"/>
              <a:round/>
            </a:ln>
          </p:spPr>
          <p:txBody>
            <a:bodyPr rtlCol="0" anchor="ctr"/>
            <a:lstStyle/>
            <a:p>
              <a:endParaRPr lang="sv-SE"/>
            </a:p>
          </p:txBody>
        </p:sp>
        <p:sp>
          <p:nvSpPr>
            <p:cNvPr id="432" name="Frihandsfigur 431">
              <a:extLst>
                <a:ext uri="{FF2B5EF4-FFF2-40B4-BE49-F238E27FC236}">
                  <a16:creationId xmlns:a16="http://schemas.microsoft.com/office/drawing/2014/main" id="{192740AC-7EB5-5522-448D-26E6B2CCE563}"/>
                </a:ext>
              </a:extLst>
            </p:cNvPr>
            <p:cNvSpPr/>
            <p:nvPr/>
          </p:nvSpPr>
          <p:spPr>
            <a:xfrm>
              <a:off x="4631501" y="12882192"/>
              <a:ext cx="120602" cy="203711"/>
            </a:xfrm>
            <a:custGeom>
              <a:avLst/>
              <a:gdLst>
                <a:gd name="connsiteX0" fmla="*/ 5420 w 120602"/>
                <a:gd name="connsiteY0" fmla="*/ 95065 h 203711"/>
                <a:gd name="connsiteX1" fmla="*/ 16259 w 120602"/>
                <a:gd name="connsiteY1" fmla="*/ 108646 h 203711"/>
                <a:gd name="connsiteX2" fmla="*/ 12205 w 120602"/>
                <a:gd name="connsiteY2" fmla="*/ 135808 h 203711"/>
                <a:gd name="connsiteX3" fmla="*/ 0 w 120602"/>
                <a:gd name="connsiteY3" fmla="*/ 157537 h 203711"/>
                <a:gd name="connsiteX4" fmla="*/ 17625 w 120602"/>
                <a:gd name="connsiteY4" fmla="*/ 168402 h 203711"/>
                <a:gd name="connsiteX5" fmla="*/ 21679 w 120602"/>
                <a:gd name="connsiteY5" fmla="*/ 200996 h 203711"/>
                <a:gd name="connsiteX6" fmla="*/ 84007 w 120602"/>
                <a:gd name="connsiteY6" fmla="*/ 203712 h 203711"/>
                <a:gd name="connsiteX7" fmla="*/ 116526 w 120602"/>
                <a:gd name="connsiteY7" fmla="*/ 164338 h 203711"/>
                <a:gd name="connsiteX8" fmla="*/ 100267 w 120602"/>
                <a:gd name="connsiteY8" fmla="*/ 135808 h 203711"/>
                <a:gd name="connsiteX9" fmla="*/ 120602 w 120602"/>
                <a:gd name="connsiteY9" fmla="*/ 108646 h 203711"/>
                <a:gd name="connsiteX10" fmla="*/ 119236 w 120602"/>
                <a:gd name="connsiteY10" fmla="*/ 57039 h 203711"/>
                <a:gd name="connsiteX11" fmla="*/ 69114 w 120602"/>
                <a:gd name="connsiteY11" fmla="*/ 38026 h 203711"/>
                <a:gd name="connsiteX12" fmla="*/ 47434 w 120602"/>
                <a:gd name="connsiteY12" fmla="*/ 0 h 203711"/>
                <a:gd name="connsiteX13" fmla="*/ 33885 w 120602"/>
                <a:gd name="connsiteY13" fmla="*/ 6801 h 203711"/>
                <a:gd name="connsiteX14" fmla="*/ 29809 w 120602"/>
                <a:gd name="connsiteY14" fmla="*/ 33963 h 203711"/>
                <a:gd name="connsiteX15" fmla="*/ 20335 w 120602"/>
                <a:gd name="connsiteY15" fmla="*/ 55692 h 203711"/>
                <a:gd name="connsiteX16" fmla="*/ 6786 w 120602"/>
                <a:gd name="connsiteY16" fmla="*/ 54323 h 203711"/>
                <a:gd name="connsiteX17" fmla="*/ 5420 w 120602"/>
                <a:gd name="connsiteY17" fmla="*/ 95065 h 20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602" h="203711">
                  <a:moveTo>
                    <a:pt x="5420" y="95065"/>
                  </a:moveTo>
                  <a:lnTo>
                    <a:pt x="16259" y="108646"/>
                  </a:lnTo>
                  <a:lnTo>
                    <a:pt x="12205" y="135808"/>
                  </a:lnTo>
                  <a:lnTo>
                    <a:pt x="0" y="157537"/>
                  </a:lnTo>
                  <a:lnTo>
                    <a:pt x="17625" y="168402"/>
                  </a:lnTo>
                  <a:lnTo>
                    <a:pt x="21679" y="200996"/>
                  </a:lnTo>
                  <a:lnTo>
                    <a:pt x="84007" y="203712"/>
                  </a:lnTo>
                  <a:lnTo>
                    <a:pt x="116526" y="164338"/>
                  </a:lnTo>
                  <a:lnTo>
                    <a:pt x="100267" y="135808"/>
                  </a:lnTo>
                  <a:lnTo>
                    <a:pt x="120602" y="108646"/>
                  </a:lnTo>
                  <a:lnTo>
                    <a:pt x="119236" y="57039"/>
                  </a:lnTo>
                  <a:lnTo>
                    <a:pt x="69114" y="38026"/>
                  </a:lnTo>
                  <a:lnTo>
                    <a:pt x="47434" y="0"/>
                  </a:lnTo>
                  <a:lnTo>
                    <a:pt x="33885" y="6801"/>
                  </a:lnTo>
                  <a:lnTo>
                    <a:pt x="29809" y="33963"/>
                  </a:lnTo>
                  <a:lnTo>
                    <a:pt x="20335" y="55692"/>
                  </a:lnTo>
                  <a:lnTo>
                    <a:pt x="6786" y="54323"/>
                  </a:lnTo>
                  <a:lnTo>
                    <a:pt x="5420" y="95065"/>
                  </a:lnTo>
                  <a:close/>
                </a:path>
              </a:pathLst>
            </a:custGeom>
            <a:grpFill/>
            <a:ln w="3175" cap="rnd" cmpd="sng">
              <a:solidFill>
                <a:srgbClr val="103140"/>
              </a:solidFill>
              <a:prstDash val="solid"/>
              <a:round/>
            </a:ln>
          </p:spPr>
          <p:txBody>
            <a:bodyPr rtlCol="0" anchor="ctr"/>
            <a:lstStyle/>
            <a:p>
              <a:endParaRPr lang="sv-SE"/>
            </a:p>
          </p:txBody>
        </p:sp>
        <p:sp>
          <p:nvSpPr>
            <p:cNvPr id="433" name="Frihandsfigur 432">
              <a:extLst>
                <a:ext uri="{FF2B5EF4-FFF2-40B4-BE49-F238E27FC236}">
                  <a16:creationId xmlns:a16="http://schemas.microsoft.com/office/drawing/2014/main" id="{3B27198E-BDF2-56DC-0821-F9F9F3250E9A}"/>
                </a:ext>
              </a:extLst>
            </p:cNvPr>
            <p:cNvSpPr/>
            <p:nvPr/>
          </p:nvSpPr>
          <p:spPr>
            <a:xfrm>
              <a:off x="4678936" y="12687997"/>
              <a:ext cx="261495" cy="251233"/>
            </a:xfrm>
            <a:custGeom>
              <a:avLst/>
              <a:gdLst>
                <a:gd name="connsiteX0" fmla="*/ 50123 w 261495"/>
                <a:gd name="connsiteY0" fmla="*/ 124943 h 251233"/>
                <a:gd name="connsiteX1" fmla="*/ 56908 w 261495"/>
                <a:gd name="connsiteY1" fmla="*/ 108646 h 251233"/>
                <a:gd name="connsiteX2" fmla="*/ 27099 w 261495"/>
                <a:gd name="connsiteY2" fmla="*/ 78769 h 251233"/>
                <a:gd name="connsiteX3" fmla="*/ 56908 w 261495"/>
                <a:gd name="connsiteY3" fmla="*/ 33941 h 251233"/>
                <a:gd name="connsiteX4" fmla="*/ 85351 w 261495"/>
                <a:gd name="connsiteY4" fmla="*/ 48891 h 251233"/>
                <a:gd name="connsiteX5" fmla="*/ 102977 w 261495"/>
                <a:gd name="connsiteY5" fmla="*/ 33941 h 251233"/>
                <a:gd name="connsiteX6" fmla="*/ 136840 w 261495"/>
                <a:gd name="connsiteY6" fmla="*/ 36657 h 251233"/>
                <a:gd name="connsiteX7" fmla="*/ 132786 w 261495"/>
                <a:gd name="connsiteY7" fmla="*/ 17644 h 251233"/>
                <a:gd name="connsiteX8" fmla="*/ 154465 w 261495"/>
                <a:gd name="connsiteY8" fmla="*/ 0 h 251233"/>
                <a:gd name="connsiteX9" fmla="*/ 205953 w 261495"/>
                <a:gd name="connsiteY9" fmla="*/ 17644 h 251233"/>
                <a:gd name="connsiteX10" fmla="*/ 228977 w 261495"/>
                <a:gd name="connsiteY10" fmla="*/ 31225 h 251233"/>
                <a:gd name="connsiteX11" fmla="*/ 218137 w 261495"/>
                <a:gd name="connsiteY11" fmla="*/ 58387 h 251233"/>
                <a:gd name="connsiteX12" fmla="*/ 257442 w 261495"/>
                <a:gd name="connsiteY12" fmla="*/ 116795 h 251233"/>
                <a:gd name="connsiteX13" fmla="*/ 261496 w 261495"/>
                <a:gd name="connsiteY13" fmla="*/ 145304 h 251233"/>
                <a:gd name="connsiteX14" fmla="*/ 220847 w 261495"/>
                <a:gd name="connsiteY14" fmla="*/ 188762 h 251233"/>
                <a:gd name="connsiteX15" fmla="*/ 200534 w 261495"/>
                <a:gd name="connsiteY15" fmla="*/ 184699 h 251233"/>
                <a:gd name="connsiteX16" fmla="*/ 192404 w 261495"/>
                <a:gd name="connsiteY16" fmla="*/ 209144 h 251233"/>
                <a:gd name="connsiteX17" fmla="*/ 168015 w 261495"/>
                <a:gd name="connsiteY17" fmla="*/ 203712 h 251233"/>
                <a:gd name="connsiteX18" fmla="*/ 146335 w 261495"/>
                <a:gd name="connsiteY18" fmla="*/ 229505 h 251233"/>
                <a:gd name="connsiteX19" fmla="*/ 119236 w 261495"/>
                <a:gd name="connsiteY19" fmla="*/ 244454 h 251233"/>
                <a:gd name="connsiteX20" fmla="*/ 71802 w 261495"/>
                <a:gd name="connsiteY20" fmla="*/ 251234 h 251233"/>
                <a:gd name="connsiteX21" fmla="*/ 21679 w 261495"/>
                <a:gd name="connsiteY21" fmla="*/ 232221 h 251233"/>
                <a:gd name="connsiteX22" fmla="*/ 0 w 261495"/>
                <a:gd name="connsiteY22" fmla="*/ 194195 h 251233"/>
                <a:gd name="connsiteX23" fmla="*/ 13550 w 261495"/>
                <a:gd name="connsiteY23" fmla="*/ 143956 h 251233"/>
                <a:gd name="connsiteX24" fmla="*/ 46069 w 261495"/>
                <a:gd name="connsiteY24" fmla="*/ 141240 h 251233"/>
                <a:gd name="connsiteX25" fmla="*/ 50123 w 261495"/>
                <a:gd name="connsiteY25" fmla="*/ 124943 h 25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495" h="251233">
                  <a:moveTo>
                    <a:pt x="50123" y="124943"/>
                  </a:moveTo>
                  <a:lnTo>
                    <a:pt x="56908" y="108646"/>
                  </a:lnTo>
                  <a:lnTo>
                    <a:pt x="27099" y="78769"/>
                  </a:lnTo>
                  <a:lnTo>
                    <a:pt x="56908" y="33941"/>
                  </a:lnTo>
                  <a:lnTo>
                    <a:pt x="85351" y="48891"/>
                  </a:lnTo>
                  <a:lnTo>
                    <a:pt x="102977" y="33941"/>
                  </a:lnTo>
                  <a:lnTo>
                    <a:pt x="136840" y="36657"/>
                  </a:lnTo>
                  <a:lnTo>
                    <a:pt x="132786" y="17644"/>
                  </a:lnTo>
                  <a:lnTo>
                    <a:pt x="154465" y="0"/>
                  </a:lnTo>
                  <a:lnTo>
                    <a:pt x="205953" y="17644"/>
                  </a:lnTo>
                  <a:lnTo>
                    <a:pt x="228977" y="31225"/>
                  </a:lnTo>
                  <a:lnTo>
                    <a:pt x="218137" y="58387"/>
                  </a:lnTo>
                  <a:lnTo>
                    <a:pt x="257442" y="116795"/>
                  </a:lnTo>
                  <a:lnTo>
                    <a:pt x="261496" y="145304"/>
                  </a:lnTo>
                  <a:lnTo>
                    <a:pt x="220847" y="188762"/>
                  </a:lnTo>
                  <a:lnTo>
                    <a:pt x="200534" y="184699"/>
                  </a:lnTo>
                  <a:lnTo>
                    <a:pt x="192404" y="209144"/>
                  </a:lnTo>
                  <a:lnTo>
                    <a:pt x="168015" y="203712"/>
                  </a:lnTo>
                  <a:lnTo>
                    <a:pt x="146335" y="229505"/>
                  </a:lnTo>
                  <a:lnTo>
                    <a:pt x="119236" y="244454"/>
                  </a:lnTo>
                  <a:lnTo>
                    <a:pt x="71802" y="251234"/>
                  </a:lnTo>
                  <a:lnTo>
                    <a:pt x="21679" y="232221"/>
                  </a:lnTo>
                  <a:lnTo>
                    <a:pt x="0" y="194195"/>
                  </a:lnTo>
                  <a:lnTo>
                    <a:pt x="13550" y="143956"/>
                  </a:lnTo>
                  <a:lnTo>
                    <a:pt x="46069" y="141240"/>
                  </a:lnTo>
                  <a:lnTo>
                    <a:pt x="50123" y="124943"/>
                  </a:lnTo>
                  <a:close/>
                </a:path>
              </a:pathLst>
            </a:custGeom>
            <a:grpFill/>
            <a:ln w="3175" cap="rnd" cmpd="sng">
              <a:solidFill>
                <a:srgbClr val="103140"/>
              </a:solidFill>
              <a:prstDash val="solid"/>
              <a:round/>
            </a:ln>
          </p:spPr>
          <p:txBody>
            <a:bodyPr rtlCol="0" anchor="ctr"/>
            <a:lstStyle/>
            <a:p>
              <a:endParaRPr lang="sv-SE"/>
            </a:p>
          </p:txBody>
        </p:sp>
        <p:sp>
          <p:nvSpPr>
            <p:cNvPr id="434" name="Frihandsfigur 433">
              <a:extLst>
                <a:ext uri="{FF2B5EF4-FFF2-40B4-BE49-F238E27FC236}">
                  <a16:creationId xmlns:a16="http://schemas.microsoft.com/office/drawing/2014/main" id="{2781EFB5-B3FC-D05F-809E-50F893B0072D}"/>
                </a:ext>
              </a:extLst>
            </p:cNvPr>
            <p:cNvSpPr/>
            <p:nvPr/>
          </p:nvSpPr>
          <p:spPr>
            <a:xfrm>
              <a:off x="4608478" y="12370207"/>
              <a:ext cx="166648" cy="306925"/>
            </a:xfrm>
            <a:custGeom>
              <a:avLst/>
              <a:gdLst>
                <a:gd name="connsiteX0" fmla="*/ 24389 w 166648"/>
                <a:gd name="connsiteY0" fmla="*/ 268899 h 306925"/>
                <a:gd name="connsiteX1" fmla="*/ 46069 w 166648"/>
                <a:gd name="connsiteY1" fmla="*/ 306926 h 306925"/>
                <a:gd name="connsiteX2" fmla="*/ 77222 w 166648"/>
                <a:gd name="connsiteY2" fmla="*/ 304209 h 306925"/>
                <a:gd name="connsiteX3" fmla="*/ 81297 w 166648"/>
                <a:gd name="connsiteY3" fmla="*/ 275679 h 306925"/>
                <a:gd name="connsiteX4" fmla="*/ 98901 w 166648"/>
                <a:gd name="connsiteY4" fmla="*/ 266183 h 306925"/>
                <a:gd name="connsiteX5" fmla="*/ 94847 w 166648"/>
                <a:gd name="connsiteY5" fmla="*/ 226788 h 306925"/>
                <a:gd name="connsiteX6" fmla="*/ 108396 w 166648"/>
                <a:gd name="connsiteY6" fmla="*/ 196911 h 306925"/>
                <a:gd name="connsiteX7" fmla="*/ 130076 w 166648"/>
                <a:gd name="connsiteY7" fmla="*/ 172465 h 306925"/>
                <a:gd name="connsiteX8" fmla="*/ 128710 w 166648"/>
                <a:gd name="connsiteY8" fmla="*/ 146672 h 306925"/>
                <a:gd name="connsiteX9" fmla="*/ 143625 w 166648"/>
                <a:gd name="connsiteY9" fmla="*/ 133092 h 306925"/>
                <a:gd name="connsiteX10" fmla="*/ 159885 w 166648"/>
                <a:gd name="connsiteY10" fmla="*/ 105930 h 306925"/>
                <a:gd name="connsiteX11" fmla="*/ 166649 w 166648"/>
                <a:gd name="connsiteY11" fmla="*/ 48891 h 306925"/>
                <a:gd name="connsiteX12" fmla="*/ 119236 w 166648"/>
                <a:gd name="connsiteY12" fmla="*/ 33941 h 306925"/>
                <a:gd name="connsiteX13" fmla="*/ 112451 w 166648"/>
                <a:gd name="connsiteY13" fmla="*/ 0 h 306925"/>
                <a:gd name="connsiteX14" fmla="*/ 81297 w 166648"/>
                <a:gd name="connsiteY14" fmla="*/ 6780 h 306925"/>
                <a:gd name="connsiteX15" fmla="*/ 71802 w 166648"/>
                <a:gd name="connsiteY15" fmla="*/ 33941 h 306925"/>
                <a:gd name="connsiteX16" fmla="*/ 48778 w 166648"/>
                <a:gd name="connsiteY16" fmla="*/ 44806 h 306925"/>
                <a:gd name="connsiteX17" fmla="*/ 43359 w 166648"/>
                <a:gd name="connsiteY17" fmla="*/ 78769 h 306925"/>
                <a:gd name="connsiteX18" fmla="*/ 0 w 166648"/>
                <a:gd name="connsiteY18" fmla="*/ 77400 h 306925"/>
                <a:gd name="connsiteX19" fmla="*/ 13550 w 166648"/>
                <a:gd name="connsiteY19" fmla="*/ 116795 h 306925"/>
                <a:gd name="connsiteX20" fmla="*/ 8130 w 166648"/>
                <a:gd name="connsiteY20" fmla="*/ 141240 h 306925"/>
                <a:gd name="connsiteX21" fmla="*/ 36573 w 166648"/>
                <a:gd name="connsiteY21" fmla="*/ 164317 h 306925"/>
                <a:gd name="connsiteX22" fmla="*/ 51488 w 166648"/>
                <a:gd name="connsiteY22" fmla="*/ 195563 h 306925"/>
                <a:gd name="connsiteX23" fmla="*/ 28443 w 166648"/>
                <a:gd name="connsiteY23" fmla="*/ 202343 h 306925"/>
                <a:gd name="connsiteX24" fmla="*/ 29809 w 166648"/>
                <a:gd name="connsiteY24" fmla="*/ 248518 h 306925"/>
                <a:gd name="connsiteX25" fmla="*/ 24389 w 166648"/>
                <a:gd name="connsiteY25" fmla="*/ 268899 h 3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648" h="306925">
                  <a:moveTo>
                    <a:pt x="24389" y="268899"/>
                  </a:moveTo>
                  <a:lnTo>
                    <a:pt x="46069" y="306926"/>
                  </a:lnTo>
                  <a:lnTo>
                    <a:pt x="77222" y="304209"/>
                  </a:lnTo>
                  <a:lnTo>
                    <a:pt x="81297" y="275679"/>
                  </a:lnTo>
                  <a:lnTo>
                    <a:pt x="98901" y="266183"/>
                  </a:lnTo>
                  <a:lnTo>
                    <a:pt x="94847" y="226788"/>
                  </a:lnTo>
                  <a:lnTo>
                    <a:pt x="108396" y="196911"/>
                  </a:lnTo>
                  <a:lnTo>
                    <a:pt x="130076" y="172465"/>
                  </a:lnTo>
                  <a:lnTo>
                    <a:pt x="128710" y="146672"/>
                  </a:lnTo>
                  <a:lnTo>
                    <a:pt x="143625" y="133092"/>
                  </a:lnTo>
                  <a:lnTo>
                    <a:pt x="159885" y="105930"/>
                  </a:lnTo>
                  <a:lnTo>
                    <a:pt x="166649" y="48891"/>
                  </a:lnTo>
                  <a:lnTo>
                    <a:pt x="119236" y="33941"/>
                  </a:lnTo>
                  <a:lnTo>
                    <a:pt x="112451" y="0"/>
                  </a:lnTo>
                  <a:lnTo>
                    <a:pt x="81297" y="6780"/>
                  </a:lnTo>
                  <a:lnTo>
                    <a:pt x="71802" y="33941"/>
                  </a:lnTo>
                  <a:lnTo>
                    <a:pt x="48778" y="44806"/>
                  </a:lnTo>
                  <a:lnTo>
                    <a:pt x="43359" y="78769"/>
                  </a:lnTo>
                  <a:lnTo>
                    <a:pt x="0" y="77400"/>
                  </a:lnTo>
                  <a:lnTo>
                    <a:pt x="13550" y="116795"/>
                  </a:lnTo>
                  <a:lnTo>
                    <a:pt x="8130" y="141240"/>
                  </a:lnTo>
                  <a:lnTo>
                    <a:pt x="36573" y="164317"/>
                  </a:lnTo>
                  <a:lnTo>
                    <a:pt x="51488" y="195563"/>
                  </a:lnTo>
                  <a:lnTo>
                    <a:pt x="28443" y="202343"/>
                  </a:lnTo>
                  <a:lnTo>
                    <a:pt x="29809" y="248518"/>
                  </a:lnTo>
                  <a:lnTo>
                    <a:pt x="24389" y="268899"/>
                  </a:lnTo>
                  <a:close/>
                </a:path>
              </a:pathLst>
            </a:custGeom>
            <a:grpFill/>
            <a:ln w="3175" cap="rnd" cmpd="sng">
              <a:solidFill>
                <a:srgbClr val="103140"/>
              </a:solidFill>
              <a:prstDash val="solid"/>
              <a:round/>
            </a:ln>
          </p:spPr>
          <p:txBody>
            <a:bodyPr rtlCol="0" anchor="ctr"/>
            <a:lstStyle/>
            <a:p>
              <a:endParaRPr lang="sv-SE"/>
            </a:p>
          </p:txBody>
        </p:sp>
        <p:sp>
          <p:nvSpPr>
            <p:cNvPr id="435" name="Frihandsfigur 434">
              <a:extLst>
                <a:ext uri="{FF2B5EF4-FFF2-40B4-BE49-F238E27FC236}">
                  <a16:creationId xmlns:a16="http://schemas.microsoft.com/office/drawing/2014/main" id="{7549E002-7ADA-A646-D54C-846F2A5C7C01}"/>
                </a:ext>
              </a:extLst>
            </p:cNvPr>
            <p:cNvSpPr/>
            <p:nvPr/>
          </p:nvSpPr>
          <p:spPr>
            <a:xfrm>
              <a:off x="4871340" y="12689345"/>
              <a:ext cx="186983" cy="308294"/>
            </a:xfrm>
            <a:custGeom>
              <a:avLst/>
              <a:gdLst>
                <a:gd name="connsiteX0" fmla="*/ 112450 w 186983"/>
                <a:gd name="connsiteY0" fmla="*/ 23098 h 308294"/>
                <a:gd name="connsiteX1" fmla="*/ 120580 w 186983"/>
                <a:gd name="connsiteY1" fmla="*/ 5432 h 308294"/>
                <a:gd name="connsiteX2" fmla="*/ 139550 w 186983"/>
                <a:gd name="connsiteY2" fmla="*/ 9517 h 308294"/>
                <a:gd name="connsiteX3" fmla="*/ 144969 w 186983"/>
                <a:gd name="connsiteY3" fmla="*/ 24445 h 308294"/>
                <a:gd name="connsiteX4" fmla="*/ 144969 w 186983"/>
                <a:gd name="connsiteY4" fmla="*/ 46175 h 308294"/>
                <a:gd name="connsiteX5" fmla="*/ 168015 w 186983"/>
                <a:gd name="connsiteY5" fmla="*/ 59755 h 308294"/>
                <a:gd name="connsiteX6" fmla="*/ 132786 w 186983"/>
                <a:gd name="connsiteY6" fmla="*/ 80137 h 308294"/>
                <a:gd name="connsiteX7" fmla="*/ 124656 w 186983"/>
                <a:gd name="connsiteY7" fmla="*/ 143956 h 308294"/>
                <a:gd name="connsiteX8" fmla="*/ 180198 w 186983"/>
                <a:gd name="connsiteY8" fmla="*/ 157537 h 308294"/>
                <a:gd name="connsiteX9" fmla="*/ 186984 w 186983"/>
                <a:gd name="connsiteY9" fmla="*/ 195563 h 308294"/>
                <a:gd name="connsiteX10" fmla="*/ 159885 w 186983"/>
                <a:gd name="connsiteY10" fmla="*/ 200996 h 308294"/>
                <a:gd name="connsiteX11" fmla="*/ 151755 w 186983"/>
                <a:gd name="connsiteY11" fmla="*/ 260751 h 308294"/>
                <a:gd name="connsiteX12" fmla="*/ 134130 w 186983"/>
                <a:gd name="connsiteY12" fmla="*/ 297430 h 308294"/>
                <a:gd name="connsiteX13" fmla="*/ 93481 w 186983"/>
                <a:gd name="connsiteY13" fmla="*/ 293345 h 308294"/>
                <a:gd name="connsiteX14" fmla="*/ 67748 w 186983"/>
                <a:gd name="connsiteY14" fmla="*/ 308294 h 308294"/>
                <a:gd name="connsiteX15" fmla="*/ 23023 w 186983"/>
                <a:gd name="connsiteY15" fmla="*/ 270268 h 308294"/>
                <a:gd name="connsiteX16" fmla="*/ 24389 w 186983"/>
                <a:gd name="connsiteY16" fmla="*/ 248539 h 308294"/>
                <a:gd name="connsiteX17" fmla="*/ 0 w 186983"/>
                <a:gd name="connsiteY17" fmla="*/ 207797 h 308294"/>
                <a:gd name="connsiteX18" fmla="*/ 8130 w 186983"/>
                <a:gd name="connsiteY18" fmla="*/ 183351 h 308294"/>
                <a:gd name="connsiteX19" fmla="*/ 28443 w 186983"/>
                <a:gd name="connsiteY19" fmla="*/ 187415 h 308294"/>
                <a:gd name="connsiteX20" fmla="*/ 69092 w 186983"/>
                <a:gd name="connsiteY20" fmla="*/ 143956 h 308294"/>
                <a:gd name="connsiteX21" fmla="*/ 65038 w 186983"/>
                <a:gd name="connsiteY21" fmla="*/ 115447 h 308294"/>
                <a:gd name="connsiteX22" fmla="*/ 25733 w 186983"/>
                <a:gd name="connsiteY22" fmla="*/ 57039 h 308294"/>
                <a:gd name="connsiteX23" fmla="*/ 36573 w 186983"/>
                <a:gd name="connsiteY23" fmla="*/ 29878 h 308294"/>
                <a:gd name="connsiteX24" fmla="*/ 62328 w 186983"/>
                <a:gd name="connsiteY24" fmla="*/ 0 h 308294"/>
                <a:gd name="connsiteX25" fmla="*/ 85351 w 186983"/>
                <a:gd name="connsiteY25" fmla="*/ 28530 h 308294"/>
                <a:gd name="connsiteX26" fmla="*/ 112450 w 186983"/>
                <a:gd name="connsiteY26" fmla="*/ 23098 h 30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983" h="308294">
                  <a:moveTo>
                    <a:pt x="112450" y="23098"/>
                  </a:moveTo>
                  <a:lnTo>
                    <a:pt x="120580" y="5432"/>
                  </a:lnTo>
                  <a:lnTo>
                    <a:pt x="139550" y="9517"/>
                  </a:lnTo>
                  <a:lnTo>
                    <a:pt x="144969" y="24445"/>
                  </a:lnTo>
                  <a:lnTo>
                    <a:pt x="144969" y="46175"/>
                  </a:lnTo>
                  <a:lnTo>
                    <a:pt x="168015" y="59755"/>
                  </a:lnTo>
                  <a:lnTo>
                    <a:pt x="132786" y="80137"/>
                  </a:lnTo>
                  <a:lnTo>
                    <a:pt x="124656" y="143956"/>
                  </a:lnTo>
                  <a:lnTo>
                    <a:pt x="180198" y="157537"/>
                  </a:lnTo>
                  <a:lnTo>
                    <a:pt x="186984" y="195563"/>
                  </a:lnTo>
                  <a:lnTo>
                    <a:pt x="159885" y="200996"/>
                  </a:lnTo>
                  <a:lnTo>
                    <a:pt x="151755" y="260751"/>
                  </a:lnTo>
                  <a:lnTo>
                    <a:pt x="134130" y="297430"/>
                  </a:lnTo>
                  <a:lnTo>
                    <a:pt x="93481" y="293345"/>
                  </a:lnTo>
                  <a:lnTo>
                    <a:pt x="67748" y="308294"/>
                  </a:lnTo>
                  <a:lnTo>
                    <a:pt x="23023" y="270268"/>
                  </a:lnTo>
                  <a:lnTo>
                    <a:pt x="24389" y="248539"/>
                  </a:lnTo>
                  <a:lnTo>
                    <a:pt x="0" y="207797"/>
                  </a:lnTo>
                  <a:lnTo>
                    <a:pt x="8130" y="183351"/>
                  </a:lnTo>
                  <a:lnTo>
                    <a:pt x="28443" y="187415"/>
                  </a:lnTo>
                  <a:lnTo>
                    <a:pt x="69092" y="143956"/>
                  </a:lnTo>
                  <a:lnTo>
                    <a:pt x="65038" y="115447"/>
                  </a:lnTo>
                  <a:lnTo>
                    <a:pt x="25733" y="57039"/>
                  </a:lnTo>
                  <a:lnTo>
                    <a:pt x="36573" y="29878"/>
                  </a:lnTo>
                  <a:lnTo>
                    <a:pt x="62328" y="0"/>
                  </a:lnTo>
                  <a:lnTo>
                    <a:pt x="85351" y="28530"/>
                  </a:lnTo>
                  <a:lnTo>
                    <a:pt x="112450" y="23098"/>
                  </a:lnTo>
                  <a:close/>
                </a:path>
              </a:pathLst>
            </a:custGeom>
            <a:grpFill/>
            <a:ln w="3175" cap="rnd" cmpd="sng">
              <a:solidFill>
                <a:srgbClr val="103140"/>
              </a:solidFill>
              <a:prstDash val="solid"/>
              <a:round/>
            </a:ln>
          </p:spPr>
          <p:txBody>
            <a:bodyPr rtlCol="0" anchor="ctr"/>
            <a:lstStyle/>
            <a:p>
              <a:endParaRPr lang="sv-SE"/>
            </a:p>
          </p:txBody>
        </p:sp>
        <p:sp>
          <p:nvSpPr>
            <p:cNvPr id="436" name="Frihandsfigur 435">
              <a:extLst>
                <a:ext uri="{FF2B5EF4-FFF2-40B4-BE49-F238E27FC236}">
                  <a16:creationId xmlns:a16="http://schemas.microsoft.com/office/drawing/2014/main" id="{057F7F9D-36FB-1D43-D5F9-04DA62197CD9}"/>
                </a:ext>
              </a:extLst>
            </p:cNvPr>
            <p:cNvSpPr/>
            <p:nvPr/>
          </p:nvSpPr>
          <p:spPr>
            <a:xfrm>
              <a:off x="4731768" y="12891709"/>
              <a:ext cx="336029" cy="199626"/>
            </a:xfrm>
            <a:custGeom>
              <a:avLst/>
              <a:gdLst>
                <a:gd name="connsiteX0" fmla="*/ 275067 w 336029"/>
                <a:gd name="connsiteY0" fmla="*/ 191478 h 199626"/>
                <a:gd name="connsiteX1" fmla="*/ 325189 w 336029"/>
                <a:gd name="connsiteY1" fmla="*/ 199627 h 199626"/>
                <a:gd name="connsiteX2" fmla="*/ 336029 w 336029"/>
                <a:gd name="connsiteY2" fmla="*/ 180614 h 199626"/>
                <a:gd name="connsiteX3" fmla="*/ 296746 w 336029"/>
                <a:gd name="connsiteY3" fmla="*/ 130375 h 199626"/>
                <a:gd name="connsiteX4" fmla="*/ 284541 w 336029"/>
                <a:gd name="connsiteY4" fmla="*/ 115426 h 199626"/>
                <a:gd name="connsiteX5" fmla="*/ 292671 w 336029"/>
                <a:gd name="connsiteY5" fmla="*/ 93697 h 199626"/>
                <a:gd name="connsiteX6" fmla="*/ 273701 w 336029"/>
                <a:gd name="connsiteY6" fmla="*/ 95065 h 199626"/>
                <a:gd name="connsiteX7" fmla="*/ 233052 w 336029"/>
                <a:gd name="connsiteY7" fmla="*/ 90981 h 199626"/>
                <a:gd name="connsiteX8" fmla="*/ 207319 w 336029"/>
                <a:gd name="connsiteY8" fmla="*/ 105930 h 199626"/>
                <a:gd name="connsiteX9" fmla="*/ 162595 w 336029"/>
                <a:gd name="connsiteY9" fmla="*/ 67904 h 199626"/>
                <a:gd name="connsiteX10" fmla="*/ 163961 w 336029"/>
                <a:gd name="connsiteY10" fmla="*/ 46175 h 199626"/>
                <a:gd name="connsiteX11" fmla="*/ 139571 w 336029"/>
                <a:gd name="connsiteY11" fmla="*/ 5432 h 199626"/>
                <a:gd name="connsiteX12" fmla="*/ 115182 w 336029"/>
                <a:gd name="connsiteY12" fmla="*/ 0 h 199626"/>
                <a:gd name="connsiteX13" fmla="*/ 93503 w 336029"/>
                <a:gd name="connsiteY13" fmla="*/ 25793 h 199626"/>
                <a:gd name="connsiteX14" fmla="*/ 66404 w 336029"/>
                <a:gd name="connsiteY14" fmla="*/ 40742 h 199626"/>
                <a:gd name="connsiteX15" fmla="*/ 18969 w 336029"/>
                <a:gd name="connsiteY15" fmla="*/ 47522 h 199626"/>
                <a:gd name="connsiteX16" fmla="*/ 20335 w 336029"/>
                <a:gd name="connsiteY16" fmla="*/ 99129 h 199626"/>
                <a:gd name="connsiteX17" fmla="*/ 0 w 336029"/>
                <a:gd name="connsiteY17" fmla="*/ 126291 h 199626"/>
                <a:gd name="connsiteX18" fmla="*/ 16259 w 336029"/>
                <a:gd name="connsiteY18" fmla="*/ 154821 h 199626"/>
                <a:gd name="connsiteX19" fmla="*/ 46069 w 336029"/>
                <a:gd name="connsiteY19" fmla="*/ 154821 h 199626"/>
                <a:gd name="connsiteX20" fmla="*/ 66404 w 336029"/>
                <a:gd name="connsiteY20" fmla="*/ 142588 h 199626"/>
                <a:gd name="connsiteX21" fmla="*/ 131442 w 336029"/>
                <a:gd name="connsiteY21" fmla="*/ 148020 h 199626"/>
                <a:gd name="connsiteX22" fmla="*/ 169380 w 336029"/>
                <a:gd name="connsiteY22" fmla="*/ 139871 h 199626"/>
                <a:gd name="connsiteX23" fmla="*/ 192404 w 336029"/>
                <a:gd name="connsiteY23" fmla="*/ 149389 h 199626"/>
                <a:gd name="connsiteX24" fmla="*/ 250678 w 336029"/>
                <a:gd name="connsiteY24" fmla="*/ 194195 h 199626"/>
                <a:gd name="connsiteX25" fmla="*/ 275067 w 336029"/>
                <a:gd name="connsiteY25" fmla="*/ 191478 h 1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6029" h="199626">
                  <a:moveTo>
                    <a:pt x="275067" y="191478"/>
                  </a:moveTo>
                  <a:lnTo>
                    <a:pt x="325189" y="199627"/>
                  </a:lnTo>
                  <a:lnTo>
                    <a:pt x="336029" y="180614"/>
                  </a:lnTo>
                  <a:lnTo>
                    <a:pt x="296746" y="130375"/>
                  </a:lnTo>
                  <a:lnTo>
                    <a:pt x="284541" y="115426"/>
                  </a:lnTo>
                  <a:lnTo>
                    <a:pt x="292671" y="93697"/>
                  </a:lnTo>
                  <a:lnTo>
                    <a:pt x="273701" y="95065"/>
                  </a:lnTo>
                  <a:lnTo>
                    <a:pt x="233052" y="90981"/>
                  </a:lnTo>
                  <a:lnTo>
                    <a:pt x="207319" y="105930"/>
                  </a:lnTo>
                  <a:lnTo>
                    <a:pt x="162595" y="67904"/>
                  </a:lnTo>
                  <a:lnTo>
                    <a:pt x="163961" y="46175"/>
                  </a:lnTo>
                  <a:lnTo>
                    <a:pt x="139571" y="5432"/>
                  </a:lnTo>
                  <a:lnTo>
                    <a:pt x="115182" y="0"/>
                  </a:lnTo>
                  <a:lnTo>
                    <a:pt x="93503" y="25793"/>
                  </a:lnTo>
                  <a:lnTo>
                    <a:pt x="66404" y="40742"/>
                  </a:lnTo>
                  <a:lnTo>
                    <a:pt x="18969" y="47522"/>
                  </a:lnTo>
                  <a:lnTo>
                    <a:pt x="20335" y="99129"/>
                  </a:lnTo>
                  <a:lnTo>
                    <a:pt x="0" y="126291"/>
                  </a:lnTo>
                  <a:lnTo>
                    <a:pt x="16259" y="154821"/>
                  </a:lnTo>
                  <a:lnTo>
                    <a:pt x="46069" y="154821"/>
                  </a:lnTo>
                  <a:lnTo>
                    <a:pt x="66404" y="142588"/>
                  </a:lnTo>
                  <a:lnTo>
                    <a:pt x="131442" y="148020"/>
                  </a:lnTo>
                  <a:lnTo>
                    <a:pt x="169380" y="139871"/>
                  </a:lnTo>
                  <a:lnTo>
                    <a:pt x="192404" y="149389"/>
                  </a:lnTo>
                  <a:lnTo>
                    <a:pt x="250678" y="194195"/>
                  </a:lnTo>
                  <a:lnTo>
                    <a:pt x="275067" y="191478"/>
                  </a:lnTo>
                  <a:close/>
                </a:path>
              </a:pathLst>
            </a:custGeom>
            <a:grpFill/>
            <a:ln w="3175" cap="rnd" cmpd="sng">
              <a:solidFill>
                <a:srgbClr val="103140"/>
              </a:solidFill>
              <a:prstDash val="solid"/>
              <a:round/>
            </a:ln>
          </p:spPr>
          <p:txBody>
            <a:bodyPr rtlCol="0" anchor="ctr"/>
            <a:lstStyle/>
            <a:p>
              <a:endParaRPr lang="sv-SE"/>
            </a:p>
          </p:txBody>
        </p:sp>
        <p:sp>
          <p:nvSpPr>
            <p:cNvPr id="437" name="Frihandsfigur 436">
              <a:extLst>
                <a:ext uri="{FF2B5EF4-FFF2-40B4-BE49-F238E27FC236}">
                  <a16:creationId xmlns:a16="http://schemas.microsoft.com/office/drawing/2014/main" id="{A9A8DDBC-9D2C-81D5-1DDC-EE598446CC54}"/>
                </a:ext>
              </a:extLst>
            </p:cNvPr>
            <p:cNvSpPr/>
            <p:nvPr/>
          </p:nvSpPr>
          <p:spPr>
            <a:xfrm>
              <a:off x="4995995" y="12713790"/>
              <a:ext cx="162594" cy="358532"/>
            </a:xfrm>
            <a:custGeom>
              <a:avLst/>
              <a:gdLst>
                <a:gd name="connsiteX0" fmla="*/ 116526 w 162594"/>
                <a:gd name="connsiteY0" fmla="*/ 91002 h 358532"/>
                <a:gd name="connsiteX1" fmla="*/ 126000 w 162594"/>
                <a:gd name="connsiteY1" fmla="*/ 149389 h 358532"/>
                <a:gd name="connsiteX2" fmla="*/ 155809 w 162594"/>
                <a:gd name="connsiteY2" fmla="*/ 176550 h 358532"/>
                <a:gd name="connsiteX3" fmla="*/ 162595 w 162594"/>
                <a:gd name="connsiteY3" fmla="*/ 221377 h 358532"/>
                <a:gd name="connsiteX4" fmla="*/ 143625 w 162594"/>
                <a:gd name="connsiteY4" fmla="*/ 259404 h 358532"/>
                <a:gd name="connsiteX5" fmla="*/ 101611 w 162594"/>
                <a:gd name="connsiteY5" fmla="*/ 304209 h 358532"/>
                <a:gd name="connsiteX6" fmla="*/ 71802 w 162594"/>
                <a:gd name="connsiteY6" fmla="*/ 358533 h 358532"/>
                <a:gd name="connsiteX7" fmla="*/ 32519 w 162594"/>
                <a:gd name="connsiteY7" fmla="*/ 308294 h 358532"/>
                <a:gd name="connsiteX8" fmla="*/ 20313 w 162594"/>
                <a:gd name="connsiteY8" fmla="*/ 293345 h 358532"/>
                <a:gd name="connsiteX9" fmla="*/ 28443 w 162594"/>
                <a:gd name="connsiteY9" fmla="*/ 271616 h 358532"/>
                <a:gd name="connsiteX10" fmla="*/ 9474 w 162594"/>
                <a:gd name="connsiteY10" fmla="*/ 272984 h 358532"/>
                <a:gd name="connsiteX11" fmla="*/ 27099 w 162594"/>
                <a:gd name="connsiteY11" fmla="*/ 236306 h 358532"/>
                <a:gd name="connsiteX12" fmla="*/ 35229 w 162594"/>
                <a:gd name="connsiteY12" fmla="*/ 176550 h 358532"/>
                <a:gd name="connsiteX13" fmla="*/ 62328 w 162594"/>
                <a:gd name="connsiteY13" fmla="*/ 171118 h 358532"/>
                <a:gd name="connsiteX14" fmla="*/ 55542 w 162594"/>
                <a:gd name="connsiteY14" fmla="*/ 133092 h 358532"/>
                <a:gd name="connsiteX15" fmla="*/ 0 w 162594"/>
                <a:gd name="connsiteY15" fmla="*/ 119511 h 358532"/>
                <a:gd name="connsiteX16" fmla="*/ 8130 w 162594"/>
                <a:gd name="connsiteY16" fmla="*/ 55692 h 358532"/>
                <a:gd name="connsiteX17" fmla="*/ 43359 w 162594"/>
                <a:gd name="connsiteY17" fmla="*/ 35310 h 358532"/>
                <a:gd name="connsiteX18" fmla="*/ 20313 w 162594"/>
                <a:gd name="connsiteY18" fmla="*/ 21729 h 358532"/>
                <a:gd name="connsiteX19" fmla="*/ 20313 w 162594"/>
                <a:gd name="connsiteY19" fmla="*/ 0 h 358532"/>
                <a:gd name="connsiteX20" fmla="*/ 74512 w 162594"/>
                <a:gd name="connsiteY20" fmla="*/ 1369 h 358532"/>
                <a:gd name="connsiteX21" fmla="*/ 82641 w 162594"/>
                <a:gd name="connsiteY21" fmla="*/ 67904 h 358532"/>
                <a:gd name="connsiteX22" fmla="*/ 116526 w 162594"/>
                <a:gd name="connsiteY22" fmla="*/ 91002 h 35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594" h="358532">
                  <a:moveTo>
                    <a:pt x="116526" y="91002"/>
                  </a:moveTo>
                  <a:lnTo>
                    <a:pt x="126000" y="149389"/>
                  </a:lnTo>
                  <a:lnTo>
                    <a:pt x="155809" y="176550"/>
                  </a:lnTo>
                  <a:lnTo>
                    <a:pt x="162595" y="221377"/>
                  </a:lnTo>
                  <a:lnTo>
                    <a:pt x="143625" y="259404"/>
                  </a:lnTo>
                  <a:lnTo>
                    <a:pt x="101611" y="304209"/>
                  </a:lnTo>
                  <a:lnTo>
                    <a:pt x="71802" y="358533"/>
                  </a:lnTo>
                  <a:lnTo>
                    <a:pt x="32519" y="308294"/>
                  </a:lnTo>
                  <a:lnTo>
                    <a:pt x="20313" y="293345"/>
                  </a:lnTo>
                  <a:lnTo>
                    <a:pt x="28443" y="271616"/>
                  </a:lnTo>
                  <a:lnTo>
                    <a:pt x="9474" y="272984"/>
                  </a:lnTo>
                  <a:lnTo>
                    <a:pt x="27099" y="236306"/>
                  </a:lnTo>
                  <a:lnTo>
                    <a:pt x="35229" y="176550"/>
                  </a:lnTo>
                  <a:lnTo>
                    <a:pt x="62328" y="171118"/>
                  </a:lnTo>
                  <a:lnTo>
                    <a:pt x="55542" y="133092"/>
                  </a:lnTo>
                  <a:lnTo>
                    <a:pt x="0" y="119511"/>
                  </a:lnTo>
                  <a:lnTo>
                    <a:pt x="8130" y="55692"/>
                  </a:lnTo>
                  <a:lnTo>
                    <a:pt x="43359" y="35310"/>
                  </a:lnTo>
                  <a:lnTo>
                    <a:pt x="20313" y="21729"/>
                  </a:lnTo>
                  <a:lnTo>
                    <a:pt x="20313" y="0"/>
                  </a:lnTo>
                  <a:lnTo>
                    <a:pt x="74512" y="1369"/>
                  </a:lnTo>
                  <a:lnTo>
                    <a:pt x="82641" y="67904"/>
                  </a:lnTo>
                  <a:lnTo>
                    <a:pt x="116526" y="91002"/>
                  </a:lnTo>
                  <a:close/>
                </a:path>
              </a:pathLst>
            </a:custGeom>
            <a:grpFill/>
            <a:ln w="3175" cap="rnd" cmpd="sng">
              <a:solidFill>
                <a:srgbClr val="103140"/>
              </a:solidFill>
              <a:prstDash val="solid"/>
              <a:round/>
            </a:ln>
          </p:spPr>
          <p:txBody>
            <a:bodyPr rtlCol="0" anchor="ctr"/>
            <a:lstStyle/>
            <a:p>
              <a:endParaRPr lang="sv-SE"/>
            </a:p>
          </p:txBody>
        </p:sp>
        <p:sp>
          <p:nvSpPr>
            <p:cNvPr id="438" name="Frihandsfigur 437">
              <a:extLst>
                <a:ext uri="{FF2B5EF4-FFF2-40B4-BE49-F238E27FC236}">
                  <a16:creationId xmlns:a16="http://schemas.microsoft.com/office/drawing/2014/main" id="{7E59C4F4-035A-1B67-5986-19EF0E19D97E}"/>
                </a:ext>
              </a:extLst>
            </p:cNvPr>
            <p:cNvSpPr/>
            <p:nvPr/>
          </p:nvSpPr>
          <p:spPr>
            <a:xfrm>
              <a:off x="4649127" y="11782148"/>
              <a:ext cx="220846" cy="268899"/>
            </a:xfrm>
            <a:custGeom>
              <a:avLst/>
              <a:gdLst>
                <a:gd name="connsiteX0" fmla="*/ 0 w 220846"/>
                <a:gd name="connsiteY0" fmla="*/ 59755 h 268899"/>
                <a:gd name="connsiteX1" fmla="*/ 37939 w 220846"/>
                <a:gd name="connsiteY1" fmla="*/ 43458 h 268899"/>
                <a:gd name="connsiteX2" fmla="*/ 51488 w 220846"/>
                <a:gd name="connsiteY2" fmla="*/ 13581 h 268899"/>
                <a:gd name="connsiteX3" fmla="*/ 79932 w 220846"/>
                <a:gd name="connsiteY3" fmla="*/ 4085 h 268899"/>
                <a:gd name="connsiteX4" fmla="*/ 105687 w 220846"/>
                <a:gd name="connsiteY4" fmla="*/ 16297 h 268899"/>
                <a:gd name="connsiteX5" fmla="*/ 165305 w 220846"/>
                <a:gd name="connsiteY5" fmla="*/ 27162 h 268899"/>
                <a:gd name="connsiteX6" fmla="*/ 196458 w 220846"/>
                <a:gd name="connsiteY6" fmla="*/ 0 h 268899"/>
                <a:gd name="connsiteX7" fmla="*/ 201878 w 220846"/>
                <a:gd name="connsiteY7" fmla="*/ 29878 h 268899"/>
                <a:gd name="connsiteX8" fmla="*/ 188328 w 220846"/>
                <a:gd name="connsiteY8" fmla="*/ 57039 h 268899"/>
                <a:gd name="connsiteX9" fmla="*/ 215427 w 220846"/>
                <a:gd name="connsiteY9" fmla="*/ 70620 h 268899"/>
                <a:gd name="connsiteX10" fmla="*/ 220847 w 220846"/>
                <a:gd name="connsiteY10" fmla="*/ 173834 h 268899"/>
                <a:gd name="connsiteX11" fmla="*/ 193748 w 220846"/>
                <a:gd name="connsiteY11" fmla="*/ 179266 h 268899"/>
                <a:gd name="connsiteX12" fmla="*/ 189694 w 220846"/>
                <a:gd name="connsiteY12" fmla="*/ 207797 h 268899"/>
                <a:gd name="connsiteX13" fmla="*/ 168015 w 220846"/>
                <a:gd name="connsiteY13" fmla="*/ 214576 h 268899"/>
                <a:gd name="connsiteX14" fmla="*/ 161229 w 220846"/>
                <a:gd name="connsiteY14" fmla="*/ 252603 h 268899"/>
                <a:gd name="connsiteX15" fmla="*/ 89427 w 220846"/>
                <a:gd name="connsiteY15" fmla="*/ 268899 h 268899"/>
                <a:gd name="connsiteX16" fmla="*/ 44703 w 220846"/>
                <a:gd name="connsiteY16" fmla="*/ 266183 h 268899"/>
                <a:gd name="connsiteX17" fmla="*/ 23023 w 220846"/>
                <a:gd name="connsiteY17" fmla="*/ 244454 h 268899"/>
                <a:gd name="connsiteX18" fmla="*/ 32519 w 220846"/>
                <a:gd name="connsiteY18" fmla="*/ 222725 h 268899"/>
                <a:gd name="connsiteX19" fmla="*/ 20314 w 220846"/>
                <a:gd name="connsiteY19" fmla="*/ 203712 h 268899"/>
                <a:gd name="connsiteX20" fmla="*/ 36573 w 220846"/>
                <a:gd name="connsiteY20" fmla="*/ 161622 h 268899"/>
                <a:gd name="connsiteX21" fmla="*/ 21679 w 220846"/>
                <a:gd name="connsiteY21" fmla="*/ 104583 h 268899"/>
                <a:gd name="connsiteX22" fmla="*/ 6764 w 220846"/>
                <a:gd name="connsiteY22" fmla="*/ 88286 h 268899"/>
                <a:gd name="connsiteX23" fmla="*/ 0 w 220846"/>
                <a:gd name="connsiteY23" fmla="*/ 59755 h 26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846" h="268899">
                  <a:moveTo>
                    <a:pt x="0" y="59755"/>
                  </a:moveTo>
                  <a:lnTo>
                    <a:pt x="37939" y="43458"/>
                  </a:lnTo>
                  <a:lnTo>
                    <a:pt x="51488" y="13581"/>
                  </a:lnTo>
                  <a:lnTo>
                    <a:pt x="79932" y="4085"/>
                  </a:lnTo>
                  <a:lnTo>
                    <a:pt x="105687" y="16297"/>
                  </a:lnTo>
                  <a:lnTo>
                    <a:pt x="165305" y="27162"/>
                  </a:lnTo>
                  <a:lnTo>
                    <a:pt x="196458" y="0"/>
                  </a:lnTo>
                  <a:lnTo>
                    <a:pt x="201878" y="29878"/>
                  </a:lnTo>
                  <a:lnTo>
                    <a:pt x="188328" y="57039"/>
                  </a:lnTo>
                  <a:lnTo>
                    <a:pt x="215427" y="70620"/>
                  </a:lnTo>
                  <a:lnTo>
                    <a:pt x="220847" y="173834"/>
                  </a:lnTo>
                  <a:lnTo>
                    <a:pt x="193748" y="179266"/>
                  </a:lnTo>
                  <a:lnTo>
                    <a:pt x="189694" y="207797"/>
                  </a:lnTo>
                  <a:lnTo>
                    <a:pt x="168015" y="214576"/>
                  </a:lnTo>
                  <a:lnTo>
                    <a:pt x="161229" y="252603"/>
                  </a:lnTo>
                  <a:lnTo>
                    <a:pt x="89427" y="268899"/>
                  </a:lnTo>
                  <a:lnTo>
                    <a:pt x="44703" y="266183"/>
                  </a:lnTo>
                  <a:lnTo>
                    <a:pt x="23023" y="244454"/>
                  </a:lnTo>
                  <a:lnTo>
                    <a:pt x="32519" y="222725"/>
                  </a:lnTo>
                  <a:lnTo>
                    <a:pt x="20314" y="203712"/>
                  </a:lnTo>
                  <a:lnTo>
                    <a:pt x="36573" y="161622"/>
                  </a:lnTo>
                  <a:lnTo>
                    <a:pt x="21679" y="104583"/>
                  </a:lnTo>
                  <a:lnTo>
                    <a:pt x="6764" y="88286"/>
                  </a:lnTo>
                  <a:lnTo>
                    <a:pt x="0" y="59755"/>
                  </a:lnTo>
                  <a:close/>
                </a:path>
              </a:pathLst>
            </a:custGeom>
            <a:grpFill/>
            <a:ln w="3175" cap="rnd" cmpd="sng">
              <a:solidFill>
                <a:srgbClr val="103140"/>
              </a:solidFill>
              <a:prstDash val="solid"/>
              <a:round/>
            </a:ln>
          </p:spPr>
          <p:txBody>
            <a:bodyPr rtlCol="0" anchor="ctr"/>
            <a:lstStyle/>
            <a:p>
              <a:endParaRPr lang="sv-SE"/>
            </a:p>
          </p:txBody>
        </p:sp>
        <p:sp>
          <p:nvSpPr>
            <p:cNvPr id="439" name="Frihandsfigur 438">
              <a:extLst>
                <a:ext uri="{FF2B5EF4-FFF2-40B4-BE49-F238E27FC236}">
                  <a16:creationId xmlns:a16="http://schemas.microsoft.com/office/drawing/2014/main" id="{D0EB89AE-7870-A72A-8B6C-83D3E03A7280}"/>
                </a:ext>
              </a:extLst>
            </p:cNvPr>
            <p:cNvSpPr/>
            <p:nvPr/>
          </p:nvSpPr>
          <p:spPr>
            <a:xfrm>
              <a:off x="4477036" y="12026602"/>
              <a:ext cx="261517" cy="229525"/>
            </a:xfrm>
            <a:custGeom>
              <a:avLst/>
              <a:gdLst>
                <a:gd name="connsiteX0" fmla="*/ 42014 w 261517"/>
                <a:gd name="connsiteY0" fmla="*/ 229526 h 229525"/>
                <a:gd name="connsiteX1" fmla="*/ 58274 w 261517"/>
                <a:gd name="connsiteY1" fmla="*/ 203712 h 229525"/>
                <a:gd name="connsiteX2" fmla="*/ 82663 w 261517"/>
                <a:gd name="connsiteY2" fmla="*/ 211860 h 229525"/>
                <a:gd name="connsiteX3" fmla="*/ 127366 w 261517"/>
                <a:gd name="connsiteY3" fmla="*/ 153473 h 229525"/>
                <a:gd name="connsiteX4" fmla="*/ 169380 w 261517"/>
                <a:gd name="connsiteY4" fmla="*/ 162969 h 229525"/>
                <a:gd name="connsiteX5" fmla="*/ 191060 w 261517"/>
                <a:gd name="connsiteY5" fmla="*/ 134460 h 229525"/>
                <a:gd name="connsiteX6" fmla="*/ 207319 w 261517"/>
                <a:gd name="connsiteY6" fmla="*/ 145325 h 229525"/>
                <a:gd name="connsiteX7" fmla="*/ 216793 w 261517"/>
                <a:gd name="connsiteY7" fmla="*/ 120880 h 229525"/>
                <a:gd name="connsiteX8" fmla="*/ 219503 w 261517"/>
                <a:gd name="connsiteY8" fmla="*/ 67904 h 229525"/>
                <a:gd name="connsiteX9" fmla="*/ 258808 w 261517"/>
                <a:gd name="connsiteY9" fmla="*/ 43458 h 229525"/>
                <a:gd name="connsiteX10" fmla="*/ 261517 w 261517"/>
                <a:gd name="connsiteY10" fmla="*/ 24445 h 229525"/>
                <a:gd name="connsiteX11" fmla="*/ 216793 w 261517"/>
                <a:gd name="connsiteY11" fmla="*/ 21729 h 229525"/>
                <a:gd name="connsiteX12" fmla="*/ 195114 w 261517"/>
                <a:gd name="connsiteY12" fmla="*/ 0 h 229525"/>
                <a:gd name="connsiteX13" fmla="*/ 174800 w 261517"/>
                <a:gd name="connsiteY13" fmla="*/ 17666 h 229525"/>
                <a:gd name="connsiteX14" fmla="*/ 151755 w 261517"/>
                <a:gd name="connsiteY14" fmla="*/ 14949 h 229525"/>
                <a:gd name="connsiteX15" fmla="*/ 108396 w 261517"/>
                <a:gd name="connsiteY15" fmla="*/ 40742 h 229525"/>
                <a:gd name="connsiteX16" fmla="*/ 74533 w 261517"/>
                <a:gd name="connsiteY16" fmla="*/ 73336 h 229525"/>
                <a:gd name="connsiteX17" fmla="*/ 50144 w 261517"/>
                <a:gd name="connsiteY17" fmla="*/ 97782 h 229525"/>
                <a:gd name="connsiteX18" fmla="*/ 1366 w 261517"/>
                <a:gd name="connsiteY18" fmla="*/ 158906 h 229525"/>
                <a:gd name="connsiteX19" fmla="*/ 0 w 261517"/>
                <a:gd name="connsiteY19" fmla="*/ 195563 h 229525"/>
                <a:gd name="connsiteX20" fmla="*/ 42014 w 261517"/>
                <a:gd name="connsiteY20" fmla="*/ 229526 h 2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1517" h="229525">
                  <a:moveTo>
                    <a:pt x="42014" y="229526"/>
                  </a:moveTo>
                  <a:lnTo>
                    <a:pt x="58274" y="203712"/>
                  </a:lnTo>
                  <a:lnTo>
                    <a:pt x="82663" y="211860"/>
                  </a:lnTo>
                  <a:lnTo>
                    <a:pt x="127366" y="153473"/>
                  </a:lnTo>
                  <a:lnTo>
                    <a:pt x="169380" y="162969"/>
                  </a:lnTo>
                  <a:lnTo>
                    <a:pt x="191060" y="134460"/>
                  </a:lnTo>
                  <a:lnTo>
                    <a:pt x="207319" y="145325"/>
                  </a:lnTo>
                  <a:lnTo>
                    <a:pt x="216793" y="120880"/>
                  </a:lnTo>
                  <a:lnTo>
                    <a:pt x="219503" y="67904"/>
                  </a:lnTo>
                  <a:lnTo>
                    <a:pt x="258808" y="43458"/>
                  </a:lnTo>
                  <a:lnTo>
                    <a:pt x="261517" y="24445"/>
                  </a:lnTo>
                  <a:lnTo>
                    <a:pt x="216793" y="21729"/>
                  </a:lnTo>
                  <a:lnTo>
                    <a:pt x="195114" y="0"/>
                  </a:lnTo>
                  <a:lnTo>
                    <a:pt x="174800" y="17666"/>
                  </a:lnTo>
                  <a:lnTo>
                    <a:pt x="151755" y="14949"/>
                  </a:lnTo>
                  <a:lnTo>
                    <a:pt x="108396" y="40742"/>
                  </a:lnTo>
                  <a:lnTo>
                    <a:pt x="74533" y="73336"/>
                  </a:lnTo>
                  <a:lnTo>
                    <a:pt x="50144" y="97782"/>
                  </a:lnTo>
                  <a:lnTo>
                    <a:pt x="1366" y="158906"/>
                  </a:lnTo>
                  <a:lnTo>
                    <a:pt x="0" y="195563"/>
                  </a:lnTo>
                  <a:lnTo>
                    <a:pt x="42014" y="229526"/>
                  </a:lnTo>
                  <a:close/>
                </a:path>
              </a:pathLst>
            </a:custGeom>
            <a:grpFill/>
            <a:ln w="3175" cap="rnd" cmpd="sng">
              <a:solidFill>
                <a:srgbClr val="103140"/>
              </a:solidFill>
              <a:prstDash val="solid"/>
              <a:round/>
            </a:ln>
          </p:spPr>
          <p:txBody>
            <a:bodyPr rtlCol="0" anchor="ctr"/>
            <a:lstStyle/>
            <a:p>
              <a:endParaRPr lang="sv-SE"/>
            </a:p>
          </p:txBody>
        </p:sp>
        <p:sp>
          <p:nvSpPr>
            <p:cNvPr id="440" name="Frihandsfigur 439">
              <a:extLst>
                <a:ext uri="{FF2B5EF4-FFF2-40B4-BE49-F238E27FC236}">
                  <a16:creationId xmlns:a16="http://schemas.microsoft.com/office/drawing/2014/main" id="{0063497C-63F4-EC08-0492-C1664004CCD5}"/>
                </a:ext>
              </a:extLst>
            </p:cNvPr>
            <p:cNvSpPr/>
            <p:nvPr/>
          </p:nvSpPr>
          <p:spPr>
            <a:xfrm>
              <a:off x="4559700" y="12180076"/>
              <a:ext cx="108396" cy="169749"/>
            </a:xfrm>
            <a:custGeom>
              <a:avLst/>
              <a:gdLst>
                <a:gd name="connsiteX0" fmla="*/ 28443 w 108396"/>
                <a:gd name="connsiteY0" fmla="*/ 148020 h 169749"/>
                <a:gd name="connsiteX1" fmla="*/ 62328 w 108396"/>
                <a:gd name="connsiteY1" fmla="*/ 148020 h 169749"/>
                <a:gd name="connsiteX2" fmla="*/ 89427 w 108396"/>
                <a:gd name="connsiteY2" fmla="*/ 169749 h 169749"/>
                <a:gd name="connsiteX3" fmla="*/ 108396 w 108396"/>
                <a:gd name="connsiteY3" fmla="*/ 133092 h 169749"/>
                <a:gd name="connsiteX4" fmla="*/ 108396 w 108396"/>
                <a:gd name="connsiteY4" fmla="*/ 114079 h 169749"/>
                <a:gd name="connsiteX5" fmla="*/ 94847 w 108396"/>
                <a:gd name="connsiteY5" fmla="*/ 93697 h 169749"/>
                <a:gd name="connsiteX6" fmla="*/ 105687 w 108396"/>
                <a:gd name="connsiteY6" fmla="*/ 69251 h 169749"/>
                <a:gd name="connsiteX7" fmla="*/ 86717 w 108396"/>
                <a:gd name="connsiteY7" fmla="*/ 9496 h 169749"/>
                <a:gd name="connsiteX8" fmla="*/ 44703 w 108396"/>
                <a:gd name="connsiteY8" fmla="*/ 0 h 169749"/>
                <a:gd name="connsiteX9" fmla="*/ 0 w 108396"/>
                <a:gd name="connsiteY9" fmla="*/ 58387 h 169749"/>
                <a:gd name="connsiteX10" fmla="*/ 1344 w 108396"/>
                <a:gd name="connsiteY10" fmla="*/ 88264 h 169749"/>
                <a:gd name="connsiteX11" fmla="*/ 21679 w 108396"/>
                <a:gd name="connsiteY11" fmla="*/ 111362 h 169749"/>
                <a:gd name="connsiteX12" fmla="*/ 13550 w 108396"/>
                <a:gd name="connsiteY12" fmla="*/ 120858 h 169749"/>
                <a:gd name="connsiteX13" fmla="*/ 28443 w 108396"/>
                <a:gd name="connsiteY13" fmla="*/ 148020 h 16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396" h="169749">
                  <a:moveTo>
                    <a:pt x="28443" y="148020"/>
                  </a:moveTo>
                  <a:lnTo>
                    <a:pt x="62328" y="148020"/>
                  </a:lnTo>
                  <a:lnTo>
                    <a:pt x="89427" y="169749"/>
                  </a:lnTo>
                  <a:lnTo>
                    <a:pt x="108396" y="133092"/>
                  </a:lnTo>
                  <a:lnTo>
                    <a:pt x="108396" y="114079"/>
                  </a:lnTo>
                  <a:lnTo>
                    <a:pt x="94847" y="93697"/>
                  </a:lnTo>
                  <a:lnTo>
                    <a:pt x="105687" y="69251"/>
                  </a:lnTo>
                  <a:lnTo>
                    <a:pt x="86717" y="9496"/>
                  </a:lnTo>
                  <a:lnTo>
                    <a:pt x="44703" y="0"/>
                  </a:lnTo>
                  <a:lnTo>
                    <a:pt x="0" y="58387"/>
                  </a:lnTo>
                  <a:lnTo>
                    <a:pt x="1344" y="88264"/>
                  </a:lnTo>
                  <a:lnTo>
                    <a:pt x="21679" y="111362"/>
                  </a:lnTo>
                  <a:lnTo>
                    <a:pt x="13550" y="120858"/>
                  </a:lnTo>
                  <a:lnTo>
                    <a:pt x="28443" y="148020"/>
                  </a:lnTo>
                  <a:close/>
                </a:path>
              </a:pathLst>
            </a:custGeom>
            <a:grpFill/>
            <a:ln w="3175" cap="rnd" cmpd="sng">
              <a:solidFill>
                <a:srgbClr val="103140"/>
              </a:solidFill>
              <a:prstDash val="solid"/>
              <a:round/>
            </a:ln>
          </p:spPr>
          <p:txBody>
            <a:bodyPr rtlCol="0" anchor="ctr"/>
            <a:lstStyle/>
            <a:p>
              <a:endParaRPr lang="sv-SE"/>
            </a:p>
          </p:txBody>
        </p:sp>
        <p:sp>
          <p:nvSpPr>
            <p:cNvPr id="441" name="Frihandsfigur 440">
              <a:extLst>
                <a:ext uri="{FF2B5EF4-FFF2-40B4-BE49-F238E27FC236}">
                  <a16:creationId xmlns:a16="http://schemas.microsoft.com/office/drawing/2014/main" id="{63BD3A66-D00C-6395-46C5-68671D568FEE}"/>
                </a:ext>
              </a:extLst>
            </p:cNvPr>
            <p:cNvSpPr/>
            <p:nvPr/>
          </p:nvSpPr>
          <p:spPr>
            <a:xfrm>
              <a:off x="4407944" y="12222166"/>
              <a:ext cx="281830" cy="226809"/>
            </a:xfrm>
            <a:custGeom>
              <a:avLst/>
              <a:gdLst>
                <a:gd name="connsiteX0" fmla="*/ 140915 w 281830"/>
                <a:gd name="connsiteY0" fmla="*/ 205080 h 226809"/>
                <a:gd name="connsiteX1" fmla="*/ 178854 w 281830"/>
                <a:gd name="connsiteY1" fmla="*/ 207797 h 226809"/>
                <a:gd name="connsiteX2" fmla="*/ 185618 w 281830"/>
                <a:gd name="connsiteY2" fmla="*/ 221377 h 226809"/>
                <a:gd name="connsiteX3" fmla="*/ 200534 w 281830"/>
                <a:gd name="connsiteY3" fmla="*/ 225441 h 226809"/>
                <a:gd name="connsiteX4" fmla="*/ 243892 w 281830"/>
                <a:gd name="connsiteY4" fmla="*/ 226810 h 226809"/>
                <a:gd name="connsiteX5" fmla="*/ 249312 w 281830"/>
                <a:gd name="connsiteY5" fmla="*/ 192847 h 226809"/>
                <a:gd name="connsiteX6" fmla="*/ 272335 w 281830"/>
                <a:gd name="connsiteY6" fmla="*/ 181982 h 226809"/>
                <a:gd name="connsiteX7" fmla="*/ 281831 w 281830"/>
                <a:gd name="connsiteY7" fmla="*/ 154821 h 226809"/>
                <a:gd name="connsiteX8" fmla="*/ 273701 w 281830"/>
                <a:gd name="connsiteY8" fmla="*/ 145325 h 226809"/>
                <a:gd name="connsiteX9" fmla="*/ 256076 w 281830"/>
                <a:gd name="connsiteY9" fmla="*/ 154821 h 226809"/>
                <a:gd name="connsiteX10" fmla="*/ 241182 w 281830"/>
                <a:gd name="connsiteY10" fmla="*/ 127659 h 226809"/>
                <a:gd name="connsiteX11" fmla="*/ 214083 w 281830"/>
                <a:gd name="connsiteY11" fmla="*/ 105930 h 226809"/>
                <a:gd name="connsiteX12" fmla="*/ 180198 w 281830"/>
                <a:gd name="connsiteY12" fmla="*/ 105930 h 226809"/>
                <a:gd name="connsiteX13" fmla="*/ 165305 w 281830"/>
                <a:gd name="connsiteY13" fmla="*/ 78769 h 226809"/>
                <a:gd name="connsiteX14" fmla="*/ 173434 w 281830"/>
                <a:gd name="connsiteY14" fmla="*/ 69273 h 226809"/>
                <a:gd name="connsiteX15" fmla="*/ 153099 w 281830"/>
                <a:gd name="connsiteY15" fmla="*/ 46175 h 226809"/>
                <a:gd name="connsiteX16" fmla="*/ 151755 w 281830"/>
                <a:gd name="connsiteY16" fmla="*/ 16297 h 226809"/>
                <a:gd name="connsiteX17" fmla="*/ 127366 w 281830"/>
                <a:gd name="connsiteY17" fmla="*/ 8148 h 226809"/>
                <a:gd name="connsiteX18" fmla="*/ 111106 w 281830"/>
                <a:gd name="connsiteY18" fmla="*/ 33963 h 226809"/>
                <a:gd name="connsiteX19" fmla="*/ 69092 w 281830"/>
                <a:gd name="connsiteY19" fmla="*/ 0 h 226809"/>
                <a:gd name="connsiteX20" fmla="*/ 46069 w 281830"/>
                <a:gd name="connsiteY20" fmla="*/ 13581 h 226809"/>
                <a:gd name="connsiteX21" fmla="*/ 0 w 281830"/>
                <a:gd name="connsiteY21" fmla="*/ 8148 h 226809"/>
                <a:gd name="connsiteX22" fmla="*/ 6764 w 281830"/>
                <a:gd name="connsiteY22" fmla="*/ 36679 h 226809"/>
                <a:gd name="connsiteX23" fmla="*/ 47413 w 281830"/>
                <a:gd name="connsiteY23" fmla="*/ 70620 h 226809"/>
                <a:gd name="connsiteX24" fmla="*/ 52832 w 281830"/>
                <a:gd name="connsiteY24" fmla="*/ 134460 h 226809"/>
                <a:gd name="connsiteX25" fmla="*/ 86717 w 281830"/>
                <a:gd name="connsiteY25" fmla="*/ 157537 h 226809"/>
                <a:gd name="connsiteX26" fmla="*/ 101611 w 281830"/>
                <a:gd name="connsiteY26" fmla="*/ 199648 h 226809"/>
                <a:gd name="connsiteX27" fmla="*/ 121946 w 281830"/>
                <a:gd name="connsiteY27" fmla="*/ 210513 h 226809"/>
                <a:gd name="connsiteX28" fmla="*/ 140915 w 281830"/>
                <a:gd name="connsiteY28" fmla="*/ 205080 h 2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1830" h="226809">
                  <a:moveTo>
                    <a:pt x="140915" y="205080"/>
                  </a:moveTo>
                  <a:lnTo>
                    <a:pt x="178854" y="207797"/>
                  </a:lnTo>
                  <a:lnTo>
                    <a:pt x="185618" y="221377"/>
                  </a:lnTo>
                  <a:lnTo>
                    <a:pt x="200534" y="225441"/>
                  </a:lnTo>
                  <a:lnTo>
                    <a:pt x="243892" y="226810"/>
                  </a:lnTo>
                  <a:lnTo>
                    <a:pt x="249312" y="192847"/>
                  </a:lnTo>
                  <a:lnTo>
                    <a:pt x="272335" y="181982"/>
                  </a:lnTo>
                  <a:lnTo>
                    <a:pt x="281831" y="154821"/>
                  </a:lnTo>
                  <a:lnTo>
                    <a:pt x="273701" y="145325"/>
                  </a:lnTo>
                  <a:lnTo>
                    <a:pt x="256076" y="154821"/>
                  </a:lnTo>
                  <a:lnTo>
                    <a:pt x="241182" y="127659"/>
                  </a:lnTo>
                  <a:lnTo>
                    <a:pt x="214083" y="105930"/>
                  </a:lnTo>
                  <a:lnTo>
                    <a:pt x="180198" y="105930"/>
                  </a:lnTo>
                  <a:lnTo>
                    <a:pt x="165305" y="78769"/>
                  </a:lnTo>
                  <a:lnTo>
                    <a:pt x="173434" y="69273"/>
                  </a:lnTo>
                  <a:lnTo>
                    <a:pt x="153099" y="46175"/>
                  </a:lnTo>
                  <a:lnTo>
                    <a:pt x="151755" y="16297"/>
                  </a:lnTo>
                  <a:lnTo>
                    <a:pt x="127366" y="8148"/>
                  </a:lnTo>
                  <a:lnTo>
                    <a:pt x="111106" y="33963"/>
                  </a:lnTo>
                  <a:lnTo>
                    <a:pt x="69092" y="0"/>
                  </a:lnTo>
                  <a:lnTo>
                    <a:pt x="46069" y="13581"/>
                  </a:lnTo>
                  <a:lnTo>
                    <a:pt x="0" y="8148"/>
                  </a:lnTo>
                  <a:lnTo>
                    <a:pt x="6764" y="36679"/>
                  </a:lnTo>
                  <a:lnTo>
                    <a:pt x="47413" y="70620"/>
                  </a:lnTo>
                  <a:lnTo>
                    <a:pt x="52832" y="134460"/>
                  </a:lnTo>
                  <a:lnTo>
                    <a:pt x="86717" y="157537"/>
                  </a:lnTo>
                  <a:lnTo>
                    <a:pt x="101611" y="199648"/>
                  </a:lnTo>
                  <a:lnTo>
                    <a:pt x="121946" y="210513"/>
                  </a:lnTo>
                  <a:lnTo>
                    <a:pt x="140915" y="205080"/>
                  </a:lnTo>
                  <a:close/>
                </a:path>
              </a:pathLst>
            </a:custGeom>
            <a:grpFill/>
            <a:ln w="3175" cap="rnd" cmpd="sng">
              <a:solidFill>
                <a:srgbClr val="103140"/>
              </a:solidFill>
              <a:prstDash val="solid"/>
              <a:round/>
            </a:ln>
          </p:spPr>
          <p:txBody>
            <a:bodyPr rtlCol="0" anchor="ctr"/>
            <a:lstStyle/>
            <a:p>
              <a:endParaRPr lang="sv-SE"/>
            </a:p>
          </p:txBody>
        </p:sp>
        <p:sp>
          <p:nvSpPr>
            <p:cNvPr id="442" name="Frihandsfigur 441">
              <a:extLst>
                <a:ext uri="{FF2B5EF4-FFF2-40B4-BE49-F238E27FC236}">
                  <a16:creationId xmlns:a16="http://schemas.microsoft.com/office/drawing/2014/main" id="{652CF87E-6D57-9FA4-7597-1F81A6450B34}"/>
                </a:ext>
              </a:extLst>
            </p:cNvPr>
            <p:cNvSpPr/>
            <p:nvPr/>
          </p:nvSpPr>
          <p:spPr>
            <a:xfrm>
              <a:off x="4646417" y="12034751"/>
              <a:ext cx="325189" cy="483475"/>
            </a:xfrm>
            <a:custGeom>
              <a:avLst/>
              <a:gdLst>
                <a:gd name="connsiteX0" fmla="*/ 262862 w 325189"/>
                <a:gd name="connsiteY0" fmla="*/ 63840 h 483475"/>
                <a:gd name="connsiteX1" fmla="*/ 270991 w 325189"/>
                <a:gd name="connsiteY1" fmla="*/ 40742 h 483475"/>
                <a:gd name="connsiteX2" fmla="*/ 268281 w 325189"/>
                <a:gd name="connsiteY2" fmla="*/ 23098 h 483475"/>
                <a:gd name="connsiteX3" fmla="*/ 188328 w 325189"/>
                <a:gd name="connsiteY3" fmla="*/ 39395 h 483475"/>
                <a:gd name="connsiteX4" fmla="*/ 163939 w 325189"/>
                <a:gd name="connsiteY4" fmla="*/ 0 h 483475"/>
                <a:gd name="connsiteX5" fmla="*/ 92137 w 325189"/>
                <a:gd name="connsiteY5" fmla="*/ 16297 h 483475"/>
                <a:gd name="connsiteX6" fmla="*/ 89427 w 325189"/>
                <a:gd name="connsiteY6" fmla="*/ 35310 h 483475"/>
                <a:gd name="connsiteX7" fmla="*/ 50123 w 325189"/>
                <a:gd name="connsiteY7" fmla="*/ 59755 h 483475"/>
                <a:gd name="connsiteX8" fmla="*/ 47413 w 325189"/>
                <a:gd name="connsiteY8" fmla="*/ 112731 h 483475"/>
                <a:gd name="connsiteX9" fmla="*/ 37939 w 325189"/>
                <a:gd name="connsiteY9" fmla="*/ 137176 h 483475"/>
                <a:gd name="connsiteX10" fmla="*/ 21679 w 325189"/>
                <a:gd name="connsiteY10" fmla="*/ 126312 h 483475"/>
                <a:gd name="connsiteX11" fmla="*/ 0 w 325189"/>
                <a:gd name="connsiteY11" fmla="*/ 154821 h 483475"/>
                <a:gd name="connsiteX12" fmla="*/ 18969 w 325189"/>
                <a:gd name="connsiteY12" fmla="*/ 214576 h 483475"/>
                <a:gd name="connsiteX13" fmla="*/ 8130 w 325189"/>
                <a:gd name="connsiteY13" fmla="*/ 239022 h 483475"/>
                <a:gd name="connsiteX14" fmla="*/ 21679 w 325189"/>
                <a:gd name="connsiteY14" fmla="*/ 259404 h 483475"/>
                <a:gd name="connsiteX15" fmla="*/ 21679 w 325189"/>
                <a:gd name="connsiteY15" fmla="*/ 278417 h 483475"/>
                <a:gd name="connsiteX16" fmla="*/ 2710 w 325189"/>
                <a:gd name="connsiteY16" fmla="*/ 315074 h 483475"/>
                <a:gd name="connsiteX17" fmla="*/ 17604 w 325189"/>
                <a:gd name="connsiteY17" fmla="*/ 342236 h 483475"/>
                <a:gd name="connsiteX18" fmla="*/ 35229 w 325189"/>
                <a:gd name="connsiteY18" fmla="*/ 332740 h 483475"/>
                <a:gd name="connsiteX19" fmla="*/ 43359 w 325189"/>
                <a:gd name="connsiteY19" fmla="*/ 342236 h 483475"/>
                <a:gd name="connsiteX20" fmla="*/ 74512 w 325189"/>
                <a:gd name="connsiteY20" fmla="*/ 335456 h 483475"/>
                <a:gd name="connsiteX21" fmla="*/ 81297 w 325189"/>
                <a:gd name="connsiteY21" fmla="*/ 369397 h 483475"/>
                <a:gd name="connsiteX22" fmla="*/ 128710 w 325189"/>
                <a:gd name="connsiteY22" fmla="*/ 384347 h 483475"/>
                <a:gd name="connsiteX23" fmla="*/ 121946 w 325189"/>
                <a:gd name="connsiteY23" fmla="*/ 441386 h 483475"/>
                <a:gd name="connsiteX24" fmla="*/ 105687 w 325189"/>
                <a:gd name="connsiteY24" fmla="*/ 468548 h 483475"/>
                <a:gd name="connsiteX25" fmla="*/ 146335 w 325189"/>
                <a:gd name="connsiteY25" fmla="*/ 472611 h 483475"/>
                <a:gd name="connsiteX26" fmla="*/ 170725 w 325189"/>
                <a:gd name="connsiteY26" fmla="*/ 483476 h 483475"/>
                <a:gd name="connsiteX27" fmla="*/ 197824 w 325189"/>
                <a:gd name="connsiteY27" fmla="*/ 469895 h 483475"/>
                <a:gd name="connsiteX28" fmla="*/ 184274 w 325189"/>
                <a:gd name="connsiteY28" fmla="*/ 444102 h 483475"/>
                <a:gd name="connsiteX29" fmla="*/ 215427 w 325189"/>
                <a:gd name="connsiteY29" fmla="*/ 399275 h 483475"/>
                <a:gd name="connsiteX30" fmla="*/ 231687 w 325189"/>
                <a:gd name="connsiteY30" fmla="*/ 419657 h 483475"/>
                <a:gd name="connsiteX31" fmla="*/ 266916 w 325189"/>
                <a:gd name="connsiteY31" fmla="*/ 408792 h 483475"/>
                <a:gd name="connsiteX32" fmla="*/ 315694 w 325189"/>
                <a:gd name="connsiteY32" fmla="*/ 338172 h 483475"/>
                <a:gd name="connsiteX33" fmla="*/ 308930 w 325189"/>
                <a:gd name="connsiteY33" fmla="*/ 315074 h 483475"/>
                <a:gd name="connsiteX34" fmla="*/ 325190 w 325189"/>
                <a:gd name="connsiteY34" fmla="*/ 279764 h 483475"/>
                <a:gd name="connsiteX35" fmla="*/ 318404 w 325189"/>
                <a:gd name="connsiteY35" fmla="*/ 247170 h 483475"/>
                <a:gd name="connsiteX36" fmla="*/ 310274 w 325189"/>
                <a:gd name="connsiteY36" fmla="*/ 215945 h 483475"/>
                <a:gd name="connsiteX37" fmla="*/ 319770 w 325189"/>
                <a:gd name="connsiteY37" fmla="*/ 165686 h 483475"/>
                <a:gd name="connsiteX38" fmla="*/ 319770 w 325189"/>
                <a:gd name="connsiteY38" fmla="*/ 110015 h 483475"/>
                <a:gd name="connsiteX39" fmla="*/ 284541 w 325189"/>
                <a:gd name="connsiteY39" fmla="*/ 108646 h 483475"/>
                <a:gd name="connsiteX40" fmla="*/ 287251 w 325189"/>
                <a:gd name="connsiteY40" fmla="*/ 77421 h 483475"/>
                <a:gd name="connsiteX41" fmla="*/ 262862 w 325189"/>
                <a:gd name="connsiteY41" fmla="*/ 63840 h 48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5189" h="483475">
                  <a:moveTo>
                    <a:pt x="262862" y="63840"/>
                  </a:moveTo>
                  <a:lnTo>
                    <a:pt x="270991" y="40742"/>
                  </a:lnTo>
                  <a:lnTo>
                    <a:pt x="268281" y="23098"/>
                  </a:lnTo>
                  <a:lnTo>
                    <a:pt x="188328" y="39395"/>
                  </a:lnTo>
                  <a:lnTo>
                    <a:pt x="163939" y="0"/>
                  </a:lnTo>
                  <a:lnTo>
                    <a:pt x="92137" y="16297"/>
                  </a:lnTo>
                  <a:lnTo>
                    <a:pt x="89427" y="35310"/>
                  </a:lnTo>
                  <a:lnTo>
                    <a:pt x="50123" y="59755"/>
                  </a:lnTo>
                  <a:lnTo>
                    <a:pt x="47413" y="112731"/>
                  </a:lnTo>
                  <a:lnTo>
                    <a:pt x="37939" y="137176"/>
                  </a:lnTo>
                  <a:lnTo>
                    <a:pt x="21679" y="126312"/>
                  </a:lnTo>
                  <a:lnTo>
                    <a:pt x="0" y="154821"/>
                  </a:lnTo>
                  <a:lnTo>
                    <a:pt x="18969" y="214576"/>
                  </a:lnTo>
                  <a:lnTo>
                    <a:pt x="8130" y="239022"/>
                  </a:lnTo>
                  <a:lnTo>
                    <a:pt x="21679" y="259404"/>
                  </a:lnTo>
                  <a:lnTo>
                    <a:pt x="21679" y="278417"/>
                  </a:lnTo>
                  <a:lnTo>
                    <a:pt x="2710" y="315074"/>
                  </a:lnTo>
                  <a:lnTo>
                    <a:pt x="17604" y="342236"/>
                  </a:lnTo>
                  <a:lnTo>
                    <a:pt x="35229" y="332740"/>
                  </a:lnTo>
                  <a:lnTo>
                    <a:pt x="43359" y="342236"/>
                  </a:lnTo>
                  <a:lnTo>
                    <a:pt x="74512" y="335456"/>
                  </a:lnTo>
                  <a:lnTo>
                    <a:pt x="81297" y="369397"/>
                  </a:lnTo>
                  <a:lnTo>
                    <a:pt x="128710" y="384347"/>
                  </a:lnTo>
                  <a:lnTo>
                    <a:pt x="121946" y="441386"/>
                  </a:lnTo>
                  <a:lnTo>
                    <a:pt x="105687" y="468548"/>
                  </a:lnTo>
                  <a:lnTo>
                    <a:pt x="146335" y="472611"/>
                  </a:lnTo>
                  <a:lnTo>
                    <a:pt x="170725" y="483476"/>
                  </a:lnTo>
                  <a:lnTo>
                    <a:pt x="197824" y="469895"/>
                  </a:lnTo>
                  <a:lnTo>
                    <a:pt x="184274" y="444102"/>
                  </a:lnTo>
                  <a:lnTo>
                    <a:pt x="215427" y="399275"/>
                  </a:lnTo>
                  <a:lnTo>
                    <a:pt x="231687" y="419657"/>
                  </a:lnTo>
                  <a:lnTo>
                    <a:pt x="266916" y="408792"/>
                  </a:lnTo>
                  <a:lnTo>
                    <a:pt x="315694" y="338172"/>
                  </a:lnTo>
                  <a:lnTo>
                    <a:pt x="308930" y="315074"/>
                  </a:lnTo>
                  <a:lnTo>
                    <a:pt x="325190" y="279764"/>
                  </a:lnTo>
                  <a:lnTo>
                    <a:pt x="318404" y="247170"/>
                  </a:lnTo>
                  <a:lnTo>
                    <a:pt x="310274" y="215945"/>
                  </a:lnTo>
                  <a:lnTo>
                    <a:pt x="319770" y="165686"/>
                  </a:lnTo>
                  <a:lnTo>
                    <a:pt x="319770" y="110015"/>
                  </a:lnTo>
                  <a:lnTo>
                    <a:pt x="284541" y="108646"/>
                  </a:lnTo>
                  <a:lnTo>
                    <a:pt x="287251" y="77421"/>
                  </a:lnTo>
                  <a:lnTo>
                    <a:pt x="262862" y="63840"/>
                  </a:lnTo>
                  <a:close/>
                </a:path>
              </a:pathLst>
            </a:custGeom>
            <a:grpFill/>
            <a:ln w="3175" cap="rnd" cmpd="sng">
              <a:solidFill>
                <a:srgbClr val="103140"/>
              </a:solidFill>
              <a:prstDash val="solid"/>
              <a:round/>
            </a:ln>
          </p:spPr>
          <p:txBody>
            <a:bodyPr rtlCol="0" anchor="ctr"/>
            <a:lstStyle/>
            <a:p>
              <a:endParaRPr lang="sv-SE"/>
            </a:p>
          </p:txBody>
        </p:sp>
        <p:sp>
          <p:nvSpPr>
            <p:cNvPr id="443" name="Frihandsfigur 442">
              <a:extLst>
                <a:ext uri="{FF2B5EF4-FFF2-40B4-BE49-F238E27FC236}">
                  <a16:creationId xmlns:a16="http://schemas.microsoft.com/office/drawing/2014/main" id="{EE1BBDB3-AB1A-7FA2-1A12-211073D3902E}"/>
                </a:ext>
              </a:extLst>
            </p:cNvPr>
            <p:cNvSpPr/>
            <p:nvPr/>
          </p:nvSpPr>
          <p:spPr>
            <a:xfrm>
              <a:off x="4271083" y="10506924"/>
              <a:ext cx="356364" cy="380261"/>
            </a:xfrm>
            <a:custGeom>
              <a:avLst/>
              <a:gdLst>
                <a:gd name="connsiteX0" fmla="*/ 300800 w 356364"/>
                <a:gd name="connsiteY0" fmla="*/ 160253 h 380261"/>
                <a:gd name="connsiteX1" fmla="*/ 325189 w 356364"/>
                <a:gd name="connsiteY1" fmla="*/ 167033 h 380261"/>
                <a:gd name="connsiteX2" fmla="*/ 318426 w 356364"/>
                <a:gd name="connsiteY2" fmla="*/ 224072 h 380261"/>
                <a:gd name="connsiteX3" fmla="*/ 342815 w 356364"/>
                <a:gd name="connsiteY3" fmla="*/ 230873 h 380261"/>
                <a:gd name="connsiteX4" fmla="*/ 356364 w 356364"/>
                <a:gd name="connsiteY4" fmla="*/ 256666 h 380261"/>
                <a:gd name="connsiteX5" fmla="*/ 313006 w 356364"/>
                <a:gd name="connsiteY5" fmla="*/ 291976 h 380261"/>
                <a:gd name="connsiteX6" fmla="*/ 287251 w 356364"/>
                <a:gd name="connsiteY6" fmla="*/ 263467 h 380261"/>
                <a:gd name="connsiteX7" fmla="*/ 257442 w 356364"/>
                <a:gd name="connsiteY7" fmla="*/ 271616 h 380261"/>
                <a:gd name="connsiteX8" fmla="*/ 253388 w 356364"/>
                <a:gd name="connsiteY8" fmla="*/ 298777 h 380261"/>
                <a:gd name="connsiteX9" fmla="*/ 174800 w 356364"/>
                <a:gd name="connsiteY9" fmla="*/ 357164 h 380261"/>
                <a:gd name="connsiteX10" fmla="*/ 126022 w 356364"/>
                <a:gd name="connsiteY10" fmla="*/ 370745 h 380261"/>
                <a:gd name="connsiteX11" fmla="*/ 81297 w 356364"/>
                <a:gd name="connsiteY11" fmla="*/ 335435 h 380261"/>
                <a:gd name="connsiteX12" fmla="*/ 25755 w 356364"/>
                <a:gd name="connsiteY12" fmla="*/ 380262 h 380261"/>
                <a:gd name="connsiteX13" fmla="*/ 0 w 356364"/>
                <a:gd name="connsiteY13" fmla="*/ 335435 h 380261"/>
                <a:gd name="connsiteX14" fmla="*/ 8130 w 356364"/>
                <a:gd name="connsiteY14" fmla="*/ 301493 h 380261"/>
                <a:gd name="connsiteX15" fmla="*/ 0 w 356364"/>
                <a:gd name="connsiteY15" fmla="*/ 281112 h 380261"/>
                <a:gd name="connsiteX16" fmla="*/ 71824 w 356364"/>
                <a:gd name="connsiteY16" fmla="*/ 241738 h 380261"/>
                <a:gd name="connsiteX17" fmla="*/ 67748 w 356364"/>
                <a:gd name="connsiteY17" fmla="*/ 239022 h 380261"/>
                <a:gd name="connsiteX18" fmla="*/ 71824 w 356364"/>
                <a:gd name="connsiteY18" fmla="*/ 225441 h 380261"/>
                <a:gd name="connsiteX19" fmla="*/ 52854 w 356364"/>
                <a:gd name="connsiteY19" fmla="*/ 210491 h 380261"/>
                <a:gd name="connsiteX20" fmla="*/ 37939 w 356364"/>
                <a:gd name="connsiteY20" fmla="*/ 195563 h 380261"/>
                <a:gd name="connsiteX21" fmla="*/ 47434 w 356364"/>
                <a:gd name="connsiteY21" fmla="*/ 186046 h 380261"/>
                <a:gd name="connsiteX22" fmla="*/ 60984 w 356364"/>
                <a:gd name="connsiteY22" fmla="*/ 137155 h 380261"/>
                <a:gd name="connsiteX23" fmla="*/ 42014 w 356364"/>
                <a:gd name="connsiteY23" fmla="*/ 120858 h 380261"/>
                <a:gd name="connsiteX24" fmla="*/ 46069 w 356364"/>
                <a:gd name="connsiteY24" fmla="*/ 109994 h 380261"/>
                <a:gd name="connsiteX25" fmla="*/ 63694 w 356364"/>
                <a:gd name="connsiteY25" fmla="*/ 104561 h 380261"/>
                <a:gd name="connsiteX26" fmla="*/ 78587 w 356364"/>
                <a:gd name="connsiteY26" fmla="*/ 92349 h 380261"/>
                <a:gd name="connsiteX27" fmla="*/ 79953 w 356364"/>
                <a:gd name="connsiteY27" fmla="*/ 67230 h 380261"/>
                <a:gd name="connsiteX28" fmla="*/ 101633 w 356364"/>
                <a:gd name="connsiteY28" fmla="*/ 66535 h 380261"/>
                <a:gd name="connsiteX29" fmla="*/ 144991 w 356364"/>
                <a:gd name="connsiteY29" fmla="*/ 6780 h 380261"/>
                <a:gd name="connsiteX30" fmla="*/ 166670 w 356364"/>
                <a:gd name="connsiteY30" fmla="*/ 0 h 380261"/>
                <a:gd name="connsiteX31" fmla="*/ 205953 w 356364"/>
                <a:gd name="connsiteY31" fmla="*/ 33941 h 380261"/>
                <a:gd name="connsiteX32" fmla="*/ 264227 w 356364"/>
                <a:gd name="connsiteY32" fmla="*/ 28509 h 380261"/>
                <a:gd name="connsiteX33" fmla="*/ 270991 w 356364"/>
                <a:gd name="connsiteY33" fmla="*/ 44806 h 380261"/>
                <a:gd name="connsiteX34" fmla="*/ 264227 w 356364"/>
                <a:gd name="connsiteY34" fmla="*/ 84201 h 380261"/>
                <a:gd name="connsiteX35" fmla="*/ 284541 w 356364"/>
                <a:gd name="connsiteY35" fmla="*/ 107278 h 380261"/>
                <a:gd name="connsiteX36" fmla="*/ 276411 w 356364"/>
                <a:gd name="connsiteY36" fmla="*/ 127659 h 380261"/>
                <a:gd name="connsiteX37" fmla="*/ 303510 w 356364"/>
                <a:gd name="connsiteY37" fmla="*/ 138524 h 380261"/>
                <a:gd name="connsiteX38" fmla="*/ 300800 w 356364"/>
                <a:gd name="connsiteY38" fmla="*/ 160253 h 38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6364" h="380261">
                  <a:moveTo>
                    <a:pt x="300800" y="160253"/>
                  </a:moveTo>
                  <a:lnTo>
                    <a:pt x="325189" y="167033"/>
                  </a:lnTo>
                  <a:lnTo>
                    <a:pt x="318426" y="224072"/>
                  </a:lnTo>
                  <a:lnTo>
                    <a:pt x="342815" y="230873"/>
                  </a:lnTo>
                  <a:lnTo>
                    <a:pt x="356364" y="256666"/>
                  </a:lnTo>
                  <a:lnTo>
                    <a:pt x="313006" y="291976"/>
                  </a:lnTo>
                  <a:lnTo>
                    <a:pt x="287251" y="263467"/>
                  </a:lnTo>
                  <a:lnTo>
                    <a:pt x="257442" y="271616"/>
                  </a:lnTo>
                  <a:lnTo>
                    <a:pt x="253388" y="298777"/>
                  </a:lnTo>
                  <a:lnTo>
                    <a:pt x="174800" y="357164"/>
                  </a:lnTo>
                  <a:lnTo>
                    <a:pt x="126022" y="370745"/>
                  </a:lnTo>
                  <a:lnTo>
                    <a:pt x="81297" y="335435"/>
                  </a:lnTo>
                  <a:lnTo>
                    <a:pt x="25755" y="380262"/>
                  </a:lnTo>
                  <a:lnTo>
                    <a:pt x="0" y="335435"/>
                  </a:lnTo>
                  <a:lnTo>
                    <a:pt x="8130" y="301493"/>
                  </a:lnTo>
                  <a:lnTo>
                    <a:pt x="0" y="281112"/>
                  </a:lnTo>
                  <a:lnTo>
                    <a:pt x="71824" y="241738"/>
                  </a:lnTo>
                  <a:lnTo>
                    <a:pt x="67748" y="239022"/>
                  </a:lnTo>
                  <a:lnTo>
                    <a:pt x="71824" y="225441"/>
                  </a:lnTo>
                  <a:lnTo>
                    <a:pt x="52854" y="210491"/>
                  </a:lnTo>
                  <a:lnTo>
                    <a:pt x="37939" y="195563"/>
                  </a:lnTo>
                  <a:lnTo>
                    <a:pt x="47434" y="186046"/>
                  </a:lnTo>
                  <a:lnTo>
                    <a:pt x="60984" y="137155"/>
                  </a:lnTo>
                  <a:lnTo>
                    <a:pt x="42014" y="120858"/>
                  </a:lnTo>
                  <a:lnTo>
                    <a:pt x="46069" y="109994"/>
                  </a:lnTo>
                  <a:lnTo>
                    <a:pt x="63694" y="104561"/>
                  </a:lnTo>
                  <a:lnTo>
                    <a:pt x="78587" y="92349"/>
                  </a:lnTo>
                  <a:lnTo>
                    <a:pt x="79953" y="67230"/>
                  </a:lnTo>
                  <a:lnTo>
                    <a:pt x="101633" y="66535"/>
                  </a:lnTo>
                  <a:lnTo>
                    <a:pt x="144991" y="6780"/>
                  </a:lnTo>
                  <a:lnTo>
                    <a:pt x="166670" y="0"/>
                  </a:lnTo>
                  <a:lnTo>
                    <a:pt x="205953" y="33941"/>
                  </a:lnTo>
                  <a:lnTo>
                    <a:pt x="264227" y="28509"/>
                  </a:lnTo>
                  <a:lnTo>
                    <a:pt x="270991" y="44806"/>
                  </a:lnTo>
                  <a:lnTo>
                    <a:pt x="264227" y="84201"/>
                  </a:lnTo>
                  <a:lnTo>
                    <a:pt x="284541" y="107278"/>
                  </a:lnTo>
                  <a:lnTo>
                    <a:pt x="276411" y="127659"/>
                  </a:lnTo>
                  <a:lnTo>
                    <a:pt x="303510" y="138524"/>
                  </a:lnTo>
                  <a:lnTo>
                    <a:pt x="300800" y="160253"/>
                  </a:lnTo>
                  <a:close/>
                </a:path>
              </a:pathLst>
            </a:custGeom>
            <a:grpFill/>
            <a:ln w="3175" cap="rnd" cmpd="sng">
              <a:solidFill>
                <a:srgbClr val="103140"/>
              </a:solidFill>
              <a:prstDash val="solid"/>
              <a:round/>
            </a:ln>
          </p:spPr>
          <p:txBody>
            <a:bodyPr rtlCol="0" anchor="ctr"/>
            <a:lstStyle/>
            <a:p>
              <a:endParaRPr lang="sv-SE"/>
            </a:p>
          </p:txBody>
        </p:sp>
        <p:sp>
          <p:nvSpPr>
            <p:cNvPr id="444" name="Frihandsfigur 443">
              <a:extLst>
                <a:ext uri="{FF2B5EF4-FFF2-40B4-BE49-F238E27FC236}">
                  <a16:creationId xmlns:a16="http://schemas.microsoft.com/office/drawing/2014/main" id="{A75EF9CE-2435-A99B-7761-D26533BA7503}"/>
                </a:ext>
              </a:extLst>
            </p:cNvPr>
            <p:cNvSpPr/>
            <p:nvPr/>
          </p:nvSpPr>
          <p:spPr>
            <a:xfrm>
              <a:off x="4493296" y="10847791"/>
              <a:ext cx="459341" cy="623368"/>
            </a:xfrm>
            <a:custGeom>
              <a:avLst/>
              <a:gdLst>
                <a:gd name="connsiteX0" fmla="*/ 100267 w 459341"/>
                <a:gd name="connsiteY0" fmla="*/ 505205 h 623368"/>
                <a:gd name="connsiteX1" fmla="*/ 149045 w 459341"/>
                <a:gd name="connsiteY1" fmla="*/ 484844 h 623368"/>
                <a:gd name="connsiteX2" fmla="*/ 204609 w 459341"/>
                <a:gd name="connsiteY2" fmla="*/ 495709 h 623368"/>
                <a:gd name="connsiteX3" fmla="*/ 218159 w 459341"/>
                <a:gd name="connsiteY3" fmla="*/ 482128 h 623368"/>
                <a:gd name="connsiteX4" fmla="*/ 223579 w 459341"/>
                <a:gd name="connsiteY4" fmla="*/ 514722 h 623368"/>
                <a:gd name="connsiteX5" fmla="*/ 239838 w 459341"/>
                <a:gd name="connsiteY5" fmla="*/ 510637 h 623368"/>
                <a:gd name="connsiteX6" fmla="*/ 284541 w 459341"/>
                <a:gd name="connsiteY6" fmla="*/ 539168 h 623368"/>
                <a:gd name="connsiteX7" fmla="*/ 273701 w 459341"/>
                <a:gd name="connsiteY7" fmla="*/ 577194 h 623368"/>
                <a:gd name="connsiteX8" fmla="*/ 288617 w 459341"/>
                <a:gd name="connsiteY8" fmla="*/ 609788 h 623368"/>
                <a:gd name="connsiteX9" fmla="*/ 323845 w 459341"/>
                <a:gd name="connsiteY9" fmla="*/ 623368 h 623368"/>
                <a:gd name="connsiteX10" fmla="*/ 336029 w 459341"/>
                <a:gd name="connsiteY10" fmla="*/ 556812 h 623368"/>
                <a:gd name="connsiteX11" fmla="*/ 360418 w 459341"/>
                <a:gd name="connsiteY11" fmla="*/ 541884 h 623368"/>
                <a:gd name="connsiteX12" fmla="*/ 346869 w 459341"/>
                <a:gd name="connsiteY12" fmla="*/ 497057 h 623368"/>
                <a:gd name="connsiteX13" fmla="*/ 359074 w 459341"/>
                <a:gd name="connsiteY13" fmla="*/ 472611 h 623368"/>
                <a:gd name="connsiteX14" fmla="*/ 346869 w 459341"/>
                <a:gd name="connsiteY14" fmla="*/ 449534 h 623368"/>
                <a:gd name="connsiteX15" fmla="*/ 322480 w 459341"/>
                <a:gd name="connsiteY15" fmla="*/ 456314 h 623368"/>
                <a:gd name="connsiteX16" fmla="*/ 311640 w 459341"/>
                <a:gd name="connsiteY16" fmla="*/ 437301 h 623368"/>
                <a:gd name="connsiteX17" fmla="*/ 327899 w 459341"/>
                <a:gd name="connsiteY17" fmla="*/ 415572 h 623368"/>
                <a:gd name="connsiteX18" fmla="*/ 329265 w 459341"/>
                <a:gd name="connsiteY18" fmla="*/ 357185 h 623368"/>
                <a:gd name="connsiteX19" fmla="*/ 348235 w 459341"/>
                <a:gd name="connsiteY19" fmla="*/ 361249 h 623368"/>
                <a:gd name="connsiteX20" fmla="*/ 349579 w 459341"/>
                <a:gd name="connsiteY20" fmla="*/ 331371 h 623368"/>
                <a:gd name="connsiteX21" fmla="*/ 327899 w 459341"/>
                <a:gd name="connsiteY21" fmla="*/ 290629 h 623368"/>
                <a:gd name="connsiteX22" fmla="*/ 329265 w 459341"/>
                <a:gd name="connsiteY22" fmla="*/ 259404 h 623368"/>
                <a:gd name="connsiteX23" fmla="*/ 304876 w 459341"/>
                <a:gd name="connsiteY23" fmla="*/ 251255 h 623368"/>
                <a:gd name="connsiteX24" fmla="*/ 276411 w 459341"/>
                <a:gd name="connsiteY24" fmla="*/ 247170 h 623368"/>
                <a:gd name="connsiteX25" fmla="*/ 288617 w 459341"/>
                <a:gd name="connsiteY25" fmla="*/ 217292 h 623368"/>
                <a:gd name="connsiteX26" fmla="*/ 308930 w 459341"/>
                <a:gd name="connsiteY26" fmla="*/ 169770 h 623368"/>
                <a:gd name="connsiteX27" fmla="*/ 331975 w 459341"/>
                <a:gd name="connsiteY27" fmla="*/ 137176 h 623368"/>
                <a:gd name="connsiteX28" fmla="*/ 354998 w 459341"/>
                <a:gd name="connsiteY28" fmla="*/ 143956 h 623368"/>
                <a:gd name="connsiteX29" fmla="*/ 378044 w 459341"/>
                <a:gd name="connsiteY29" fmla="*/ 124943 h 623368"/>
                <a:gd name="connsiteX30" fmla="*/ 402433 w 459341"/>
                <a:gd name="connsiteY30" fmla="*/ 141240 h 623368"/>
                <a:gd name="connsiteX31" fmla="*/ 420036 w 459341"/>
                <a:gd name="connsiteY31" fmla="*/ 129028 h 623368"/>
                <a:gd name="connsiteX32" fmla="*/ 453921 w 459341"/>
                <a:gd name="connsiteY32" fmla="*/ 138524 h 623368"/>
                <a:gd name="connsiteX33" fmla="*/ 459341 w 459341"/>
                <a:gd name="connsiteY33" fmla="*/ 86917 h 623368"/>
                <a:gd name="connsiteX34" fmla="*/ 445791 w 459341"/>
                <a:gd name="connsiteY34" fmla="*/ 54323 h 623368"/>
                <a:gd name="connsiteX35" fmla="*/ 452555 w 459341"/>
                <a:gd name="connsiteY35" fmla="*/ 28530 h 623368"/>
                <a:gd name="connsiteX36" fmla="*/ 437662 w 459341"/>
                <a:gd name="connsiteY36" fmla="*/ 19013 h 623368"/>
                <a:gd name="connsiteX37" fmla="*/ 418692 w 459341"/>
                <a:gd name="connsiteY37" fmla="*/ 0 h 623368"/>
                <a:gd name="connsiteX38" fmla="*/ 398357 w 459341"/>
                <a:gd name="connsiteY38" fmla="*/ 42111 h 623368"/>
                <a:gd name="connsiteX39" fmla="*/ 376678 w 459341"/>
                <a:gd name="connsiteY39" fmla="*/ 29878 h 623368"/>
                <a:gd name="connsiteX40" fmla="*/ 340105 w 459341"/>
                <a:gd name="connsiteY40" fmla="*/ 44827 h 623368"/>
                <a:gd name="connsiteX41" fmla="*/ 330609 w 459341"/>
                <a:gd name="connsiteY41" fmla="*/ 71989 h 623368"/>
                <a:gd name="connsiteX42" fmla="*/ 306220 w 459341"/>
                <a:gd name="connsiteY42" fmla="*/ 89633 h 623368"/>
                <a:gd name="connsiteX43" fmla="*/ 241182 w 459341"/>
                <a:gd name="connsiteY43" fmla="*/ 187415 h 623368"/>
                <a:gd name="connsiteX44" fmla="*/ 227633 w 459341"/>
                <a:gd name="connsiteY44" fmla="*/ 222725 h 623368"/>
                <a:gd name="connsiteX45" fmla="*/ 196479 w 459341"/>
                <a:gd name="connsiteY45" fmla="*/ 239022 h 623368"/>
                <a:gd name="connsiteX46" fmla="*/ 196479 w 459341"/>
                <a:gd name="connsiteY46" fmla="*/ 263467 h 623368"/>
                <a:gd name="connsiteX47" fmla="*/ 172090 w 459341"/>
                <a:gd name="connsiteY47" fmla="*/ 268899 h 623368"/>
                <a:gd name="connsiteX48" fmla="*/ 162595 w 459341"/>
                <a:gd name="connsiteY48" fmla="*/ 287913 h 623368"/>
                <a:gd name="connsiteX49" fmla="*/ 120602 w 459341"/>
                <a:gd name="connsiteY49" fmla="*/ 297430 h 623368"/>
                <a:gd name="connsiteX50" fmla="*/ 107052 w 459341"/>
                <a:gd name="connsiteY50" fmla="*/ 353100 h 623368"/>
                <a:gd name="connsiteX51" fmla="*/ 82663 w 459341"/>
                <a:gd name="connsiteY51" fmla="*/ 343604 h 623368"/>
                <a:gd name="connsiteX52" fmla="*/ 66404 w 459341"/>
                <a:gd name="connsiteY52" fmla="*/ 365334 h 623368"/>
                <a:gd name="connsiteX53" fmla="*/ 54198 w 459341"/>
                <a:gd name="connsiteY53" fmla="*/ 414224 h 623368"/>
                <a:gd name="connsiteX54" fmla="*/ 27099 w 459341"/>
                <a:gd name="connsiteY54" fmla="*/ 449534 h 623368"/>
                <a:gd name="connsiteX55" fmla="*/ 0 w 459341"/>
                <a:gd name="connsiteY55" fmla="*/ 469895 h 623368"/>
                <a:gd name="connsiteX56" fmla="*/ 1366 w 459341"/>
                <a:gd name="connsiteY56" fmla="*/ 502489 h 623368"/>
                <a:gd name="connsiteX57" fmla="*/ 21679 w 459341"/>
                <a:gd name="connsiteY57" fmla="*/ 567677 h 623368"/>
                <a:gd name="connsiteX58" fmla="*/ 71824 w 459341"/>
                <a:gd name="connsiteY58" fmla="*/ 524218 h 623368"/>
                <a:gd name="connsiteX59" fmla="*/ 77243 w 459341"/>
                <a:gd name="connsiteY59" fmla="*/ 492993 h 623368"/>
                <a:gd name="connsiteX60" fmla="*/ 100267 w 459341"/>
                <a:gd name="connsiteY60" fmla="*/ 505205 h 62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9341" h="623368">
                  <a:moveTo>
                    <a:pt x="100267" y="505205"/>
                  </a:moveTo>
                  <a:lnTo>
                    <a:pt x="149045" y="484844"/>
                  </a:lnTo>
                  <a:lnTo>
                    <a:pt x="204609" y="495709"/>
                  </a:lnTo>
                  <a:lnTo>
                    <a:pt x="218159" y="482128"/>
                  </a:lnTo>
                  <a:lnTo>
                    <a:pt x="223579" y="514722"/>
                  </a:lnTo>
                  <a:lnTo>
                    <a:pt x="239838" y="510637"/>
                  </a:lnTo>
                  <a:lnTo>
                    <a:pt x="284541" y="539168"/>
                  </a:lnTo>
                  <a:lnTo>
                    <a:pt x="273701" y="577194"/>
                  </a:lnTo>
                  <a:lnTo>
                    <a:pt x="288617" y="609788"/>
                  </a:lnTo>
                  <a:lnTo>
                    <a:pt x="323845" y="623368"/>
                  </a:lnTo>
                  <a:lnTo>
                    <a:pt x="336029" y="556812"/>
                  </a:lnTo>
                  <a:lnTo>
                    <a:pt x="360418" y="541884"/>
                  </a:lnTo>
                  <a:lnTo>
                    <a:pt x="346869" y="497057"/>
                  </a:lnTo>
                  <a:lnTo>
                    <a:pt x="359074" y="472611"/>
                  </a:lnTo>
                  <a:lnTo>
                    <a:pt x="346869" y="449534"/>
                  </a:lnTo>
                  <a:lnTo>
                    <a:pt x="322480" y="456314"/>
                  </a:lnTo>
                  <a:lnTo>
                    <a:pt x="311640" y="437301"/>
                  </a:lnTo>
                  <a:lnTo>
                    <a:pt x="327899" y="415572"/>
                  </a:lnTo>
                  <a:lnTo>
                    <a:pt x="329265" y="357185"/>
                  </a:lnTo>
                  <a:lnTo>
                    <a:pt x="348235" y="361249"/>
                  </a:lnTo>
                  <a:lnTo>
                    <a:pt x="349579" y="331371"/>
                  </a:lnTo>
                  <a:lnTo>
                    <a:pt x="327899" y="290629"/>
                  </a:lnTo>
                  <a:lnTo>
                    <a:pt x="329265" y="259404"/>
                  </a:lnTo>
                  <a:lnTo>
                    <a:pt x="304876" y="251255"/>
                  </a:lnTo>
                  <a:lnTo>
                    <a:pt x="276411" y="247170"/>
                  </a:lnTo>
                  <a:lnTo>
                    <a:pt x="288617" y="217292"/>
                  </a:lnTo>
                  <a:lnTo>
                    <a:pt x="308930" y="169770"/>
                  </a:lnTo>
                  <a:lnTo>
                    <a:pt x="331975" y="137176"/>
                  </a:lnTo>
                  <a:lnTo>
                    <a:pt x="354998" y="143956"/>
                  </a:lnTo>
                  <a:lnTo>
                    <a:pt x="378044" y="124943"/>
                  </a:lnTo>
                  <a:lnTo>
                    <a:pt x="402433" y="141240"/>
                  </a:lnTo>
                  <a:lnTo>
                    <a:pt x="420036" y="129028"/>
                  </a:lnTo>
                  <a:lnTo>
                    <a:pt x="453921" y="138524"/>
                  </a:lnTo>
                  <a:lnTo>
                    <a:pt x="459341" y="86917"/>
                  </a:lnTo>
                  <a:lnTo>
                    <a:pt x="445791" y="54323"/>
                  </a:lnTo>
                  <a:lnTo>
                    <a:pt x="452555" y="28530"/>
                  </a:lnTo>
                  <a:lnTo>
                    <a:pt x="437662" y="19013"/>
                  </a:lnTo>
                  <a:lnTo>
                    <a:pt x="418692" y="0"/>
                  </a:lnTo>
                  <a:lnTo>
                    <a:pt x="398357" y="42111"/>
                  </a:lnTo>
                  <a:lnTo>
                    <a:pt x="376678" y="29878"/>
                  </a:lnTo>
                  <a:lnTo>
                    <a:pt x="340105" y="44827"/>
                  </a:lnTo>
                  <a:lnTo>
                    <a:pt x="330609" y="71989"/>
                  </a:lnTo>
                  <a:lnTo>
                    <a:pt x="306220" y="89633"/>
                  </a:lnTo>
                  <a:lnTo>
                    <a:pt x="241182" y="187415"/>
                  </a:lnTo>
                  <a:lnTo>
                    <a:pt x="227633" y="222725"/>
                  </a:lnTo>
                  <a:lnTo>
                    <a:pt x="196479" y="239022"/>
                  </a:lnTo>
                  <a:lnTo>
                    <a:pt x="196479" y="263467"/>
                  </a:lnTo>
                  <a:lnTo>
                    <a:pt x="172090" y="268899"/>
                  </a:lnTo>
                  <a:lnTo>
                    <a:pt x="162595" y="287913"/>
                  </a:lnTo>
                  <a:lnTo>
                    <a:pt x="120602" y="297430"/>
                  </a:lnTo>
                  <a:lnTo>
                    <a:pt x="107052" y="353100"/>
                  </a:lnTo>
                  <a:lnTo>
                    <a:pt x="82663" y="343604"/>
                  </a:lnTo>
                  <a:lnTo>
                    <a:pt x="66404" y="365334"/>
                  </a:lnTo>
                  <a:lnTo>
                    <a:pt x="54198" y="414224"/>
                  </a:lnTo>
                  <a:lnTo>
                    <a:pt x="27099" y="449534"/>
                  </a:lnTo>
                  <a:lnTo>
                    <a:pt x="0" y="469895"/>
                  </a:lnTo>
                  <a:lnTo>
                    <a:pt x="1366" y="502489"/>
                  </a:lnTo>
                  <a:lnTo>
                    <a:pt x="21679" y="567677"/>
                  </a:lnTo>
                  <a:lnTo>
                    <a:pt x="71824" y="524218"/>
                  </a:lnTo>
                  <a:lnTo>
                    <a:pt x="77243" y="492993"/>
                  </a:lnTo>
                  <a:lnTo>
                    <a:pt x="100267" y="505205"/>
                  </a:lnTo>
                  <a:close/>
                </a:path>
              </a:pathLst>
            </a:custGeom>
            <a:grpFill/>
            <a:ln w="3175" cap="rnd" cmpd="sng">
              <a:solidFill>
                <a:srgbClr val="103140"/>
              </a:solidFill>
              <a:prstDash val="solid"/>
              <a:round/>
            </a:ln>
          </p:spPr>
          <p:txBody>
            <a:bodyPr rtlCol="0" anchor="ctr"/>
            <a:lstStyle/>
            <a:p>
              <a:endParaRPr lang="sv-SE"/>
            </a:p>
          </p:txBody>
        </p:sp>
        <p:sp>
          <p:nvSpPr>
            <p:cNvPr id="445" name="Frihandsfigur 444">
              <a:extLst>
                <a:ext uri="{FF2B5EF4-FFF2-40B4-BE49-F238E27FC236}">
                  <a16:creationId xmlns:a16="http://schemas.microsoft.com/office/drawing/2014/main" id="{48C98680-F86A-C499-4493-AC9BDDC79AC4}"/>
                </a:ext>
              </a:extLst>
            </p:cNvPr>
            <p:cNvSpPr/>
            <p:nvPr/>
          </p:nvSpPr>
          <p:spPr>
            <a:xfrm>
              <a:off x="4351036" y="11329919"/>
              <a:ext cx="470158" cy="282480"/>
            </a:xfrm>
            <a:custGeom>
              <a:avLst/>
              <a:gdLst>
                <a:gd name="connsiteX0" fmla="*/ 242526 w 470158"/>
                <a:gd name="connsiteY0" fmla="*/ 23077 h 282480"/>
                <a:gd name="connsiteX1" fmla="*/ 291305 w 470158"/>
                <a:gd name="connsiteY1" fmla="*/ 2716 h 282480"/>
                <a:gd name="connsiteX2" fmla="*/ 346869 w 470158"/>
                <a:gd name="connsiteY2" fmla="*/ 13581 h 282480"/>
                <a:gd name="connsiteX3" fmla="*/ 360418 w 470158"/>
                <a:gd name="connsiteY3" fmla="*/ 0 h 282480"/>
                <a:gd name="connsiteX4" fmla="*/ 365838 w 470158"/>
                <a:gd name="connsiteY4" fmla="*/ 32594 h 282480"/>
                <a:gd name="connsiteX5" fmla="*/ 382098 w 470158"/>
                <a:gd name="connsiteY5" fmla="*/ 28509 h 282480"/>
                <a:gd name="connsiteX6" fmla="*/ 426800 w 470158"/>
                <a:gd name="connsiteY6" fmla="*/ 57039 h 282480"/>
                <a:gd name="connsiteX7" fmla="*/ 415961 w 470158"/>
                <a:gd name="connsiteY7" fmla="*/ 95065 h 282480"/>
                <a:gd name="connsiteX8" fmla="*/ 430876 w 470158"/>
                <a:gd name="connsiteY8" fmla="*/ 127659 h 282480"/>
                <a:gd name="connsiteX9" fmla="*/ 466105 w 470158"/>
                <a:gd name="connsiteY9" fmla="*/ 141240 h 282480"/>
                <a:gd name="connsiteX10" fmla="*/ 470159 w 470158"/>
                <a:gd name="connsiteY10" fmla="*/ 165686 h 282480"/>
                <a:gd name="connsiteX11" fmla="*/ 449846 w 470158"/>
                <a:gd name="connsiteY11" fmla="*/ 225441 h 282480"/>
                <a:gd name="connsiteX12" fmla="*/ 428166 w 470158"/>
                <a:gd name="connsiteY12" fmla="*/ 218640 h 282480"/>
                <a:gd name="connsiteX13" fmla="*/ 422746 w 470158"/>
                <a:gd name="connsiteY13" fmla="*/ 234937 h 282480"/>
                <a:gd name="connsiteX14" fmla="*/ 379388 w 470158"/>
                <a:gd name="connsiteY14" fmla="*/ 236306 h 282480"/>
                <a:gd name="connsiteX15" fmla="*/ 353633 w 470158"/>
                <a:gd name="connsiteY15" fmla="*/ 258035 h 282480"/>
                <a:gd name="connsiteX16" fmla="*/ 344159 w 470158"/>
                <a:gd name="connsiteY16" fmla="*/ 245802 h 282480"/>
                <a:gd name="connsiteX17" fmla="*/ 289961 w 470158"/>
                <a:gd name="connsiteY17" fmla="*/ 262098 h 282480"/>
                <a:gd name="connsiteX18" fmla="*/ 272335 w 470158"/>
                <a:gd name="connsiteY18" fmla="*/ 251234 h 282480"/>
                <a:gd name="connsiteX19" fmla="*/ 247946 w 470158"/>
                <a:gd name="connsiteY19" fmla="*/ 274332 h 282480"/>
                <a:gd name="connsiteX20" fmla="*/ 178854 w 470158"/>
                <a:gd name="connsiteY20" fmla="*/ 282480 h 282480"/>
                <a:gd name="connsiteX21" fmla="*/ 180198 w 470158"/>
                <a:gd name="connsiteY21" fmla="*/ 233589 h 282480"/>
                <a:gd name="connsiteX22" fmla="*/ 158519 w 470158"/>
                <a:gd name="connsiteY22" fmla="*/ 230873 h 282480"/>
                <a:gd name="connsiteX23" fmla="*/ 140915 w 470158"/>
                <a:gd name="connsiteY23" fmla="*/ 249886 h 282480"/>
                <a:gd name="connsiteX24" fmla="*/ 115160 w 470158"/>
                <a:gd name="connsiteY24" fmla="*/ 268899 h 282480"/>
                <a:gd name="connsiteX25" fmla="*/ 92137 w 470158"/>
                <a:gd name="connsiteY25" fmla="*/ 248518 h 282480"/>
                <a:gd name="connsiteX26" fmla="*/ 92137 w 470158"/>
                <a:gd name="connsiteY26" fmla="*/ 199627 h 282480"/>
                <a:gd name="connsiteX27" fmla="*/ 66382 w 470158"/>
                <a:gd name="connsiteY27" fmla="*/ 192847 h 282480"/>
                <a:gd name="connsiteX28" fmla="*/ 48778 w 470158"/>
                <a:gd name="connsiteY28" fmla="*/ 164317 h 282480"/>
                <a:gd name="connsiteX29" fmla="*/ 0 w 470158"/>
                <a:gd name="connsiteY29" fmla="*/ 137155 h 282480"/>
                <a:gd name="connsiteX30" fmla="*/ 16259 w 470158"/>
                <a:gd name="connsiteY30" fmla="*/ 92349 h 282480"/>
                <a:gd name="connsiteX31" fmla="*/ 33863 w 470158"/>
                <a:gd name="connsiteY31" fmla="*/ 92349 h 282480"/>
                <a:gd name="connsiteX32" fmla="*/ 59618 w 470158"/>
                <a:gd name="connsiteY32" fmla="*/ 61103 h 282480"/>
                <a:gd name="connsiteX33" fmla="*/ 96191 w 470158"/>
                <a:gd name="connsiteY33" fmla="*/ 71968 h 282480"/>
                <a:gd name="connsiteX34" fmla="*/ 112451 w 470158"/>
                <a:gd name="connsiteY34" fmla="*/ 35310 h 282480"/>
                <a:gd name="connsiteX35" fmla="*/ 143625 w 470158"/>
                <a:gd name="connsiteY35" fmla="*/ 20361 h 282480"/>
                <a:gd name="connsiteX36" fmla="*/ 163939 w 470158"/>
                <a:gd name="connsiteY36" fmla="*/ 85548 h 282480"/>
                <a:gd name="connsiteX37" fmla="*/ 214083 w 470158"/>
                <a:gd name="connsiteY37" fmla="*/ 42090 h 282480"/>
                <a:gd name="connsiteX38" fmla="*/ 219503 w 470158"/>
                <a:gd name="connsiteY38" fmla="*/ 10865 h 282480"/>
                <a:gd name="connsiteX39" fmla="*/ 242526 w 470158"/>
                <a:gd name="connsiteY39" fmla="*/ 23077 h 28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0158" h="282480">
                  <a:moveTo>
                    <a:pt x="242526" y="23077"/>
                  </a:moveTo>
                  <a:lnTo>
                    <a:pt x="291305" y="2716"/>
                  </a:lnTo>
                  <a:lnTo>
                    <a:pt x="346869" y="13581"/>
                  </a:lnTo>
                  <a:lnTo>
                    <a:pt x="360418" y="0"/>
                  </a:lnTo>
                  <a:lnTo>
                    <a:pt x="365838" y="32594"/>
                  </a:lnTo>
                  <a:lnTo>
                    <a:pt x="382098" y="28509"/>
                  </a:lnTo>
                  <a:lnTo>
                    <a:pt x="426800" y="57039"/>
                  </a:lnTo>
                  <a:lnTo>
                    <a:pt x="415961" y="95065"/>
                  </a:lnTo>
                  <a:lnTo>
                    <a:pt x="430876" y="127659"/>
                  </a:lnTo>
                  <a:lnTo>
                    <a:pt x="466105" y="141240"/>
                  </a:lnTo>
                  <a:lnTo>
                    <a:pt x="470159" y="165686"/>
                  </a:lnTo>
                  <a:lnTo>
                    <a:pt x="449846" y="225441"/>
                  </a:lnTo>
                  <a:lnTo>
                    <a:pt x="428166" y="218640"/>
                  </a:lnTo>
                  <a:lnTo>
                    <a:pt x="422746" y="234937"/>
                  </a:lnTo>
                  <a:lnTo>
                    <a:pt x="379388" y="236306"/>
                  </a:lnTo>
                  <a:lnTo>
                    <a:pt x="353633" y="258035"/>
                  </a:lnTo>
                  <a:lnTo>
                    <a:pt x="344159" y="245802"/>
                  </a:lnTo>
                  <a:lnTo>
                    <a:pt x="289961" y="262098"/>
                  </a:lnTo>
                  <a:lnTo>
                    <a:pt x="272335" y="251234"/>
                  </a:lnTo>
                  <a:lnTo>
                    <a:pt x="247946" y="274332"/>
                  </a:lnTo>
                  <a:lnTo>
                    <a:pt x="178854" y="282480"/>
                  </a:lnTo>
                  <a:lnTo>
                    <a:pt x="180198" y="233589"/>
                  </a:lnTo>
                  <a:lnTo>
                    <a:pt x="158519" y="230873"/>
                  </a:lnTo>
                  <a:lnTo>
                    <a:pt x="140915" y="249886"/>
                  </a:lnTo>
                  <a:lnTo>
                    <a:pt x="115160" y="268899"/>
                  </a:lnTo>
                  <a:lnTo>
                    <a:pt x="92137" y="248518"/>
                  </a:lnTo>
                  <a:lnTo>
                    <a:pt x="92137" y="199627"/>
                  </a:lnTo>
                  <a:lnTo>
                    <a:pt x="66382" y="192847"/>
                  </a:lnTo>
                  <a:lnTo>
                    <a:pt x="48778" y="164317"/>
                  </a:lnTo>
                  <a:lnTo>
                    <a:pt x="0" y="137155"/>
                  </a:lnTo>
                  <a:lnTo>
                    <a:pt x="16259" y="92349"/>
                  </a:lnTo>
                  <a:lnTo>
                    <a:pt x="33863" y="92349"/>
                  </a:lnTo>
                  <a:lnTo>
                    <a:pt x="59618" y="61103"/>
                  </a:lnTo>
                  <a:lnTo>
                    <a:pt x="96191" y="71968"/>
                  </a:lnTo>
                  <a:lnTo>
                    <a:pt x="112451" y="35310"/>
                  </a:lnTo>
                  <a:lnTo>
                    <a:pt x="143625" y="20361"/>
                  </a:lnTo>
                  <a:lnTo>
                    <a:pt x="163939" y="85548"/>
                  </a:lnTo>
                  <a:lnTo>
                    <a:pt x="214083" y="42090"/>
                  </a:lnTo>
                  <a:lnTo>
                    <a:pt x="219503" y="10865"/>
                  </a:lnTo>
                  <a:lnTo>
                    <a:pt x="242526" y="23077"/>
                  </a:lnTo>
                  <a:close/>
                </a:path>
              </a:pathLst>
            </a:custGeom>
            <a:grpFill/>
            <a:ln w="3175" cap="rnd" cmpd="sng">
              <a:solidFill>
                <a:srgbClr val="103140"/>
              </a:solidFill>
              <a:prstDash val="solid"/>
              <a:round/>
            </a:ln>
          </p:spPr>
          <p:txBody>
            <a:bodyPr rtlCol="0" anchor="ctr"/>
            <a:lstStyle/>
            <a:p>
              <a:endParaRPr lang="sv-SE"/>
            </a:p>
          </p:txBody>
        </p:sp>
        <p:sp>
          <p:nvSpPr>
            <p:cNvPr id="446" name="Frihandsfigur 445">
              <a:extLst>
                <a:ext uri="{FF2B5EF4-FFF2-40B4-BE49-F238E27FC236}">
                  <a16:creationId xmlns:a16="http://schemas.microsoft.com/office/drawing/2014/main" id="{41A0AA66-6C4D-59A7-B004-B761927638EB}"/>
                </a:ext>
              </a:extLst>
            </p:cNvPr>
            <p:cNvSpPr/>
            <p:nvPr/>
          </p:nvSpPr>
          <p:spPr>
            <a:xfrm>
              <a:off x="4245350" y="10320856"/>
              <a:ext cx="223556" cy="255318"/>
            </a:xfrm>
            <a:custGeom>
              <a:avLst/>
              <a:gdLst>
                <a:gd name="connsiteX0" fmla="*/ 54198 w 223556"/>
                <a:gd name="connsiteY0" fmla="*/ 255319 h 255318"/>
                <a:gd name="connsiteX1" fmla="*/ 127366 w 223556"/>
                <a:gd name="connsiteY1" fmla="*/ 252603 h 255318"/>
                <a:gd name="connsiteX2" fmla="*/ 170724 w 223556"/>
                <a:gd name="connsiteY2" fmla="*/ 192847 h 255318"/>
                <a:gd name="connsiteX3" fmla="*/ 192404 w 223556"/>
                <a:gd name="connsiteY3" fmla="*/ 186067 h 255318"/>
                <a:gd name="connsiteX4" fmla="*/ 223557 w 223556"/>
                <a:gd name="connsiteY4" fmla="*/ 154821 h 255318"/>
                <a:gd name="connsiteX5" fmla="*/ 216793 w 223556"/>
                <a:gd name="connsiteY5" fmla="*/ 86917 h 255318"/>
                <a:gd name="connsiteX6" fmla="*/ 172069 w 223556"/>
                <a:gd name="connsiteY6" fmla="*/ 63840 h 255318"/>
                <a:gd name="connsiteX7" fmla="*/ 166649 w 223556"/>
                <a:gd name="connsiteY7" fmla="*/ 29878 h 255318"/>
                <a:gd name="connsiteX8" fmla="*/ 185618 w 223556"/>
                <a:gd name="connsiteY8" fmla="*/ 27162 h 255318"/>
                <a:gd name="connsiteX9" fmla="*/ 195114 w 223556"/>
                <a:gd name="connsiteY9" fmla="*/ 1369 h 255318"/>
                <a:gd name="connsiteX10" fmla="*/ 155809 w 223556"/>
                <a:gd name="connsiteY10" fmla="*/ 0 h 255318"/>
                <a:gd name="connsiteX11" fmla="*/ 85351 w 223556"/>
                <a:gd name="connsiteY11" fmla="*/ 19013 h 255318"/>
                <a:gd name="connsiteX12" fmla="*/ 24389 w 223556"/>
                <a:gd name="connsiteY12" fmla="*/ 52976 h 255318"/>
                <a:gd name="connsiteX13" fmla="*/ 0 w 223556"/>
                <a:gd name="connsiteY13" fmla="*/ 99150 h 255318"/>
                <a:gd name="connsiteX14" fmla="*/ 20314 w 223556"/>
                <a:gd name="connsiteY14" fmla="*/ 137176 h 255318"/>
                <a:gd name="connsiteX15" fmla="*/ 46069 w 223556"/>
                <a:gd name="connsiteY15" fmla="*/ 148041 h 255318"/>
                <a:gd name="connsiteX16" fmla="*/ 54198 w 223556"/>
                <a:gd name="connsiteY16" fmla="*/ 255319 h 25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556" h="255318">
                  <a:moveTo>
                    <a:pt x="54198" y="255319"/>
                  </a:moveTo>
                  <a:lnTo>
                    <a:pt x="127366" y="252603"/>
                  </a:lnTo>
                  <a:lnTo>
                    <a:pt x="170724" y="192847"/>
                  </a:lnTo>
                  <a:lnTo>
                    <a:pt x="192404" y="186067"/>
                  </a:lnTo>
                  <a:lnTo>
                    <a:pt x="223557" y="154821"/>
                  </a:lnTo>
                  <a:lnTo>
                    <a:pt x="216793" y="86917"/>
                  </a:lnTo>
                  <a:lnTo>
                    <a:pt x="172069" y="63840"/>
                  </a:lnTo>
                  <a:lnTo>
                    <a:pt x="166649" y="29878"/>
                  </a:lnTo>
                  <a:lnTo>
                    <a:pt x="185618" y="27162"/>
                  </a:lnTo>
                  <a:lnTo>
                    <a:pt x="195114" y="1369"/>
                  </a:lnTo>
                  <a:lnTo>
                    <a:pt x="155809" y="0"/>
                  </a:lnTo>
                  <a:lnTo>
                    <a:pt x="85351" y="19013"/>
                  </a:lnTo>
                  <a:lnTo>
                    <a:pt x="24389" y="52976"/>
                  </a:lnTo>
                  <a:lnTo>
                    <a:pt x="0" y="99150"/>
                  </a:lnTo>
                  <a:lnTo>
                    <a:pt x="20314" y="137176"/>
                  </a:lnTo>
                  <a:lnTo>
                    <a:pt x="46069" y="148041"/>
                  </a:lnTo>
                  <a:lnTo>
                    <a:pt x="54198" y="255319"/>
                  </a:lnTo>
                  <a:close/>
                </a:path>
              </a:pathLst>
            </a:custGeom>
            <a:grpFill/>
            <a:ln w="3175" cap="rnd" cmpd="sng">
              <a:solidFill>
                <a:srgbClr val="103140"/>
              </a:solidFill>
              <a:prstDash val="solid"/>
              <a:round/>
            </a:ln>
          </p:spPr>
          <p:txBody>
            <a:bodyPr rtlCol="0" anchor="ctr"/>
            <a:lstStyle/>
            <a:p>
              <a:endParaRPr lang="sv-SE"/>
            </a:p>
          </p:txBody>
        </p:sp>
        <p:sp>
          <p:nvSpPr>
            <p:cNvPr id="447" name="Frihandsfigur 446">
              <a:extLst>
                <a:ext uri="{FF2B5EF4-FFF2-40B4-BE49-F238E27FC236}">
                  <a16:creationId xmlns:a16="http://schemas.microsoft.com/office/drawing/2014/main" id="{499C87AD-9669-D82E-90F5-CAA4BC8A3261}"/>
                </a:ext>
              </a:extLst>
            </p:cNvPr>
            <p:cNvSpPr/>
            <p:nvPr/>
          </p:nvSpPr>
          <p:spPr>
            <a:xfrm>
              <a:off x="4542074" y="10745945"/>
              <a:ext cx="323845" cy="401991"/>
            </a:xfrm>
            <a:custGeom>
              <a:avLst/>
              <a:gdLst>
                <a:gd name="connsiteX0" fmla="*/ 85373 w 323845"/>
                <a:gd name="connsiteY0" fmla="*/ 17644 h 401991"/>
                <a:gd name="connsiteX1" fmla="*/ 92137 w 323845"/>
                <a:gd name="connsiteY1" fmla="*/ 70620 h 401991"/>
                <a:gd name="connsiteX2" fmla="*/ 104342 w 323845"/>
                <a:gd name="connsiteY2" fmla="*/ 82832 h 401991"/>
                <a:gd name="connsiteX3" fmla="*/ 120602 w 323845"/>
                <a:gd name="connsiteY3" fmla="*/ 71968 h 401991"/>
                <a:gd name="connsiteX4" fmla="*/ 143625 w 323845"/>
                <a:gd name="connsiteY4" fmla="*/ 86917 h 401991"/>
                <a:gd name="connsiteX5" fmla="*/ 177510 w 323845"/>
                <a:gd name="connsiteY5" fmla="*/ 81485 h 401991"/>
                <a:gd name="connsiteX6" fmla="*/ 215449 w 323845"/>
                <a:gd name="connsiteY6" fmla="*/ 33941 h 401991"/>
                <a:gd name="connsiteX7" fmla="*/ 254732 w 323845"/>
                <a:gd name="connsiteY7" fmla="*/ 59755 h 401991"/>
                <a:gd name="connsiteX8" fmla="*/ 308930 w 323845"/>
                <a:gd name="connsiteY8" fmla="*/ 0 h 401991"/>
                <a:gd name="connsiteX9" fmla="*/ 323845 w 323845"/>
                <a:gd name="connsiteY9" fmla="*/ 39374 h 401991"/>
                <a:gd name="connsiteX10" fmla="*/ 315716 w 323845"/>
                <a:gd name="connsiteY10" fmla="*/ 66535 h 401991"/>
                <a:gd name="connsiteX11" fmla="*/ 289961 w 323845"/>
                <a:gd name="connsiteY11" fmla="*/ 78769 h 401991"/>
                <a:gd name="connsiteX12" fmla="*/ 287251 w 323845"/>
                <a:gd name="connsiteY12" fmla="*/ 100498 h 401991"/>
                <a:gd name="connsiteX13" fmla="*/ 291326 w 323845"/>
                <a:gd name="connsiteY13" fmla="*/ 146672 h 401991"/>
                <a:gd name="connsiteX14" fmla="*/ 281831 w 323845"/>
                <a:gd name="connsiteY14" fmla="*/ 173834 h 401991"/>
                <a:gd name="connsiteX15" fmla="*/ 257442 w 323845"/>
                <a:gd name="connsiteY15" fmla="*/ 191478 h 401991"/>
                <a:gd name="connsiteX16" fmla="*/ 192404 w 323845"/>
                <a:gd name="connsiteY16" fmla="*/ 289260 h 401991"/>
                <a:gd name="connsiteX17" fmla="*/ 178854 w 323845"/>
                <a:gd name="connsiteY17" fmla="*/ 324570 h 401991"/>
                <a:gd name="connsiteX18" fmla="*/ 147701 w 323845"/>
                <a:gd name="connsiteY18" fmla="*/ 340867 h 401991"/>
                <a:gd name="connsiteX19" fmla="*/ 147701 w 323845"/>
                <a:gd name="connsiteY19" fmla="*/ 365312 h 401991"/>
                <a:gd name="connsiteX20" fmla="*/ 123312 w 323845"/>
                <a:gd name="connsiteY20" fmla="*/ 370745 h 401991"/>
                <a:gd name="connsiteX21" fmla="*/ 113816 w 323845"/>
                <a:gd name="connsiteY21" fmla="*/ 389758 h 401991"/>
                <a:gd name="connsiteX22" fmla="*/ 71824 w 323845"/>
                <a:gd name="connsiteY22" fmla="*/ 399275 h 401991"/>
                <a:gd name="connsiteX23" fmla="*/ 46069 w 323845"/>
                <a:gd name="connsiteY23" fmla="*/ 401991 h 401991"/>
                <a:gd name="connsiteX24" fmla="*/ 33885 w 323845"/>
                <a:gd name="connsiteY24" fmla="*/ 382978 h 401991"/>
                <a:gd name="connsiteX25" fmla="*/ 52854 w 323845"/>
                <a:gd name="connsiteY25" fmla="*/ 368029 h 401991"/>
                <a:gd name="connsiteX26" fmla="*/ 54198 w 323845"/>
                <a:gd name="connsiteY26" fmla="*/ 328655 h 401991"/>
                <a:gd name="connsiteX27" fmla="*/ 32519 w 323845"/>
                <a:gd name="connsiteY27" fmla="*/ 319138 h 401991"/>
                <a:gd name="connsiteX28" fmla="*/ 42014 w 323845"/>
                <a:gd name="connsiteY28" fmla="*/ 291976 h 401991"/>
                <a:gd name="connsiteX29" fmla="*/ 44724 w 323845"/>
                <a:gd name="connsiteY29" fmla="*/ 263467 h 401991"/>
                <a:gd name="connsiteX30" fmla="*/ 31175 w 323845"/>
                <a:gd name="connsiteY30" fmla="*/ 258035 h 401991"/>
                <a:gd name="connsiteX31" fmla="*/ 32519 w 323845"/>
                <a:gd name="connsiteY31" fmla="*/ 230873 h 401991"/>
                <a:gd name="connsiteX32" fmla="*/ 58274 w 323845"/>
                <a:gd name="connsiteY32" fmla="*/ 230873 h 401991"/>
                <a:gd name="connsiteX33" fmla="*/ 73168 w 323845"/>
                <a:gd name="connsiteY33" fmla="*/ 184699 h 401991"/>
                <a:gd name="connsiteX34" fmla="*/ 54198 w 323845"/>
                <a:gd name="connsiteY34" fmla="*/ 158885 h 401991"/>
                <a:gd name="connsiteX35" fmla="*/ 24389 w 323845"/>
                <a:gd name="connsiteY35" fmla="*/ 168402 h 401991"/>
                <a:gd name="connsiteX36" fmla="*/ 0 w 323845"/>
                <a:gd name="connsiteY36" fmla="*/ 145304 h 401991"/>
                <a:gd name="connsiteX37" fmla="*/ 42014 w 323845"/>
                <a:gd name="connsiteY37" fmla="*/ 52954 h 401991"/>
                <a:gd name="connsiteX38" fmla="*/ 85373 w 323845"/>
                <a:gd name="connsiteY38" fmla="*/ 17644 h 40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3845" h="401991">
                  <a:moveTo>
                    <a:pt x="85373" y="17644"/>
                  </a:moveTo>
                  <a:lnTo>
                    <a:pt x="92137" y="70620"/>
                  </a:lnTo>
                  <a:lnTo>
                    <a:pt x="104342" y="82832"/>
                  </a:lnTo>
                  <a:lnTo>
                    <a:pt x="120602" y="71968"/>
                  </a:lnTo>
                  <a:lnTo>
                    <a:pt x="143625" y="86917"/>
                  </a:lnTo>
                  <a:lnTo>
                    <a:pt x="177510" y="81485"/>
                  </a:lnTo>
                  <a:lnTo>
                    <a:pt x="215449" y="33941"/>
                  </a:lnTo>
                  <a:lnTo>
                    <a:pt x="254732" y="59755"/>
                  </a:lnTo>
                  <a:lnTo>
                    <a:pt x="308930" y="0"/>
                  </a:lnTo>
                  <a:lnTo>
                    <a:pt x="323845" y="39374"/>
                  </a:lnTo>
                  <a:lnTo>
                    <a:pt x="315716" y="66535"/>
                  </a:lnTo>
                  <a:lnTo>
                    <a:pt x="289961" y="78769"/>
                  </a:lnTo>
                  <a:lnTo>
                    <a:pt x="287251" y="100498"/>
                  </a:lnTo>
                  <a:lnTo>
                    <a:pt x="291326" y="146672"/>
                  </a:lnTo>
                  <a:lnTo>
                    <a:pt x="281831" y="173834"/>
                  </a:lnTo>
                  <a:lnTo>
                    <a:pt x="257442" y="191478"/>
                  </a:lnTo>
                  <a:lnTo>
                    <a:pt x="192404" y="289260"/>
                  </a:lnTo>
                  <a:lnTo>
                    <a:pt x="178854" y="324570"/>
                  </a:lnTo>
                  <a:lnTo>
                    <a:pt x="147701" y="340867"/>
                  </a:lnTo>
                  <a:lnTo>
                    <a:pt x="147701" y="365312"/>
                  </a:lnTo>
                  <a:lnTo>
                    <a:pt x="123312" y="370745"/>
                  </a:lnTo>
                  <a:lnTo>
                    <a:pt x="113816" y="389758"/>
                  </a:lnTo>
                  <a:lnTo>
                    <a:pt x="71824" y="399275"/>
                  </a:lnTo>
                  <a:lnTo>
                    <a:pt x="46069" y="401991"/>
                  </a:lnTo>
                  <a:lnTo>
                    <a:pt x="33885" y="382978"/>
                  </a:lnTo>
                  <a:lnTo>
                    <a:pt x="52854" y="368029"/>
                  </a:lnTo>
                  <a:lnTo>
                    <a:pt x="54198" y="328655"/>
                  </a:lnTo>
                  <a:lnTo>
                    <a:pt x="32519" y="319138"/>
                  </a:lnTo>
                  <a:lnTo>
                    <a:pt x="42014" y="291976"/>
                  </a:lnTo>
                  <a:lnTo>
                    <a:pt x="44724" y="263467"/>
                  </a:lnTo>
                  <a:lnTo>
                    <a:pt x="31175" y="258035"/>
                  </a:lnTo>
                  <a:lnTo>
                    <a:pt x="32519" y="230873"/>
                  </a:lnTo>
                  <a:lnTo>
                    <a:pt x="58274" y="230873"/>
                  </a:lnTo>
                  <a:lnTo>
                    <a:pt x="73168" y="184699"/>
                  </a:lnTo>
                  <a:lnTo>
                    <a:pt x="54198" y="158885"/>
                  </a:lnTo>
                  <a:lnTo>
                    <a:pt x="24389" y="168402"/>
                  </a:lnTo>
                  <a:lnTo>
                    <a:pt x="0" y="145304"/>
                  </a:lnTo>
                  <a:lnTo>
                    <a:pt x="42014" y="52954"/>
                  </a:lnTo>
                  <a:lnTo>
                    <a:pt x="85373" y="17644"/>
                  </a:lnTo>
                  <a:close/>
                </a:path>
              </a:pathLst>
            </a:custGeom>
            <a:grpFill/>
            <a:ln w="3175" cap="rnd" cmpd="sng">
              <a:solidFill>
                <a:srgbClr val="103140"/>
              </a:solidFill>
              <a:prstDash val="solid"/>
              <a:round/>
            </a:ln>
          </p:spPr>
          <p:txBody>
            <a:bodyPr rtlCol="0" anchor="ctr"/>
            <a:lstStyle/>
            <a:p>
              <a:endParaRPr lang="sv-SE"/>
            </a:p>
          </p:txBody>
        </p:sp>
        <p:sp>
          <p:nvSpPr>
            <p:cNvPr id="448" name="Frihandsfigur 447">
              <a:extLst>
                <a:ext uri="{FF2B5EF4-FFF2-40B4-BE49-F238E27FC236}">
                  <a16:creationId xmlns:a16="http://schemas.microsoft.com/office/drawing/2014/main" id="{1AE9F15B-89FA-B411-5066-2123A0590707}"/>
                </a:ext>
              </a:extLst>
            </p:cNvPr>
            <p:cNvSpPr/>
            <p:nvPr/>
          </p:nvSpPr>
          <p:spPr>
            <a:xfrm>
              <a:off x="4344251" y="10770391"/>
              <a:ext cx="270991" cy="526934"/>
            </a:xfrm>
            <a:custGeom>
              <a:avLst/>
              <a:gdLst>
                <a:gd name="connsiteX0" fmla="*/ 239838 w 270991"/>
                <a:gd name="connsiteY0" fmla="*/ 267531 h 526934"/>
                <a:gd name="connsiteX1" fmla="*/ 242548 w 270991"/>
                <a:gd name="connsiteY1" fmla="*/ 239022 h 526934"/>
                <a:gd name="connsiteX2" fmla="*/ 228998 w 270991"/>
                <a:gd name="connsiteY2" fmla="*/ 233589 h 526934"/>
                <a:gd name="connsiteX3" fmla="*/ 230343 w 270991"/>
                <a:gd name="connsiteY3" fmla="*/ 206428 h 526934"/>
                <a:gd name="connsiteX4" fmla="*/ 256098 w 270991"/>
                <a:gd name="connsiteY4" fmla="*/ 206428 h 526934"/>
                <a:gd name="connsiteX5" fmla="*/ 270991 w 270991"/>
                <a:gd name="connsiteY5" fmla="*/ 160253 h 526934"/>
                <a:gd name="connsiteX6" fmla="*/ 252022 w 270991"/>
                <a:gd name="connsiteY6" fmla="*/ 134439 h 526934"/>
                <a:gd name="connsiteX7" fmla="*/ 222213 w 270991"/>
                <a:gd name="connsiteY7" fmla="*/ 143956 h 526934"/>
                <a:gd name="connsiteX8" fmla="*/ 197824 w 270991"/>
                <a:gd name="connsiteY8" fmla="*/ 120858 h 526934"/>
                <a:gd name="connsiteX9" fmla="*/ 239838 w 270991"/>
                <a:gd name="connsiteY9" fmla="*/ 28509 h 526934"/>
                <a:gd name="connsiteX10" fmla="*/ 214083 w 270991"/>
                <a:gd name="connsiteY10" fmla="*/ 0 h 526934"/>
                <a:gd name="connsiteX11" fmla="*/ 184274 w 270991"/>
                <a:gd name="connsiteY11" fmla="*/ 8148 h 526934"/>
                <a:gd name="connsiteX12" fmla="*/ 180220 w 270991"/>
                <a:gd name="connsiteY12" fmla="*/ 35310 h 526934"/>
                <a:gd name="connsiteX13" fmla="*/ 101633 w 270991"/>
                <a:gd name="connsiteY13" fmla="*/ 93697 h 526934"/>
                <a:gd name="connsiteX14" fmla="*/ 36595 w 270991"/>
                <a:gd name="connsiteY14" fmla="*/ 205059 h 526934"/>
                <a:gd name="connsiteX15" fmla="*/ 40649 w 270991"/>
                <a:gd name="connsiteY15" fmla="*/ 215924 h 526934"/>
                <a:gd name="connsiteX16" fmla="*/ 60984 w 270991"/>
                <a:gd name="connsiteY16" fmla="*/ 215924 h 526934"/>
                <a:gd name="connsiteX17" fmla="*/ 48778 w 270991"/>
                <a:gd name="connsiteY17" fmla="*/ 239022 h 526934"/>
                <a:gd name="connsiteX18" fmla="*/ 56908 w 270991"/>
                <a:gd name="connsiteY18" fmla="*/ 264815 h 526934"/>
                <a:gd name="connsiteX19" fmla="*/ 43359 w 270991"/>
                <a:gd name="connsiteY19" fmla="*/ 283828 h 526934"/>
                <a:gd name="connsiteX20" fmla="*/ 56908 w 270991"/>
                <a:gd name="connsiteY20" fmla="*/ 306926 h 526934"/>
                <a:gd name="connsiteX21" fmla="*/ 0 w 270991"/>
                <a:gd name="connsiteY21" fmla="*/ 377546 h 526934"/>
                <a:gd name="connsiteX22" fmla="*/ 31175 w 270991"/>
                <a:gd name="connsiteY22" fmla="*/ 400622 h 526934"/>
                <a:gd name="connsiteX23" fmla="*/ 70458 w 270991"/>
                <a:gd name="connsiteY23" fmla="*/ 403339 h 526934"/>
                <a:gd name="connsiteX24" fmla="*/ 81297 w 270991"/>
                <a:gd name="connsiteY24" fmla="*/ 434585 h 526934"/>
                <a:gd name="connsiteX25" fmla="*/ 70458 w 270991"/>
                <a:gd name="connsiteY25" fmla="*/ 441365 h 526934"/>
                <a:gd name="connsiteX26" fmla="*/ 73168 w 270991"/>
                <a:gd name="connsiteY26" fmla="*/ 494340 h 526934"/>
                <a:gd name="connsiteX27" fmla="*/ 111106 w 270991"/>
                <a:gd name="connsiteY27" fmla="*/ 486192 h 526934"/>
                <a:gd name="connsiteX28" fmla="*/ 135496 w 270991"/>
                <a:gd name="connsiteY28" fmla="*/ 494340 h 526934"/>
                <a:gd name="connsiteX29" fmla="*/ 130076 w 270991"/>
                <a:gd name="connsiteY29" fmla="*/ 516070 h 526934"/>
                <a:gd name="connsiteX30" fmla="*/ 143625 w 270991"/>
                <a:gd name="connsiteY30" fmla="*/ 525566 h 526934"/>
                <a:gd name="connsiteX31" fmla="*/ 158541 w 270991"/>
                <a:gd name="connsiteY31" fmla="*/ 513354 h 526934"/>
                <a:gd name="connsiteX32" fmla="*/ 176144 w 270991"/>
                <a:gd name="connsiteY32" fmla="*/ 526934 h 526934"/>
                <a:gd name="connsiteX33" fmla="*/ 203243 w 270991"/>
                <a:gd name="connsiteY33" fmla="*/ 491624 h 526934"/>
                <a:gd name="connsiteX34" fmla="*/ 215449 w 270991"/>
                <a:gd name="connsiteY34" fmla="*/ 442733 h 526934"/>
                <a:gd name="connsiteX35" fmla="*/ 231708 w 270991"/>
                <a:gd name="connsiteY35" fmla="*/ 421004 h 526934"/>
                <a:gd name="connsiteX36" fmla="*/ 256098 w 270991"/>
                <a:gd name="connsiteY36" fmla="*/ 430500 h 526934"/>
                <a:gd name="connsiteX37" fmla="*/ 269647 w 270991"/>
                <a:gd name="connsiteY37" fmla="*/ 374830 h 526934"/>
                <a:gd name="connsiteX38" fmla="*/ 243892 w 270991"/>
                <a:gd name="connsiteY38" fmla="*/ 377546 h 526934"/>
                <a:gd name="connsiteX39" fmla="*/ 231708 w 270991"/>
                <a:gd name="connsiteY39" fmla="*/ 358533 h 526934"/>
                <a:gd name="connsiteX40" fmla="*/ 250678 w 270991"/>
                <a:gd name="connsiteY40" fmla="*/ 343583 h 526934"/>
                <a:gd name="connsiteX41" fmla="*/ 252022 w 270991"/>
                <a:gd name="connsiteY41" fmla="*/ 304209 h 526934"/>
                <a:gd name="connsiteX42" fmla="*/ 230343 w 270991"/>
                <a:gd name="connsiteY42" fmla="*/ 294692 h 526934"/>
                <a:gd name="connsiteX43" fmla="*/ 239838 w 270991"/>
                <a:gd name="connsiteY43" fmla="*/ 267531 h 5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991" h="526934">
                  <a:moveTo>
                    <a:pt x="239838" y="267531"/>
                  </a:moveTo>
                  <a:lnTo>
                    <a:pt x="242548" y="239022"/>
                  </a:lnTo>
                  <a:lnTo>
                    <a:pt x="228998" y="233589"/>
                  </a:lnTo>
                  <a:lnTo>
                    <a:pt x="230343" y="206428"/>
                  </a:lnTo>
                  <a:lnTo>
                    <a:pt x="256098" y="206428"/>
                  </a:lnTo>
                  <a:lnTo>
                    <a:pt x="270991" y="160253"/>
                  </a:lnTo>
                  <a:lnTo>
                    <a:pt x="252022" y="134439"/>
                  </a:lnTo>
                  <a:lnTo>
                    <a:pt x="222213" y="143956"/>
                  </a:lnTo>
                  <a:lnTo>
                    <a:pt x="197824" y="120858"/>
                  </a:lnTo>
                  <a:lnTo>
                    <a:pt x="239838" y="28509"/>
                  </a:lnTo>
                  <a:lnTo>
                    <a:pt x="214083" y="0"/>
                  </a:lnTo>
                  <a:lnTo>
                    <a:pt x="184274" y="8148"/>
                  </a:lnTo>
                  <a:lnTo>
                    <a:pt x="180220" y="35310"/>
                  </a:lnTo>
                  <a:lnTo>
                    <a:pt x="101633" y="93697"/>
                  </a:lnTo>
                  <a:lnTo>
                    <a:pt x="36595" y="205059"/>
                  </a:lnTo>
                  <a:lnTo>
                    <a:pt x="40649" y="215924"/>
                  </a:lnTo>
                  <a:lnTo>
                    <a:pt x="60984" y="215924"/>
                  </a:lnTo>
                  <a:lnTo>
                    <a:pt x="48778" y="239022"/>
                  </a:lnTo>
                  <a:lnTo>
                    <a:pt x="56908" y="264815"/>
                  </a:lnTo>
                  <a:lnTo>
                    <a:pt x="43359" y="283828"/>
                  </a:lnTo>
                  <a:lnTo>
                    <a:pt x="56908" y="306926"/>
                  </a:lnTo>
                  <a:lnTo>
                    <a:pt x="0" y="377546"/>
                  </a:lnTo>
                  <a:lnTo>
                    <a:pt x="31175" y="400622"/>
                  </a:lnTo>
                  <a:lnTo>
                    <a:pt x="70458" y="403339"/>
                  </a:lnTo>
                  <a:lnTo>
                    <a:pt x="81297" y="434585"/>
                  </a:lnTo>
                  <a:lnTo>
                    <a:pt x="70458" y="441365"/>
                  </a:lnTo>
                  <a:lnTo>
                    <a:pt x="73168" y="494340"/>
                  </a:lnTo>
                  <a:lnTo>
                    <a:pt x="111106" y="486192"/>
                  </a:lnTo>
                  <a:lnTo>
                    <a:pt x="135496" y="494340"/>
                  </a:lnTo>
                  <a:lnTo>
                    <a:pt x="130076" y="516070"/>
                  </a:lnTo>
                  <a:lnTo>
                    <a:pt x="143625" y="525566"/>
                  </a:lnTo>
                  <a:lnTo>
                    <a:pt x="158541" y="513354"/>
                  </a:lnTo>
                  <a:lnTo>
                    <a:pt x="176144" y="526934"/>
                  </a:lnTo>
                  <a:lnTo>
                    <a:pt x="203243" y="491624"/>
                  </a:lnTo>
                  <a:lnTo>
                    <a:pt x="215449" y="442733"/>
                  </a:lnTo>
                  <a:lnTo>
                    <a:pt x="231708" y="421004"/>
                  </a:lnTo>
                  <a:lnTo>
                    <a:pt x="256098" y="430500"/>
                  </a:lnTo>
                  <a:lnTo>
                    <a:pt x="269647" y="374830"/>
                  </a:lnTo>
                  <a:lnTo>
                    <a:pt x="243892" y="377546"/>
                  </a:lnTo>
                  <a:lnTo>
                    <a:pt x="231708" y="358533"/>
                  </a:lnTo>
                  <a:lnTo>
                    <a:pt x="250678" y="343583"/>
                  </a:lnTo>
                  <a:lnTo>
                    <a:pt x="252022" y="304209"/>
                  </a:lnTo>
                  <a:lnTo>
                    <a:pt x="230343" y="294692"/>
                  </a:lnTo>
                  <a:lnTo>
                    <a:pt x="239838" y="267531"/>
                  </a:lnTo>
                  <a:close/>
                </a:path>
              </a:pathLst>
            </a:custGeom>
            <a:grpFill/>
            <a:ln w="3175" cap="rnd" cmpd="sng">
              <a:solidFill>
                <a:srgbClr val="103140"/>
              </a:solidFill>
              <a:prstDash val="solid"/>
              <a:round/>
            </a:ln>
          </p:spPr>
          <p:txBody>
            <a:bodyPr rtlCol="0" anchor="ctr"/>
            <a:lstStyle/>
            <a:p>
              <a:endParaRPr lang="sv-SE"/>
            </a:p>
          </p:txBody>
        </p:sp>
        <p:sp>
          <p:nvSpPr>
            <p:cNvPr id="449" name="Frihandsfigur 448">
              <a:extLst>
                <a:ext uri="{FF2B5EF4-FFF2-40B4-BE49-F238E27FC236}">
                  <a16:creationId xmlns:a16="http://schemas.microsoft.com/office/drawing/2014/main" id="{7DFF7007-8E8B-EA0A-36B3-C6DEEEBA64A1}"/>
                </a:ext>
              </a:extLst>
            </p:cNvPr>
            <p:cNvSpPr/>
            <p:nvPr/>
          </p:nvSpPr>
          <p:spPr>
            <a:xfrm>
              <a:off x="4411999" y="10308644"/>
              <a:ext cx="266937" cy="243085"/>
            </a:xfrm>
            <a:custGeom>
              <a:avLst/>
              <a:gdLst>
                <a:gd name="connsiteX0" fmla="*/ 169380 w 266937"/>
                <a:gd name="connsiteY0" fmla="*/ 54323 h 243085"/>
                <a:gd name="connsiteX1" fmla="*/ 197824 w 266937"/>
                <a:gd name="connsiteY1" fmla="*/ 43458 h 243085"/>
                <a:gd name="connsiteX2" fmla="*/ 235762 w 266937"/>
                <a:gd name="connsiteY2" fmla="*/ 61103 h 243085"/>
                <a:gd name="connsiteX3" fmla="*/ 237128 w 266937"/>
                <a:gd name="connsiteY3" fmla="*/ 124943 h 243085"/>
                <a:gd name="connsiteX4" fmla="*/ 266937 w 266937"/>
                <a:gd name="connsiteY4" fmla="*/ 153452 h 243085"/>
                <a:gd name="connsiteX5" fmla="*/ 252022 w 266937"/>
                <a:gd name="connsiteY5" fmla="*/ 180614 h 243085"/>
                <a:gd name="connsiteX6" fmla="*/ 215449 w 266937"/>
                <a:gd name="connsiteY6" fmla="*/ 186046 h 243085"/>
                <a:gd name="connsiteX7" fmla="*/ 184274 w 266937"/>
                <a:gd name="connsiteY7" fmla="*/ 228157 h 243085"/>
                <a:gd name="connsiteX8" fmla="*/ 130076 w 266937"/>
                <a:gd name="connsiteY8" fmla="*/ 243085 h 243085"/>
                <a:gd name="connsiteX9" fmla="*/ 123312 w 266937"/>
                <a:gd name="connsiteY9" fmla="*/ 226788 h 243085"/>
                <a:gd name="connsiteX10" fmla="*/ 65038 w 266937"/>
                <a:gd name="connsiteY10" fmla="*/ 232221 h 243085"/>
                <a:gd name="connsiteX11" fmla="*/ 25755 w 266937"/>
                <a:gd name="connsiteY11" fmla="*/ 198279 h 243085"/>
                <a:gd name="connsiteX12" fmla="*/ 56908 w 266937"/>
                <a:gd name="connsiteY12" fmla="*/ 167033 h 243085"/>
                <a:gd name="connsiteX13" fmla="*/ 50144 w 266937"/>
                <a:gd name="connsiteY13" fmla="*/ 99129 h 243085"/>
                <a:gd name="connsiteX14" fmla="*/ 5420 w 266937"/>
                <a:gd name="connsiteY14" fmla="*/ 76052 h 243085"/>
                <a:gd name="connsiteX15" fmla="*/ 0 w 266937"/>
                <a:gd name="connsiteY15" fmla="*/ 42090 h 243085"/>
                <a:gd name="connsiteX16" fmla="*/ 18969 w 266937"/>
                <a:gd name="connsiteY16" fmla="*/ 39374 h 243085"/>
                <a:gd name="connsiteX17" fmla="*/ 28465 w 266937"/>
                <a:gd name="connsiteY17" fmla="*/ 13581 h 243085"/>
                <a:gd name="connsiteX18" fmla="*/ 42014 w 266937"/>
                <a:gd name="connsiteY18" fmla="*/ 9496 h 243085"/>
                <a:gd name="connsiteX19" fmla="*/ 74533 w 266937"/>
                <a:gd name="connsiteY19" fmla="*/ 20361 h 243085"/>
                <a:gd name="connsiteX20" fmla="*/ 146335 w 266937"/>
                <a:gd name="connsiteY20" fmla="*/ 9496 h 243085"/>
                <a:gd name="connsiteX21" fmla="*/ 178854 w 266937"/>
                <a:gd name="connsiteY21" fmla="*/ 0 h 243085"/>
                <a:gd name="connsiteX22" fmla="*/ 169380 w 266937"/>
                <a:gd name="connsiteY22" fmla="*/ 54323 h 24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937" h="243085">
                  <a:moveTo>
                    <a:pt x="169380" y="54323"/>
                  </a:moveTo>
                  <a:lnTo>
                    <a:pt x="197824" y="43458"/>
                  </a:lnTo>
                  <a:lnTo>
                    <a:pt x="235762" y="61103"/>
                  </a:lnTo>
                  <a:lnTo>
                    <a:pt x="237128" y="124943"/>
                  </a:lnTo>
                  <a:lnTo>
                    <a:pt x="266937" y="153452"/>
                  </a:lnTo>
                  <a:lnTo>
                    <a:pt x="252022" y="180614"/>
                  </a:lnTo>
                  <a:lnTo>
                    <a:pt x="215449" y="186046"/>
                  </a:lnTo>
                  <a:lnTo>
                    <a:pt x="184274" y="228157"/>
                  </a:lnTo>
                  <a:lnTo>
                    <a:pt x="130076" y="243085"/>
                  </a:lnTo>
                  <a:lnTo>
                    <a:pt x="123312" y="226788"/>
                  </a:lnTo>
                  <a:lnTo>
                    <a:pt x="65038" y="232221"/>
                  </a:lnTo>
                  <a:lnTo>
                    <a:pt x="25755" y="198279"/>
                  </a:lnTo>
                  <a:lnTo>
                    <a:pt x="56908" y="167033"/>
                  </a:lnTo>
                  <a:lnTo>
                    <a:pt x="50144" y="99129"/>
                  </a:lnTo>
                  <a:lnTo>
                    <a:pt x="5420" y="76052"/>
                  </a:lnTo>
                  <a:lnTo>
                    <a:pt x="0" y="42090"/>
                  </a:lnTo>
                  <a:lnTo>
                    <a:pt x="18969" y="39374"/>
                  </a:lnTo>
                  <a:lnTo>
                    <a:pt x="28465" y="13581"/>
                  </a:lnTo>
                  <a:lnTo>
                    <a:pt x="42014" y="9496"/>
                  </a:lnTo>
                  <a:lnTo>
                    <a:pt x="74533" y="20361"/>
                  </a:lnTo>
                  <a:lnTo>
                    <a:pt x="146335" y="9496"/>
                  </a:lnTo>
                  <a:lnTo>
                    <a:pt x="178854" y="0"/>
                  </a:lnTo>
                  <a:lnTo>
                    <a:pt x="169380" y="54323"/>
                  </a:lnTo>
                  <a:close/>
                </a:path>
              </a:pathLst>
            </a:custGeom>
            <a:grpFill/>
            <a:ln w="3175" cap="rnd" cmpd="sng">
              <a:solidFill>
                <a:srgbClr val="103140"/>
              </a:solidFill>
              <a:prstDash val="solid"/>
              <a:round/>
            </a:ln>
          </p:spPr>
          <p:txBody>
            <a:bodyPr rtlCol="0" anchor="ctr"/>
            <a:lstStyle/>
            <a:p>
              <a:endParaRPr lang="sv-SE"/>
            </a:p>
          </p:txBody>
        </p:sp>
        <p:sp>
          <p:nvSpPr>
            <p:cNvPr id="450" name="Frihandsfigur 449">
              <a:extLst>
                <a:ext uri="{FF2B5EF4-FFF2-40B4-BE49-F238E27FC236}">
                  <a16:creationId xmlns:a16="http://schemas.microsoft.com/office/drawing/2014/main" id="{B03837D4-3EE3-2B16-D467-6D0AC7645CD4}"/>
                </a:ext>
              </a:extLst>
            </p:cNvPr>
            <p:cNvSpPr/>
            <p:nvPr/>
          </p:nvSpPr>
          <p:spPr>
            <a:xfrm>
              <a:off x="4535310" y="10443083"/>
              <a:ext cx="344158" cy="389779"/>
            </a:xfrm>
            <a:custGeom>
              <a:avLst/>
              <a:gdLst>
                <a:gd name="connsiteX0" fmla="*/ 92137 w 344158"/>
                <a:gd name="connsiteY0" fmla="*/ 320506 h 389779"/>
                <a:gd name="connsiteX1" fmla="*/ 98901 w 344158"/>
                <a:gd name="connsiteY1" fmla="*/ 373482 h 389779"/>
                <a:gd name="connsiteX2" fmla="*/ 111106 w 344158"/>
                <a:gd name="connsiteY2" fmla="*/ 385694 h 389779"/>
                <a:gd name="connsiteX3" fmla="*/ 127366 w 344158"/>
                <a:gd name="connsiteY3" fmla="*/ 374830 h 389779"/>
                <a:gd name="connsiteX4" fmla="*/ 150389 w 344158"/>
                <a:gd name="connsiteY4" fmla="*/ 389779 h 389779"/>
                <a:gd name="connsiteX5" fmla="*/ 184274 w 344158"/>
                <a:gd name="connsiteY5" fmla="*/ 384347 h 389779"/>
                <a:gd name="connsiteX6" fmla="*/ 222213 w 344158"/>
                <a:gd name="connsiteY6" fmla="*/ 336803 h 389779"/>
                <a:gd name="connsiteX7" fmla="*/ 261496 w 344158"/>
                <a:gd name="connsiteY7" fmla="*/ 362617 h 389779"/>
                <a:gd name="connsiteX8" fmla="*/ 315694 w 344158"/>
                <a:gd name="connsiteY8" fmla="*/ 302862 h 389779"/>
                <a:gd name="connsiteX9" fmla="*/ 318404 w 344158"/>
                <a:gd name="connsiteY9" fmla="*/ 274332 h 389779"/>
                <a:gd name="connsiteX10" fmla="*/ 337373 w 344158"/>
                <a:gd name="connsiteY10" fmla="*/ 245823 h 389779"/>
                <a:gd name="connsiteX11" fmla="*/ 338739 w 344158"/>
                <a:gd name="connsiteY11" fmla="*/ 165686 h 389779"/>
                <a:gd name="connsiteX12" fmla="*/ 344159 w 344158"/>
                <a:gd name="connsiteY12" fmla="*/ 126312 h 389779"/>
                <a:gd name="connsiteX13" fmla="*/ 323824 w 344158"/>
                <a:gd name="connsiteY13" fmla="*/ 70620 h 389779"/>
                <a:gd name="connsiteX14" fmla="*/ 272335 w 344158"/>
                <a:gd name="connsiteY14" fmla="*/ 92349 h 389779"/>
                <a:gd name="connsiteX15" fmla="*/ 249312 w 344158"/>
                <a:gd name="connsiteY15" fmla="*/ 85570 h 389779"/>
                <a:gd name="connsiteX16" fmla="*/ 246602 w 344158"/>
                <a:gd name="connsiteY16" fmla="*/ 13581 h 389779"/>
                <a:gd name="connsiteX17" fmla="*/ 228977 w 344158"/>
                <a:gd name="connsiteY17" fmla="*/ 0 h 389779"/>
                <a:gd name="connsiteX18" fmla="*/ 207297 w 344158"/>
                <a:gd name="connsiteY18" fmla="*/ 39395 h 389779"/>
                <a:gd name="connsiteX19" fmla="*/ 165305 w 344158"/>
                <a:gd name="connsiteY19" fmla="*/ 42111 h 389779"/>
                <a:gd name="connsiteX20" fmla="*/ 143625 w 344158"/>
                <a:gd name="connsiteY20" fmla="*/ 19013 h 389779"/>
                <a:gd name="connsiteX21" fmla="*/ 128710 w 344158"/>
                <a:gd name="connsiteY21" fmla="*/ 46175 h 389779"/>
                <a:gd name="connsiteX22" fmla="*/ 92137 w 344158"/>
                <a:gd name="connsiteY22" fmla="*/ 51607 h 389779"/>
                <a:gd name="connsiteX23" fmla="*/ 60962 w 344158"/>
                <a:gd name="connsiteY23" fmla="*/ 93718 h 389779"/>
                <a:gd name="connsiteX24" fmla="*/ 6764 w 344158"/>
                <a:gd name="connsiteY24" fmla="*/ 108646 h 389779"/>
                <a:gd name="connsiteX25" fmla="*/ 0 w 344158"/>
                <a:gd name="connsiteY25" fmla="*/ 148041 h 389779"/>
                <a:gd name="connsiteX26" fmla="*/ 20314 w 344158"/>
                <a:gd name="connsiteY26" fmla="*/ 171118 h 389779"/>
                <a:gd name="connsiteX27" fmla="*/ 12184 w 344158"/>
                <a:gd name="connsiteY27" fmla="*/ 191500 h 389779"/>
                <a:gd name="connsiteX28" fmla="*/ 39283 w 344158"/>
                <a:gd name="connsiteY28" fmla="*/ 202364 h 389779"/>
                <a:gd name="connsiteX29" fmla="*/ 36573 w 344158"/>
                <a:gd name="connsiteY29" fmla="*/ 224093 h 389779"/>
                <a:gd name="connsiteX30" fmla="*/ 60962 w 344158"/>
                <a:gd name="connsiteY30" fmla="*/ 230873 h 389779"/>
                <a:gd name="connsiteX31" fmla="*/ 54198 w 344158"/>
                <a:gd name="connsiteY31" fmla="*/ 287913 h 389779"/>
                <a:gd name="connsiteX32" fmla="*/ 78587 w 344158"/>
                <a:gd name="connsiteY32" fmla="*/ 294714 h 389779"/>
                <a:gd name="connsiteX33" fmla="*/ 92137 w 344158"/>
                <a:gd name="connsiteY33" fmla="*/ 320506 h 38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4158" h="389779">
                  <a:moveTo>
                    <a:pt x="92137" y="320506"/>
                  </a:moveTo>
                  <a:lnTo>
                    <a:pt x="98901" y="373482"/>
                  </a:lnTo>
                  <a:lnTo>
                    <a:pt x="111106" y="385694"/>
                  </a:lnTo>
                  <a:lnTo>
                    <a:pt x="127366" y="374830"/>
                  </a:lnTo>
                  <a:lnTo>
                    <a:pt x="150389" y="389779"/>
                  </a:lnTo>
                  <a:lnTo>
                    <a:pt x="184274" y="384347"/>
                  </a:lnTo>
                  <a:lnTo>
                    <a:pt x="222213" y="336803"/>
                  </a:lnTo>
                  <a:lnTo>
                    <a:pt x="261496" y="362617"/>
                  </a:lnTo>
                  <a:lnTo>
                    <a:pt x="315694" y="302862"/>
                  </a:lnTo>
                  <a:lnTo>
                    <a:pt x="318404" y="274332"/>
                  </a:lnTo>
                  <a:lnTo>
                    <a:pt x="337373" y="245823"/>
                  </a:lnTo>
                  <a:lnTo>
                    <a:pt x="338739" y="165686"/>
                  </a:lnTo>
                  <a:lnTo>
                    <a:pt x="344159" y="126312"/>
                  </a:lnTo>
                  <a:lnTo>
                    <a:pt x="323824" y="70620"/>
                  </a:lnTo>
                  <a:lnTo>
                    <a:pt x="272335" y="92349"/>
                  </a:lnTo>
                  <a:lnTo>
                    <a:pt x="249312" y="85570"/>
                  </a:lnTo>
                  <a:lnTo>
                    <a:pt x="246602" y="13581"/>
                  </a:lnTo>
                  <a:lnTo>
                    <a:pt x="228977" y="0"/>
                  </a:lnTo>
                  <a:lnTo>
                    <a:pt x="207297" y="39395"/>
                  </a:lnTo>
                  <a:lnTo>
                    <a:pt x="165305" y="42111"/>
                  </a:lnTo>
                  <a:lnTo>
                    <a:pt x="143625" y="19013"/>
                  </a:lnTo>
                  <a:lnTo>
                    <a:pt x="128710" y="46175"/>
                  </a:lnTo>
                  <a:lnTo>
                    <a:pt x="92137" y="51607"/>
                  </a:lnTo>
                  <a:lnTo>
                    <a:pt x="60962" y="93718"/>
                  </a:lnTo>
                  <a:lnTo>
                    <a:pt x="6764" y="108646"/>
                  </a:lnTo>
                  <a:lnTo>
                    <a:pt x="0" y="148041"/>
                  </a:lnTo>
                  <a:lnTo>
                    <a:pt x="20314" y="171118"/>
                  </a:lnTo>
                  <a:lnTo>
                    <a:pt x="12184" y="191500"/>
                  </a:lnTo>
                  <a:lnTo>
                    <a:pt x="39283" y="202364"/>
                  </a:lnTo>
                  <a:lnTo>
                    <a:pt x="36573" y="224093"/>
                  </a:lnTo>
                  <a:lnTo>
                    <a:pt x="60962" y="230873"/>
                  </a:lnTo>
                  <a:lnTo>
                    <a:pt x="54198" y="287913"/>
                  </a:lnTo>
                  <a:lnTo>
                    <a:pt x="78587" y="294714"/>
                  </a:lnTo>
                  <a:lnTo>
                    <a:pt x="92137" y="320506"/>
                  </a:lnTo>
                  <a:close/>
                </a:path>
              </a:pathLst>
            </a:custGeom>
            <a:grpFill/>
            <a:ln w="3175" cap="rnd" cmpd="sng">
              <a:solidFill>
                <a:srgbClr val="103140"/>
              </a:solidFill>
              <a:prstDash val="solid"/>
              <a:round/>
            </a:ln>
          </p:spPr>
          <p:txBody>
            <a:bodyPr rtlCol="0" anchor="ctr"/>
            <a:lstStyle/>
            <a:p>
              <a:endParaRPr lang="sv-SE"/>
            </a:p>
          </p:txBody>
        </p:sp>
        <p:sp>
          <p:nvSpPr>
            <p:cNvPr id="451" name="Frihandsfigur 450">
              <a:extLst>
                <a:ext uri="{FF2B5EF4-FFF2-40B4-BE49-F238E27FC236}">
                  <a16:creationId xmlns:a16="http://schemas.microsoft.com/office/drawing/2014/main" id="{8D15273A-772D-0CAC-C69F-97F37A1D59D6}"/>
                </a:ext>
              </a:extLst>
            </p:cNvPr>
            <p:cNvSpPr/>
            <p:nvPr/>
          </p:nvSpPr>
          <p:spPr>
            <a:xfrm>
              <a:off x="4581379" y="10024795"/>
              <a:ext cx="380731" cy="510637"/>
            </a:xfrm>
            <a:custGeom>
              <a:avLst/>
              <a:gdLst>
                <a:gd name="connsiteX0" fmla="*/ 0 w 380731"/>
                <a:gd name="connsiteY0" fmla="*/ 338172 h 510637"/>
                <a:gd name="connsiteX1" fmla="*/ 28443 w 380731"/>
                <a:gd name="connsiteY1" fmla="*/ 327307 h 510637"/>
                <a:gd name="connsiteX2" fmla="*/ 66382 w 380731"/>
                <a:gd name="connsiteY2" fmla="*/ 344952 h 510637"/>
                <a:gd name="connsiteX3" fmla="*/ 67748 w 380731"/>
                <a:gd name="connsiteY3" fmla="*/ 408792 h 510637"/>
                <a:gd name="connsiteX4" fmla="*/ 97557 w 380731"/>
                <a:gd name="connsiteY4" fmla="*/ 437301 h 510637"/>
                <a:gd name="connsiteX5" fmla="*/ 119236 w 380731"/>
                <a:gd name="connsiteY5" fmla="*/ 460399 h 510637"/>
                <a:gd name="connsiteX6" fmla="*/ 161229 w 380731"/>
                <a:gd name="connsiteY6" fmla="*/ 457683 h 510637"/>
                <a:gd name="connsiteX7" fmla="*/ 182908 w 380731"/>
                <a:gd name="connsiteY7" fmla="*/ 418288 h 510637"/>
                <a:gd name="connsiteX8" fmla="*/ 200534 w 380731"/>
                <a:gd name="connsiteY8" fmla="*/ 431869 h 510637"/>
                <a:gd name="connsiteX9" fmla="*/ 203243 w 380731"/>
                <a:gd name="connsiteY9" fmla="*/ 503858 h 510637"/>
                <a:gd name="connsiteX10" fmla="*/ 226267 w 380731"/>
                <a:gd name="connsiteY10" fmla="*/ 510637 h 510637"/>
                <a:gd name="connsiteX11" fmla="*/ 277755 w 380731"/>
                <a:gd name="connsiteY11" fmla="*/ 488908 h 510637"/>
                <a:gd name="connsiteX12" fmla="*/ 279121 w 380731"/>
                <a:gd name="connsiteY12" fmla="*/ 444102 h 510637"/>
                <a:gd name="connsiteX13" fmla="*/ 306220 w 380731"/>
                <a:gd name="connsiteY13" fmla="*/ 412856 h 510637"/>
                <a:gd name="connsiteX14" fmla="*/ 317060 w 380731"/>
                <a:gd name="connsiteY14" fmla="*/ 376198 h 510637"/>
                <a:gd name="connsiteX15" fmla="*/ 303510 w 380731"/>
                <a:gd name="connsiteY15" fmla="*/ 350384 h 510637"/>
                <a:gd name="connsiteX16" fmla="*/ 304854 w 380731"/>
                <a:gd name="connsiteY16" fmla="*/ 309642 h 510637"/>
                <a:gd name="connsiteX17" fmla="*/ 288595 w 380731"/>
                <a:gd name="connsiteY17" fmla="*/ 281133 h 510637"/>
                <a:gd name="connsiteX18" fmla="*/ 308930 w 380731"/>
                <a:gd name="connsiteY18" fmla="*/ 263467 h 510637"/>
                <a:gd name="connsiteX19" fmla="*/ 322480 w 380731"/>
                <a:gd name="connsiteY19" fmla="*/ 222725 h 510637"/>
                <a:gd name="connsiteX20" fmla="*/ 310274 w 380731"/>
                <a:gd name="connsiteY20" fmla="*/ 195563 h 510637"/>
                <a:gd name="connsiteX21" fmla="*/ 360418 w 380731"/>
                <a:gd name="connsiteY21" fmla="*/ 175203 h 510637"/>
                <a:gd name="connsiteX22" fmla="*/ 354999 w 380731"/>
                <a:gd name="connsiteY22" fmla="*/ 152105 h 510637"/>
                <a:gd name="connsiteX23" fmla="*/ 380732 w 380731"/>
                <a:gd name="connsiteY23" fmla="*/ 118163 h 510637"/>
                <a:gd name="connsiteX24" fmla="*/ 310274 w 380731"/>
                <a:gd name="connsiteY24" fmla="*/ 110015 h 510637"/>
                <a:gd name="connsiteX25" fmla="*/ 289961 w 380731"/>
                <a:gd name="connsiteY25" fmla="*/ 123596 h 510637"/>
                <a:gd name="connsiteX26" fmla="*/ 265571 w 380731"/>
                <a:gd name="connsiteY26" fmla="*/ 108646 h 510637"/>
                <a:gd name="connsiteX27" fmla="*/ 279121 w 380731"/>
                <a:gd name="connsiteY27" fmla="*/ 88286 h 510637"/>
                <a:gd name="connsiteX28" fmla="*/ 306220 w 380731"/>
                <a:gd name="connsiteY28" fmla="*/ 85570 h 510637"/>
                <a:gd name="connsiteX29" fmla="*/ 327899 w 380731"/>
                <a:gd name="connsiteY29" fmla="*/ 66556 h 510637"/>
                <a:gd name="connsiteX30" fmla="*/ 337373 w 380731"/>
                <a:gd name="connsiteY30" fmla="*/ 38026 h 510637"/>
                <a:gd name="connsiteX31" fmla="*/ 326534 w 380731"/>
                <a:gd name="connsiteY31" fmla="*/ 0 h 510637"/>
                <a:gd name="connsiteX32" fmla="*/ 311640 w 380731"/>
                <a:gd name="connsiteY32" fmla="*/ 35310 h 510637"/>
                <a:gd name="connsiteX33" fmla="*/ 269625 w 380731"/>
                <a:gd name="connsiteY33" fmla="*/ 55692 h 510637"/>
                <a:gd name="connsiteX34" fmla="*/ 279121 w 380731"/>
                <a:gd name="connsiteY34" fmla="*/ 73336 h 510637"/>
                <a:gd name="connsiteX35" fmla="*/ 237106 w 380731"/>
                <a:gd name="connsiteY35" fmla="*/ 70620 h 510637"/>
                <a:gd name="connsiteX36" fmla="*/ 208663 w 380731"/>
                <a:gd name="connsiteY36" fmla="*/ 100498 h 510637"/>
                <a:gd name="connsiteX37" fmla="*/ 181564 w 380731"/>
                <a:gd name="connsiteY37" fmla="*/ 95065 h 510637"/>
                <a:gd name="connsiteX38" fmla="*/ 163939 w 380731"/>
                <a:gd name="connsiteY38" fmla="*/ 135808 h 510637"/>
                <a:gd name="connsiteX39" fmla="*/ 126000 w 380731"/>
                <a:gd name="connsiteY39" fmla="*/ 143956 h 510637"/>
                <a:gd name="connsiteX40" fmla="*/ 100267 w 380731"/>
                <a:gd name="connsiteY40" fmla="*/ 180635 h 510637"/>
                <a:gd name="connsiteX41" fmla="*/ 66382 w 380731"/>
                <a:gd name="connsiteY41" fmla="*/ 228157 h 510637"/>
                <a:gd name="connsiteX42" fmla="*/ 39283 w 380731"/>
                <a:gd name="connsiteY42" fmla="*/ 226810 h 510637"/>
                <a:gd name="connsiteX43" fmla="*/ 31153 w 380731"/>
                <a:gd name="connsiteY43" fmla="*/ 271616 h 510637"/>
                <a:gd name="connsiteX44" fmla="*/ 9474 w 380731"/>
                <a:gd name="connsiteY44" fmla="*/ 283849 h 510637"/>
                <a:gd name="connsiteX45" fmla="*/ 0 w 380731"/>
                <a:gd name="connsiteY45" fmla="*/ 338172 h 5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0731" h="510637">
                  <a:moveTo>
                    <a:pt x="0" y="338172"/>
                  </a:moveTo>
                  <a:lnTo>
                    <a:pt x="28443" y="327307"/>
                  </a:lnTo>
                  <a:lnTo>
                    <a:pt x="66382" y="344952"/>
                  </a:lnTo>
                  <a:lnTo>
                    <a:pt x="67748" y="408792"/>
                  </a:lnTo>
                  <a:lnTo>
                    <a:pt x="97557" y="437301"/>
                  </a:lnTo>
                  <a:lnTo>
                    <a:pt x="119236" y="460399"/>
                  </a:lnTo>
                  <a:lnTo>
                    <a:pt x="161229" y="457683"/>
                  </a:lnTo>
                  <a:lnTo>
                    <a:pt x="182908" y="418288"/>
                  </a:lnTo>
                  <a:lnTo>
                    <a:pt x="200534" y="431869"/>
                  </a:lnTo>
                  <a:lnTo>
                    <a:pt x="203243" y="503858"/>
                  </a:lnTo>
                  <a:lnTo>
                    <a:pt x="226267" y="510637"/>
                  </a:lnTo>
                  <a:lnTo>
                    <a:pt x="277755" y="488908"/>
                  </a:lnTo>
                  <a:lnTo>
                    <a:pt x="279121" y="444102"/>
                  </a:lnTo>
                  <a:lnTo>
                    <a:pt x="306220" y="412856"/>
                  </a:lnTo>
                  <a:lnTo>
                    <a:pt x="317060" y="376198"/>
                  </a:lnTo>
                  <a:lnTo>
                    <a:pt x="303510" y="350384"/>
                  </a:lnTo>
                  <a:lnTo>
                    <a:pt x="304854" y="309642"/>
                  </a:lnTo>
                  <a:lnTo>
                    <a:pt x="288595" y="281133"/>
                  </a:lnTo>
                  <a:lnTo>
                    <a:pt x="308930" y="263467"/>
                  </a:lnTo>
                  <a:lnTo>
                    <a:pt x="322480" y="222725"/>
                  </a:lnTo>
                  <a:lnTo>
                    <a:pt x="310274" y="195563"/>
                  </a:lnTo>
                  <a:lnTo>
                    <a:pt x="360418" y="175203"/>
                  </a:lnTo>
                  <a:lnTo>
                    <a:pt x="354999" y="152105"/>
                  </a:lnTo>
                  <a:lnTo>
                    <a:pt x="380732" y="118163"/>
                  </a:lnTo>
                  <a:lnTo>
                    <a:pt x="310274" y="110015"/>
                  </a:lnTo>
                  <a:lnTo>
                    <a:pt x="289961" y="123596"/>
                  </a:lnTo>
                  <a:lnTo>
                    <a:pt x="265571" y="108646"/>
                  </a:lnTo>
                  <a:lnTo>
                    <a:pt x="279121" y="88286"/>
                  </a:lnTo>
                  <a:lnTo>
                    <a:pt x="306220" y="85570"/>
                  </a:lnTo>
                  <a:lnTo>
                    <a:pt x="327899" y="66556"/>
                  </a:lnTo>
                  <a:lnTo>
                    <a:pt x="337373" y="38026"/>
                  </a:lnTo>
                  <a:lnTo>
                    <a:pt x="326534" y="0"/>
                  </a:lnTo>
                  <a:lnTo>
                    <a:pt x="311640" y="35310"/>
                  </a:lnTo>
                  <a:lnTo>
                    <a:pt x="269625" y="55692"/>
                  </a:lnTo>
                  <a:lnTo>
                    <a:pt x="279121" y="73336"/>
                  </a:lnTo>
                  <a:lnTo>
                    <a:pt x="237106" y="70620"/>
                  </a:lnTo>
                  <a:lnTo>
                    <a:pt x="208663" y="100498"/>
                  </a:lnTo>
                  <a:lnTo>
                    <a:pt x="181564" y="95065"/>
                  </a:lnTo>
                  <a:lnTo>
                    <a:pt x="163939" y="135808"/>
                  </a:lnTo>
                  <a:lnTo>
                    <a:pt x="126000" y="143956"/>
                  </a:lnTo>
                  <a:lnTo>
                    <a:pt x="100267" y="180635"/>
                  </a:lnTo>
                  <a:lnTo>
                    <a:pt x="66382" y="228157"/>
                  </a:lnTo>
                  <a:lnTo>
                    <a:pt x="39283" y="226810"/>
                  </a:lnTo>
                  <a:lnTo>
                    <a:pt x="31153" y="271616"/>
                  </a:lnTo>
                  <a:lnTo>
                    <a:pt x="9474" y="283849"/>
                  </a:lnTo>
                  <a:lnTo>
                    <a:pt x="0" y="338172"/>
                  </a:lnTo>
                  <a:close/>
                </a:path>
              </a:pathLst>
            </a:custGeom>
            <a:grpFill/>
            <a:ln w="3175" cap="rnd" cmpd="sng">
              <a:solidFill>
                <a:srgbClr val="103140"/>
              </a:solidFill>
              <a:prstDash val="solid"/>
              <a:round/>
            </a:ln>
          </p:spPr>
          <p:txBody>
            <a:bodyPr rtlCol="0" anchor="ctr"/>
            <a:lstStyle/>
            <a:p>
              <a:endParaRPr lang="sv-SE"/>
            </a:p>
          </p:txBody>
        </p:sp>
        <p:sp>
          <p:nvSpPr>
            <p:cNvPr id="452" name="Frihandsfigur 451">
              <a:extLst>
                <a:ext uri="{FF2B5EF4-FFF2-40B4-BE49-F238E27FC236}">
                  <a16:creationId xmlns:a16="http://schemas.microsoft.com/office/drawing/2014/main" id="{60AD8E1E-29DA-DB9C-247F-412B2FDF368C}"/>
                </a:ext>
              </a:extLst>
            </p:cNvPr>
            <p:cNvSpPr/>
            <p:nvPr/>
          </p:nvSpPr>
          <p:spPr>
            <a:xfrm>
              <a:off x="4330701" y="12818373"/>
              <a:ext cx="136861" cy="130375"/>
            </a:xfrm>
            <a:custGeom>
              <a:avLst/>
              <a:gdLst>
                <a:gd name="connsiteX0" fmla="*/ 40649 w 136861"/>
                <a:gd name="connsiteY0" fmla="*/ 29878 h 130375"/>
                <a:gd name="connsiteX1" fmla="*/ 58274 w 136861"/>
                <a:gd name="connsiteY1" fmla="*/ 17644 h 130375"/>
                <a:gd name="connsiteX2" fmla="*/ 81297 w 136861"/>
                <a:gd name="connsiteY2" fmla="*/ 12212 h 130375"/>
                <a:gd name="connsiteX3" fmla="*/ 85373 w 136861"/>
                <a:gd name="connsiteY3" fmla="*/ 0 h 130375"/>
                <a:gd name="connsiteX4" fmla="*/ 96213 w 136861"/>
                <a:gd name="connsiteY4" fmla="*/ 12212 h 130375"/>
                <a:gd name="connsiteX5" fmla="*/ 105687 w 136861"/>
                <a:gd name="connsiteY5" fmla="*/ 27162 h 130375"/>
                <a:gd name="connsiteX6" fmla="*/ 121946 w 136861"/>
                <a:gd name="connsiteY6" fmla="*/ 27162 h 130375"/>
                <a:gd name="connsiteX7" fmla="*/ 127366 w 136861"/>
                <a:gd name="connsiteY7" fmla="*/ 23077 h 130375"/>
                <a:gd name="connsiteX8" fmla="*/ 136861 w 136861"/>
                <a:gd name="connsiteY8" fmla="*/ 35310 h 130375"/>
                <a:gd name="connsiteX9" fmla="*/ 136861 w 136861"/>
                <a:gd name="connsiteY9" fmla="*/ 67904 h 130375"/>
                <a:gd name="connsiteX10" fmla="*/ 119236 w 136861"/>
                <a:gd name="connsiteY10" fmla="*/ 77400 h 130375"/>
                <a:gd name="connsiteX11" fmla="*/ 128732 w 136861"/>
                <a:gd name="connsiteY11" fmla="*/ 93697 h 130375"/>
                <a:gd name="connsiteX12" fmla="*/ 111106 w 136861"/>
                <a:gd name="connsiteY12" fmla="*/ 111362 h 130375"/>
                <a:gd name="connsiteX13" fmla="*/ 81297 w 136861"/>
                <a:gd name="connsiteY13" fmla="*/ 111362 h 130375"/>
                <a:gd name="connsiteX14" fmla="*/ 75878 w 136861"/>
                <a:gd name="connsiteY14" fmla="*/ 123574 h 130375"/>
                <a:gd name="connsiteX15" fmla="*/ 13550 w 136861"/>
                <a:gd name="connsiteY15" fmla="*/ 130375 h 130375"/>
                <a:gd name="connsiteX16" fmla="*/ 2710 w 136861"/>
                <a:gd name="connsiteY16" fmla="*/ 103214 h 130375"/>
                <a:gd name="connsiteX17" fmla="*/ 0 w 136861"/>
                <a:gd name="connsiteY17" fmla="*/ 77400 h 130375"/>
                <a:gd name="connsiteX18" fmla="*/ 0 w 136861"/>
                <a:gd name="connsiteY18" fmla="*/ 58387 h 130375"/>
                <a:gd name="connsiteX19" fmla="*/ 10840 w 136861"/>
                <a:gd name="connsiteY19" fmla="*/ 47522 h 130375"/>
                <a:gd name="connsiteX20" fmla="*/ 40649 w 136861"/>
                <a:gd name="connsiteY20" fmla="*/ 29878 h 1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861" h="130375">
                  <a:moveTo>
                    <a:pt x="40649" y="29878"/>
                  </a:moveTo>
                  <a:lnTo>
                    <a:pt x="58274" y="17644"/>
                  </a:lnTo>
                  <a:lnTo>
                    <a:pt x="81297" y="12212"/>
                  </a:lnTo>
                  <a:lnTo>
                    <a:pt x="85373" y="0"/>
                  </a:lnTo>
                  <a:lnTo>
                    <a:pt x="96213" y="12212"/>
                  </a:lnTo>
                  <a:lnTo>
                    <a:pt x="105687" y="27162"/>
                  </a:lnTo>
                  <a:lnTo>
                    <a:pt x="121946" y="27162"/>
                  </a:lnTo>
                  <a:lnTo>
                    <a:pt x="127366" y="23077"/>
                  </a:lnTo>
                  <a:lnTo>
                    <a:pt x="136861" y="35310"/>
                  </a:lnTo>
                  <a:lnTo>
                    <a:pt x="136861" y="67904"/>
                  </a:lnTo>
                  <a:lnTo>
                    <a:pt x="119236" y="77400"/>
                  </a:lnTo>
                  <a:lnTo>
                    <a:pt x="128732" y="93697"/>
                  </a:lnTo>
                  <a:lnTo>
                    <a:pt x="111106" y="111362"/>
                  </a:lnTo>
                  <a:lnTo>
                    <a:pt x="81297" y="111362"/>
                  </a:lnTo>
                  <a:lnTo>
                    <a:pt x="75878" y="123574"/>
                  </a:lnTo>
                  <a:lnTo>
                    <a:pt x="13550" y="130375"/>
                  </a:lnTo>
                  <a:lnTo>
                    <a:pt x="2710" y="103214"/>
                  </a:lnTo>
                  <a:lnTo>
                    <a:pt x="0" y="77400"/>
                  </a:lnTo>
                  <a:lnTo>
                    <a:pt x="0" y="58387"/>
                  </a:lnTo>
                  <a:lnTo>
                    <a:pt x="10840" y="47522"/>
                  </a:lnTo>
                  <a:lnTo>
                    <a:pt x="40649" y="29878"/>
                  </a:lnTo>
                  <a:close/>
                </a:path>
              </a:pathLst>
            </a:custGeom>
            <a:grpFill/>
            <a:ln w="3175" cap="rnd" cmpd="sng">
              <a:solidFill>
                <a:srgbClr val="103140"/>
              </a:solidFill>
              <a:prstDash val="solid"/>
              <a:round/>
            </a:ln>
          </p:spPr>
          <p:txBody>
            <a:bodyPr rtlCol="0" anchor="ctr"/>
            <a:lstStyle/>
            <a:p>
              <a:endParaRPr lang="sv-SE"/>
            </a:p>
          </p:txBody>
        </p:sp>
        <p:sp>
          <p:nvSpPr>
            <p:cNvPr id="453" name="Frihandsfigur 452">
              <a:extLst>
                <a:ext uri="{FF2B5EF4-FFF2-40B4-BE49-F238E27FC236}">
                  <a16:creationId xmlns:a16="http://schemas.microsoft.com/office/drawing/2014/main" id="{468A955F-E41A-01D7-2F3A-54836542C5DD}"/>
                </a:ext>
              </a:extLst>
            </p:cNvPr>
            <p:cNvSpPr/>
            <p:nvPr/>
          </p:nvSpPr>
          <p:spPr>
            <a:xfrm>
              <a:off x="4340197" y="12605144"/>
              <a:ext cx="182908" cy="123595"/>
            </a:xfrm>
            <a:custGeom>
              <a:avLst/>
              <a:gdLst>
                <a:gd name="connsiteX0" fmla="*/ 60962 w 182908"/>
                <a:gd name="connsiteY0" fmla="*/ 97782 h 123595"/>
                <a:gd name="connsiteX1" fmla="*/ 81297 w 182908"/>
                <a:gd name="connsiteY1" fmla="*/ 95065 h 123595"/>
                <a:gd name="connsiteX2" fmla="*/ 98901 w 182908"/>
                <a:gd name="connsiteY2" fmla="*/ 107299 h 123595"/>
                <a:gd name="connsiteX3" fmla="*/ 116526 w 182908"/>
                <a:gd name="connsiteY3" fmla="*/ 100498 h 123595"/>
                <a:gd name="connsiteX4" fmla="*/ 127366 w 182908"/>
                <a:gd name="connsiteY4" fmla="*/ 101866 h 123595"/>
                <a:gd name="connsiteX5" fmla="*/ 132786 w 182908"/>
                <a:gd name="connsiteY5" fmla="*/ 63840 h 123595"/>
                <a:gd name="connsiteX6" fmla="*/ 173434 w 182908"/>
                <a:gd name="connsiteY6" fmla="*/ 59755 h 123595"/>
                <a:gd name="connsiteX7" fmla="*/ 182908 w 182908"/>
                <a:gd name="connsiteY7" fmla="*/ 29878 h 123595"/>
                <a:gd name="connsiteX8" fmla="*/ 173434 w 182908"/>
                <a:gd name="connsiteY8" fmla="*/ 9517 h 123595"/>
                <a:gd name="connsiteX9" fmla="*/ 131420 w 182908"/>
                <a:gd name="connsiteY9" fmla="*/ 10865 h 123595"/>
                <a:gd name="connsiteX10" fmla="*/ 81297 w 182908"/>
                <a:gd name="connsiteY10" fmla="*/ 0 h 123595"/>
                <a:gd name="connsiteX11" fmla="*/ 66382 w 182908"/>
                <a:gd name="connsiteY11" fmla="*/ 19013 h 123595"/>
                <a:gd name="connsiteX12" fmla="*/ 12184 w 182908"/>
                <a:gd name="connsiteY12" fmla="*/ 19013 h 123595"/>
                <a:gd name="connsiteX13" fmla="*/ 14894 w 182908"/>
                <a:gd name="connsiteY13" fmla="*/ 70620 h 123595"/>
                <a:gd name="connsiteX14" fmla="*/ 8130 w 182908"/>
                <a:gd name="connsiteY14" fmla="*/ 76052 h 123595"/>
                <a:gd name="connsiteX15" fmla="*/ 0 w 182908"/>
                <a:gd name="connsiteY15" fmla="*/ 86917 h 123595"/>
                <a:gd name="connsiteX16" fmla="*/ 8130 w 182908"/>
                <a:gd name="connsiteY16" fmla="*/ 101866 h 123595"/>
                <a:gd name="connsiteX17" fmla="*/ 24389 w 182908"/>
                <a:gd name="connsiteY17" fmla="*/ 93718 h 123595"/>
                <a:gd name="connsiteX18" fmla="*/ 31153 w 182908"/>
                <a:gd name="connsiteY18" fmla="*/ 108646 h 123595"/>
                <a:gd name="connsiteX19" fmla="*/ 24389 w 182908"/>
                <a:gd name="connsiteY19" fmla="*/ 119511 h 123595"/>
                <a:gd name="connsiteX20" fmla="*/ 33863 w 182908"/>
                <a:gd name="connsiteY20" fmla="*/ 123596 h 123595"/>
                <a:gd name="connsiteX21" fmla="*/ 47413 w 182908"/>
                <a:gd name="connsiteY21" fmla="*/ 123596 h 123595"/>
                <a:gd name="connsiteX22" fmla="*/ 60962 w 182908"/>
                <a:gd name="connsiteY22" fmla="*/ 97782 h 12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908" h="123595">
                  <a:moveTo>
                    <a:pt x="60962" y="97782"/>
                  </a:moveTo>
                  <a:lnTo>
                    <a:pt x="81297" y="95065"/>
                  </a:lnTo>
                  <a:lnTo>
                    <a:pt x="98901" y="107299"/>
                  </a:lnTo>
                  <a:lnTo>
                    <a:pt x="116526" y="100498"/>
                  </a:lnTo>
                  <a:lnTo>
                    <a:pt x="127366" y="101866"/>
                  </a:lnTo>
                  <a:lnTo>
                    <a:pt x="132786" y="63840"/>
                  </a:lnTo>
                  <a:lnTo>
                    <a:pt x="173434" y="59755"/>
                  </a:lnTo>
                  <a:lnTo>
                    <a:pt x="182908" y="29878"/>
                  </a:lnTo>
                  <a:lnTo>
                    <a:pt x="173434" y="9517"/>
                  </a:lnTo>
                  <a:lnTo>
                    <a:pt x="131420" y="10865"/>
                  </a:lnTo>
                  <a:lnTo>
                    <a:pt x="81297" y="0"/>
                  </a:lnTo>
                  <a:lnTo>
                    <a:pt x="66382" y="19013"/>
                  </a:lnTo>
                  <a:lnTo>
                    <a:pt x="12184" y="19013"/>
                  </a:lnTo>
                  <a:lnTo>
                    <a:pt x="14894" y="70620"/>
                  </a:lnTo>
                  <a:lnTo>
                    <a:pt x="8130" y="76052"/>
                  </a:lnTo>
                  <a:lnTo>
                    <a:pt x="0" y="86917"/>
                  </a:lnTo>
                  <a:lnTo>
                    <a:pt x="8130" y="101866"/>
                  </a:lnTo>
                  <a:lnTo>
                    <a:pt x="24389" y="93718"/>
                  </a:lnTo>
                  <a:lnTo>
                    <a:pt x="31153" y="108646"/>
                  </a:lnTo>
                  <a:lnTo>
                    <a:pt x="24389" y="119511"/>
                  </a:lnTo>
                  <a:lnTo>
                    <a:pt x="33863" y="123596"/>
                  </a:lnTo>
                  <a:lnTo>
                    <a:pt x="47413" y="123596"/>
                  </a:lnTo>
                  <a:lnTo>
                    <a:pt x="60962" y="97782"/>
                  </a:lnTo>
                  <a:close/>
                </a:path>
              </a:pathLst>
            </a:custGeom>
            <a:grpFill/>
            <a:ln w="3175" cap="rnd" cmpd="sng">
              <a:solidFill>
                <a:srgbClr val="103140"/>
              </a:solidFill>
              <a:prstDash val="solid"/>
              <a:round/>
            </a:ln>
          </p:spPr>
          <p:txBody>
            <a:bodyPr rtlCol="0" anchor="ctr"/>
            <a:lstStyle/>
            <a:p>
              <a:endParaRPr lang="sv-SE"/>
            </a:p>
          </p:txBody>
        </p:sp>
        <p:sp>
          <p:nvSpPr>
            <p:cNvPr id="454" name="Frihandsfigur 453">
              <a:extLst>
                <a:ext uri="{FF2B5EF4-FFF2-40B4-BE49-F238E27FC236}">
                  <a16:creationId xmlns:a16="http://schemas.microsoft.com/office/drawing/2014/main" id="{A34A9963-CA67-D53C-C076-75F70ED963F6}"/>
                </a:ext>
              </a:extLst>
            </p:cNvPr>
            <p:cNvSpPr/>
            <p:nvPr/>
          </p:nvSpPr>
          <p:spPr>
            <a:xfrm>
              <a:off x="4416074" y="12792558"/>
              <a:ext cx="52832" cy="52975"/>
            </a:xfrm>
            <a:custGeom>
              <a:avLst/>
              <a:gdLst>
                <a:gd name="connsiteX0" fmla="*/ 41993 w 52832"/>
                <a:gd name="connsiteY0" fmla="*/ 48891 h 52975"/>
                <a:gd name="connsiteX1" fmla="*/ 46069 w 52832"/>
                <a:gd name="connsiteY1" fmla="*/ 42111 h 52975"/>
                <a:gd name="connsiteX2" fmla="*/ 31153 w 52832"/>
                <a:gd name="connsiteY2" fmla="*/ 38026 h 52975"/>
                <a:gd name="connsiteX3" fmla="*/ 25733 w 52832"/>
                <a:gd name="connsiteY3" fmla="*/ 29878 h 52975"/>
                <a:gd name="connsiteX4" fmla="*/ 31153 w 52832"/>
                <a:gd name="connsiteY4" fmla="*/ 28530 h 52975"/>
                <a:gd name="connsiteX5" fmla="*/ 39283 w 52832"/>
                <a:gd name="connsiteY5" fmla="*/ 28530 h 52975"/>
                <a:gd name="connsiteX6" fmla="*/ 52832 w 52832"/>
                <a:gd name="connsiteY6" fmla="*/ 12233 h 52975"/>
                <a:gd name="connsiteX7" fmla="*/ 37939 w 52832"/>
                <a:gd name="connsiteY7" fmla="*/ 1369 h 52975"/>
                <a:gd name="connsiteX8" fmla="*/ 29809 w 52832"/>
                <a:gd name="connsiteY8" fmla="*/ 0 h 52975"/>
                <a:gd name="connsiteX9" fmla="*/ 25733 w 52832"/>
                <a:gd name="connsiteY9" fmla="*/ 4085 h 52975"/>
                <a:gd name="connsiteX10" fmla="*/ 25733 w 52832"/>
                <a:gd name="connsiteY10" fmla="*/ 12233 h 52975"/>
                <a:gd name="connsiteX11" fmla="*/ 0 w 52832"/>
                <a:gd name="connsiteY11" fmla="*/ 14949 h 52975"/>
                <a:gd name="connsiteX12" fmla="*/ 0 w 52832"/>
                <a:gd name="connsiteY12" fmla="*/ 25814 h 52975"/>
                <a:gd name="connsiteX13" fmla="*/ 10840 w 52832"/>
                <a:gd name="connsiteY13" fmla="*/ 38026 h 52975"/>
                <a:gd name="connsiteX14" fmla="*/ 20314 w 52832"/>
                <a:gd name="connsiteY14" fmla="*/ 52976 h 52975"/>
                <a:gd name="connsiteX15" fmla="*/ 36573 w 52832"/>
                <a:gd name="connsiteY15" fmla="*/ 52976 h 52975"/>
                <a:gd name="connsiteX16" fmla="*/ 41993 w 52832"/>
                <a:gd name="connsiteY16" fmla="*/ 48891 h 5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32" h="52975">
                  <a:moveTo>
                    <a:pt x="41993" y="48891"/>
                  </a:moveTo>
                  <a:lnTo>
                    <a:pt x="46069" y="42111"/>
                  </a:lnTo>
                  <a:lnTo>
                    <a:pt x="31153" y="38026"/>
                  </a:lnTo>
                  <a:lnTo>
                    <a:pt x="25733" y="29878"/>
                  </a:lnTo>
                  <a:lnTo>
                    <a:pt x="31153" y="28530"/>
                  </a:lnTo>
                  <a:lnTo>
                    <a:pt x="39283" y="28530"/>
                  </a:lnTo>
                  <a:lnTo>
                    <a:pt x="52832" y="12233"/>
                  </a:lnTo>
                  <a:lnTo>
                    <a:pt x="37939" y="1369"/>
                  </a:lnTo>
                  <a:lnTo>
                    <a:pt x="29809" y="0"/>
                  </a:lnTo>
                  <a:lnTo>
                    <a:pt x="25733" y="4085"/>
                  </a:lnTo>
                  <a:lnTo>
                    <a:pt x="25733" y="12233"/>
                  </a:lnTo>
                  <a:lnTo>
                    <a:pt x="0" y="14949"/>
                  </a:lnTo>
                  <a:lnTo>
                    <a:pt x="0" y="25814"/>
                  </a:lnTo>
                  <a:lnTo>
                    <a:pt x="10840" y="38026"/>
                  </a:lnTo>
                  <a:lnTo>
                    <a:pt x="20314" y="52976"/>
                  </a:lnTo>
                  <a:lnTo>
                    <a:pt x="36573" y="52976"/>
                  </a:lnTo>
                  <a:lnTo>
                    <a:pt x="41993" y="48891"/>
                  </a:lnTo>
                  <a:close/>
                </a:path>
              </a:pathLst>
            </a:custGeom>
            <a:grpFill/>
            <a:ln w="3175" cap="rnd" cmpd="sng">
              <a:solidFill>
                <a:srgbClr val="103140"/>
              </a:solidFill>
              <a:prstDash val="solid"/>
              <a:round/>
            </a:ln>
          </p:spPr>
          <p:txBody>
            <a:bodyPr rtlCol="0" anchor="ctr"/>
            <a:lstStyle/>
            <a:p>
              <a:endParaRPr lang="sv-SE"/>
            </a:p>
          </p:txBody>
        </p:sp>
        <p:sp>
          <p:nvSpPr>
            <p:cNvPr id="455" name="Frihandsfigur 454">
              <a:extLst>
                <a:ext uri="{FF2B5EF4-FFF2-40B4-BE49-F238E27FC236}">
                  <a16:creationId xmlns:a16="http://schemas.microsoft.com/office/drawing/2014/main" id="{B14F964D-C285-AC27-F7D4-FDD2B99288EC}"/>
                </a:ext>
              </a:extLst>
            </p:cNvPr>
            <p:cNvSpPr/>
            <p:nvPr/>
          </p:nvSpPr>
          <p:spPr>
            <a:xfrm>
              <a:off x="4368640" y="12356626"/>
              <a:ext cx="224922" cy="259382"/>
            </a:xfrm>
            <a:custGeom>
              <a:avLst/>
              <a:gdLst>
                <a:gd name="connsiteX0" fmla="*/ 136861 w 224922"/>
                <a:gd name="connsiteY0" fmla="*/ 198279 h 259382"/>
                <a:gd name="connsiteX1" fmla="*/ 165305 w 224922"/>
                <a:gd name="connsiteY1" fmla="*/ 183330 h 259382"/>
                <a:gd name="connsiteX2" fmla="*/ 195114 w 224922"/>
                <a:gd name="connsiteY2" fmla="*/ 180614 h 259382"/>
                <a:gd name="connsiteX3" fmla="*/ 189694 w 224922"/>
                <a:gd name="connsiteY3" fmla="*/ 145304 h 259382"/>
                <a:gd name="connsiteX4" fmla="*/ 224923 w 224922"/>
                <a:gd name="connsiteY4" fmla="*/ 86917 h 259382"/>
                <a:gd name="connsiteX5" fmla="*/ 218159 w 224922"/>
                <a:gd name="connsiteY5" fmla="*/ 73336 h 259382"/>
                <a:gd name="connsiteX6" fmla="*/ 180220 w 224922"/>
                <a:gd name="connsiteY6" fmla="*/ 70620 h 259382"/>
                <a:gd name="connsiteX7" fmla="*/ 161251 w 224922"/>
                <a:gd name="connsiteY7" fmla="*/ 76052 h 259382"/>
                <a:gd name="connsiteX8" fmla="*/ 140915 w 224922"/>
                <a:gd name="connsiteY8" fmla="*/ 65188 h 259382"/>
                <a:gd name="connsiteX9" fmla="*/ 126022 w 224922"/>
                <a:gd name="connsiteY9" fmla="*/ 23077 h 259382"/>
                <a:gd name="connsiteX10" fmla="*/ 92137 w 224922"/>
                <a:gd name="connsiteY10" fmla="*/ 0 h 259382"/>
                <a:gd name="connsiteX11" fmla="*/ 70458 w 224922"/>
                <a:gd name="connsiteY11" fmla="*/ 16297 h 259382"/>
                <a:gd name="connsiteX12" fmla="*/ 44724 w 224922"/>
                <a:gd name="connsiteY12" fmla="*/ 50238 h 259382"/>
                <a:gd name="connsiteX13" fmla="*/ 48778 w 224922"/>
                <a:gd name="connsiteY13" fmla="*/ 93697 h 259382"/>
                <a:gd name="connsiteX14" fmla="*/ 23045 w 224922"/>
                <a:gd name="connsiteY14" fmla="*/ 112710 h 259382"/>
                <a:gd name="connsiteX15" fmla="*/ 20335 w 224922"/>
                <a:gd name="connsiteY15" fmla="*/ 135808 h 259382"/>
                <a:gd name="connsiteX16" fmla="*/ 2710 w 224922"/>
                <a:gd name="connsiteY16" fmla="*/ 145304 h 259382"/>
                <a:gd name="connsiteX17" fmla="*/ 0 w 224922"/>
                <a:gd name="connsiteY17" fmla="*/ 167033 h 259382"/>
                <a:gd name="connsiteX18" fmla="*/ 24389 w 224922"/>
                <a:gd name="connsiteY18" fmla="*/ 194195 h 259382"/>
                <a:gd name="connsiteX19" fmla="*/ 17625 w 224922"/>
                <a:gd name="connsiteY19" fmla="*/ 217292 h 259382"/>
                <a:gd name="connsiteX20" fmla="*/ 36595 w 224922"/>
                <a:gd name="connsiteY20" fmla="*/ 228157 h 259382"/>
                <a:gd name="connsiteX21" fmla="*/ 46069 w 224922"/>
                <a:gd name="connsiteY21" fmla="*/ 220009 h 259382"/>
                <a:gd name="connsiteX22" fmla="*/ 52854 w 224922"/>
                <a:gd name="connsiteY22" fmla="*/ 248518 h 259382"/>
                <a:gd name="connsiteX23" fmla="*/ 102977 w 224922"/>
                <a:gd name="connsiteY23" fmla="*/ 259382 h 259382"/>
                <a:gd name="connsiteX24" fmla="*/ 109762 w 224922"/>
                <a:gd name="connsiteY24" fmla="*/ 241738 h 259382"/>
                <a:gd name="connsiteX25" fmla="*/ 100267 w 224922"/>
                <a:gd name="connsiteY25" fmla="*/ 232221 h 259382"/>
                <a:gd name="connsiteX26" fmla="*/ 100267 w 224922"/>
                <a:gd name="connsiteY26" fmla="*/ 207775 h 259382"/>
                <a:gd name="connsiteX27" fmla="*/ 119236 w 224922"/>
                <a:gd name="connsiteY27" fmla="*/ 194195 h 259382"/>
                <a:gd name="connsiteX28" fmla="*/ 136861 w 224922"/>
                <a:gd name="connsiteY28" fmla="*/ 198279 h 2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4922" h="259382">
                  <a:moveTo>
                    <a:pt x="136861" y="198279"/>
                  </a:moveTo>
                  <a:lnTo>
                    <a:pt x="165305" y="183330"/>
                  </a:lnTo>
                  <a:lnTo>
                    <a:pt x="195114" y="180614"/>
                  </a:lnTo>
                  <a:lnTo>
                    <a:pt x="189694" y="145304"/>
                  </a:lnTo>
                  <a:lnTo>
                    <a:pt x="224923" y="86917"/>
                  </a:lnTo>
                  <a:lnTo>
                    <a:pt x="218159" y="73336"/>
                  </a:lnTo>
                  <a:lnTo>
                    <a:pt x="180220" y="70620"/>
                  </a:lnTo>
                  <a:lnTo>
                    <a:pt x="161251" y="76052"/>
                  </a:lnTo>
                  <a:lnTo>
                    <a:pt x="140915" y="65188"/>
                  </a:lnTo>
                  <a:lnTo>
                    <a:pt x="126022" y="23077"/>
                  </a:lnTo>
                  <a:lnTo>
                    <a:pt x="92137" y="0"/>
                  </a:lnTo>
                  <a:lnTo>
                    <a:pt x="70458" y="16297"/>
                  </a:lnTo>
                  <a:lnTo>
                    <a:pt x="44724" y="50238"/>
                  </a:lnTo>
                  <a:lnTo>
                    <a:pt x="48778" y="93697"/>
                  </a:lnTo>
                  <a:lnTo>
                    <a:pt x="23045" y="112710"/>
                  </a:lnTo>
                  <a:lnTo>
                    <a:pt x="20335" y="135808"/>
                  </a:lnTo>
                  <a:lnTo>
                    <a:pt x="2710" y="145304"/>
                  </a:lnTo>
                  <a:lnTo>
                    <a:pt x="0" y="167033"/>
                  </a:lnTo>
                  <a:lnTo>
                    <a:pt x="24389" y="194195"/>
                  </a:lnTo>
                  <a:lnTo>
                    <a:pt x="17625" y="217292"/>
                  </a:lnTo>
                  <a:lnTo>
                    <a:pt x="36595" y="228157"/>
                  </a:lnTo>
                  <a:lnTo>
                    <a:pt x="46069" y="220009"/>
                  </a:lnTo>
                  <a:lnTo>
                    <a:pt x="52854" y="248518"/>
                  </a:lnTo>
                  <a:lnTo>
                    <a:pt x="102977" y="259382"/>
                  </a:lnTo>
                  <a:lnTo>
                    <a:pt x="109762" y="241738"/>
                  </a:lnTo>
                  <a:lnTo>
                    <a:pt x="100267" y="232221"/>
                  </a:lnTo>
                  <a:lnTo>
                    <a:pt x="100267" y="207775"/>
                  </a:lnTo>
                  <a:lnTo>
                    <a:pt x="119236" y="194195"/>
                  </a:lnTo>
                  <a:lnTo>
                    <a:pt x="136861" y="198279"/>
                  </a:lnTo>
                  <a:close/>
                </a:path>
              </a:pathLst>
            </a:custGeom>
            <a:grpFill/>
            <a:ln w="3175" cap="rnd" cmpd="sng">
              <a:solidFill>
                <a:srgbClr val="103140"/>
              </a:solidFill>
              <a:prstDash val="solid"/>
              <a:round/>
            </a:ln>
          </p:spPr>
          <p:txBody>
            <a:bodyPr rtlCol="0" anchor="ctr"/>
            <a:lstStyle/>
            <a:p>
              <a:endParaRPr lang="sv-SE"/>
            </a:p>
          </p:txBody>
        </p:sp>
        <p:sp>
          <p:nvSpPr>
            <p:cNvPr id="456" name="Frihandsfigur 455">
              <a:extLst>
                <a:ext uri="{FF2B5EF4-FFF2-40B4-BE49-F238E27FC236}">
                  <a16:creationId xmlns:a16="http://schemas.microsoft.com/office/drawing/2014/main" id="{F0B1359B-E092-89C0-4DA7-4FDCB9642496}"/>
                </a:ext>
              </a:extLst>
            </p:cNvPr>
            <p:cNvSpPr/>
            <p:nvPr/>
          </p:nvSpPr>
          <p:spPr>
            <a:xfrm>
              <a:off x="4441808" y="12750469"/>
              <a:ext cx="143625" cy="103213"/>
            </a:xfrm>
            <a:custGeom>
              <a:avLst/>
              <a:gdLst>
                <a:gd name="connsiteX0" fmla="*/ 102977 w 143625"/>
                <a:gd name="connsiteY0" fmla="*/ 20361 h 103213"/>
                <a:gd name="connsiteX1" fmla="*/ 123312 w 143625"/>
                <a:gd name="connsiteY1" fmla="*/ 61103 h 103213"/>
                <a:gd name="connsiteX2" fmla="*/ 142281 w 143625"/>
                <a:gd name="connsiteY2" fmla="*/ 74684 h 103213"/>
                <a:gd name="connsiteX3" fmla="*/ 143625 w 143625"/>
                <a:gd name="connsiteY3" fmla="*/ 93697 h 103213"/>
                <a:gd name="connsiteX4" fmla="*/ 131442 w 143625"/>
                <a:gd name="connsiteY4" fmla="*/ 97782 h 103213"/>
                <a:gd name="connsiteX5" fmla="*/ 123312 w 143625"/>
                <a:gd name="connsiteY5" fmla="*/ 88264 h 103213"/>
                <a:gd name="connsiteX6" fmla="*/ 115182 w 143625"/>
                <a:gd name="connsiteY6" fmla="*/ 103214 h 103213"/>
                <a:gd name="connsiteX7" fmla="*/ 101633 w 143625"/>
                <a:gd name="connsiteY7" fmla="*/ 89633 h 103213"/>
                <a:gd name="connsiteX8" fmla="*/ 90793 w 143625"/>
                <a:gd name="connsiteY8" fmla="*/ 85548 h 103213"/>
                <a:gd name="connsiteX9" fmla="*/ 75878 w 143625"/>
                <a:gd name="connsiteY9" fmla="*/ 93697 h 103213"/>
                <a:gd name="connsiteX10" fmla="*/ 54198 w 143625"/>
                <a:gd name="connsiteY10" fmla="*/ 89633 h 103213"/>
                <a:gd name="connsiteX11" fmla="*/ 48778 w 143625"/>
                <a:gd name="connsiteY11" fmla="*/ 101845 h 103213"/>
                <a:gd name="connsiteX12" fmla="*/ 25755 w 143625"/>
                <a:gd name="connsiteY12" fmla="*/ 103214 h 103213"/>
                <a:gd name="connsiteX13" fmla="*/ 16259 w 143625"/>
                <a:gd name="connsiteY13" fmla="*/ 90981 h 103213"/>
                <a:gd name="connsiteX14" fmla="*/ 20335 w 143625"/>
                <a:gd name="connsiteY14" fmla="*/ 84201 h 103213"/>
                <a:gd name="connsiteX15" fmla="*/ 5420 w 143625"/>
                <a:gd name="connsiteY15" fmla="*/ 80116 h 103213"/>
                <a:gd name="connsiteX16" fmla="*/ 0 w 143625"/>
                <a:gd name="connsiteY16" fmla="*/ 71968 h 103213"/>
                <a:gd name="connsiteX17" fmla="*/ 5420 w 143625"/>
                <a:gd name="connsiteY17" fmla="*/ 70620 h 103213"/>
                <a:gd name="connsiteX18" fmla="*/ 13550 w 143625"/>
                <a:gd name="connsiteY18" fmla="*/ 70620 h 103213"/>
                <a:gd name="connsiteX19" fmla="*/ 27099 w 143625"/>
                <a:gd name="connsiteY19" fmla="*/ 54323 h 103213"/>
                <a:gd name="connsiteX20" fmla="*/ 12205 w 143625"/>
                <a:gd name="connsiteY20" fmla="*/ 43458 h 103213"/>
                <a:gd name="connsiteX21" fmla="*/ 14915 w 143625"/>
                <a:gd name="connsiteY21" fmla="*/ 19013 h 103213"/>
                <a:gd name="connsiteX22" fmla="*/ 8130 w 143625"/>
                <a:gd name="connsiteY22" fmla="*/ 10865 h 103213"/>
                <a:gd name="connsiteX23" fmla="*/ 12205 w 143625"/>
                <a:gd name="connsiteY23" fmla="*/ 1347 h 103213"/>
                <a:gd name="connsiteX24" fmla="*/ 29809 w 143625"/>
                <a:gd name="connsiteY24" fmla="*/ 0 h 103213"/>
                <a:gd name="connsiteX25" fmla="*/ 44724 w 143625"/>
                <a:gd name="connsiteY25" fmla="*/ 24445 h 103213"/>
                <a:gd name="connsiteX26" fmla="*/ 62328 w 143625"/>
                <a:gd name="connsiteY26" fmla="*/ 14928 h 103213"/>
                <a:gd name="connsiteX27" fmla="*/ 66404 w 143625"/>
                <a:gd name="connsiteY27" fmla="*/ 28509 h 103213"/>
                <a:gd name="connsiteX28" fmla="*/ 102977 w 143625"/>
                <a:gd name="connsiteY28" fmla="*/ 20361 h 10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625" h="103213">
                  <a:moveTo>
                    <a:pt x="102977" y="20361"/>
                  </a:moveTo>
                  <a:lnTo>
                    <a:pt x="123312" y="61103"/>
                  </a:lnTo>
                  <a:lnTo>
                    <a:pt x="142281" y="74684"/>
                  </a:lnTo>
                  <a:lnTo>
                    <a:pt x="143625" y="93697"/>
                  </a:lnTo>
                  <a:lnTo>
                    <a:pt x="131442" y="97782"/>
                  </a:lnTo>
                  <a:lnTo>
                    <a:pt x="123312" y="88264"/>
                  </a:lnTo>
                  <a:lnTo>
                    <a:pt x="115182" y="103214"/>
                  </a:lnTo>
                  <a:lnTo>
                    <a:pt x="101633" y="89633"/>
                  </a:lnTo>
                  <a:lnTo>
                    <a:pt x="90793" y="85548"/>
                  </a:lnTo>
                  <a:lnTo>
                    <a:pt x="75878" y="93697"/>
                  </a:lnTo>
                  <a:lnTo>
                    <a:pt x="54198" y="89633"/>
                  </a:lnTo>
                  <a:lnTo>
                    <a:pt x="48778" y="101845"/>
                  </a:lnTo>
                  <a:lnTo>
                    <a:pt x="25755" y="103214"/>
                  </a:lnTo>
                  <a:lnTo>
                    <a:pt x="16259" y="90981"/>
                  </a:lnTo>
                  <a:lnTo>
                    <a:pt x="20335" y="84201"/>
                  </a:lnTo>
                  <a:lnTo>
                    <a:pt x="5420" y="80116"/>
                  </a:lnTo>
                  <a:lnTo>
                    <a:pt x="0" y="71968"/>
                  </a:lnTo>
                  <a:lnTo>
                    <a:pt x="5420" y="70620"/>
                  </a:lnTo>
                  <a:lnTo>
                    <a:pt x="13550" y="70620"/>
                  </a:lnTo>
                  <a:lnTo>
                    <a:pt x="27099" y="54323"/>
                  </a:lnTo>
                  <a:lnTo>
                    <a:pt x="12205" y="43458"/>
                  </a:lnTo>
                  <a:lnTo>
                    <a:pt x="14915" y="19013"/>
                  </a:lnTo>
                  <a:lnTo>
                    <a:pt x="8130" y="10865"/>
                  </a:lnTo>
                  <a:lnTo>
                    <a:pt x="12205" y="1347"/>
                  </a:lnTo>
                  <a:lnTo>
                    <a:pt x="29809" y="0"/>
                  </a:lnTo>
                  <a:lnTo>
                    <a:pt x="44724" y="24445"/>
                  </a:lnTo>
                  <a:lnTo>
                    <a:pt x="62328" y="14928"/>
                  </a:lnTo>
                  <a:lnTo>
                    <a:pt x="66404" y="28509"/>
                  </a:lnTo>
                  <a:lnTo>
                    <a:pt x="102977" y="20361"/>
                  </a:lnTo>
                  <a:close/>
                </a:path>
              </a:pathLst>
            </a:custGeom>
            <a:grpFill/>
            <a:ln w="3175" cap="rnd" cmpd="sng">
              <a:solidFill>
                <a:srgbClr val="103140"/>
              </a:solidFill>
              <a:prstDash val="solid"/>
              <a:round/>
            </a:ln>
          </p:spPr>
          <p:txBody>
            <a:bodyPr rtlCol="0" anchor="ctr"/>
            <a:lstStyle/>
            <a:p>
              <a:endParaRPr lang="sv-SE"/>
            </a:p>
          </p:txBody>
        </p:sp>
        <p:sp>
          <p:nvSpPr>
            <p:cNvPr id="457" name="Frihandsfigur 456">
              <a:extLst>
                <a:ext uri="{FF2B5EF4-FFF2-40B4-BE49-F238E27FC236}">
                  <a16:creationId xmlns:a16="http://schemas.microsoft.com/office/drawing/2014/main" id="{4D3F3E87-EA99-3453-477D-B8EA8358CDEA}"/>
                </a:ext>
              </a:extLst>
            </p:cNvPr>
            <p:cNvSpPr/>
            <p:nvPr/>
          </p:nvSpPr>
          <p:spPr>
            <a:xfrm>
              <a:off x="4271083" y="12929735"/>
              <a:ext cx="205953" cy="135807"/>
            </a:xfrm>
            <a:custGeom>
              <a:avLst/>
              <a:gdLst>
                <a:gd name="connsiteX0" fmla="*/ 74533 w 205953"/>
                <a:gd name="connsiteY0" fmla="*/ 100498 h 135807"/>
                <a:gd name="connsiteX1" fmla="*/ 82663 w 205953"/>
                <a:gd name="connsiteY1" fmla="*/ 77400 h 135807"/>
                <a:gd name="connsiteX2" fmla="*/ 85373 w 205953"/>
                <a:gd name="connsiteY2" fmla="*/ 54323 h 135807"/>
                <a:gd name="connsiteX3" fmla="*/ 79953 w 205953"/>
                <a:gd name="connsiteY3" fmla="*/ 36657 h 135807"/>
                <a:gd name="connsiteX4" fmla="*/ 73168 w 205953"/>
                <a:gd name="connsiteY4" fmla="*/ 19013 h 135807"/>
                <a:gd name="connsiteX5" fmla="*/ 135496 w 205953"/>
                <a:gd name="connsiteY5" fmla="*/ 12212 h 135807"/>
                <a:gd name="connsiteX6" fmla="*/ 140915 w 205953"/>
                <a:gd name="connsiteY6" fmla="*/ 0 h 135807"/>
                <a:gd name="connsiteX7" fmla="*/ 170724 w 205953"/>
                <a:gd name="connsiteY7" fmla="*/ 0 h 135807"/>
                <a:gd name="connsiteX8" fmla="*/ 189694 w 205953"/>
                <a:gd name="connsiteY8" fmla="*/ 36657 h 135807"/>
                <a:gd name="connsiteX9" fmla="*/ 205953 w 205953"/>
                <a:gd name="connsiteY9" fmla="*/ 39374 h 135807"/>
                <a:gd name="connsiteX10" fmla="*/ 201899 w 205953"/>
                <a:gd name="connsiteY10" fmla="*/ 44806 h 135807"/>
                <a:gd name="connsiteX11" fmla="*/ 199189 w 205953"/>
                <a:gd name="connsiteY11" fmla="*/ 55671 h 135807"/>
                <a:gd name="connsiteX12" fmla="*/ 182930 w 205953"/>
                <a:gd name="connsiteY12" fmla="*/ 71968 h 135807"/>
                <a:gd name="connsiteX13" fmla="*/ 163961 w 205953"/>
                <a:gd name="connsiteY13" fmla="*/ 61103 h 135807"/>
                <a:gd name="connsiteX14" fmla="*/ 151755 w 205953"/>
                <a:gd name="connsiteY14" fmla="*/ 62472 h 135807"/>
                <a:gd name="connsiteX15" fmla="*/ 146335 w 205953"/>
                <a:gd name="connsiteY15" fmla="*/ 59755 h 135807"/>
                <a:gd name="connsiteX16" fmla="*/ 135496 w 205953"/>
                <a:gd name="connsiteY16" fmla="*/ 61103 h 135807"/>
                <a:gd name="connsiteX17" fmla="*/ 139571 w 205953"/>
                <a:gd name="connsiteY17" fmla="*/ 92349 h 135807"/>
                <a:gd name="connsiteX18" fmla="*/ 144991 w 205953"/>
                <a:gd name="connsiteY18" fmla="*/ 101845 h 135807"/>
                <a:gd name="connsiteX19" fmla="*/ 128732 w 205953"/>
                <a:gd name="connsiteY19" fmla="*/ 108646 h 135807"/>
                <a:gd name="connsiteX20" fmla="*/ 111106 w 205953"/>
                <a:gd name="connsiteY20" fmla="*/ 134439 h 135807"/>
                <a:gd name="connsiteX21" fmla="*/ 90793 w 205953"/>
                <a:gd name="connsiteY21" fmla="*/ 119511 h 135807"/>
                <a:gd name="connsiteX22" fmla="*/ 73168 w 205953"/>
                <a:gd name="connsiteY22" fmla="*/ 123574 h 135807"/>
                <a:gd name="connsiteX23" fmla="*/ 65038 w 205953"/>
                <a:gd name="connsiteY23" fmla="*/ 127659 h 135807"/>
                <a:gd name="connsiteX24" fmla="*/ 62328 w 205953"/>
                <a:gd name="connsiteY24" fmla="*/ 135808 h 135807"/>
                <a:gd name="connsiteX25" fmla="*/ 52854 w 205953"/>
                <a:gd name="connsiteY25" fmla="*/ 135808 h 135807"/>
                <a:gd name="connsiteX26" fmla="*/ 44724 w 205953"/>
                <a:gd name="connsiteY26" fmla="*/ 126291 h 135807"/>
                <a:gd name="connsiteX27" fmla="*/ 33885 w 205953"/>
                <a:gd name="connsiteY27" fmla="*/ 123574 h 135807"/>
                <a:gd name="connsiteX28" fmla="*/ 0 w 205953"/>
                <a:gd name="connsiteY28" fmla="*/ 135808 h 135807"/>
                <a:gd name="connsiteX29" fmla="*/ 29809 w 205953"/>
                <a:gd name="connsiteY29" fmla="*/ 74684 h 135807"/>
                <a:gd name="connsiteX30" fmla="*/ 32519 w 205953"/>
                <a:gd name="connsiteY30" fmla="*/ 81485 h 135807"/>
                <a:gd name="connsiteX31" fmla="*/ 37939 w 205953"/>
                <a:gd name="connsiteY31" fmla="*/ 103214 h 135807"/>
                <a:gd name="connsiteX32" fmla="*/ 54198 w 205953"/>
                <a:gd name="connsiteY32" fmla="*/ 109994 h 135807"/>
                <a:gd name="connsiteX33" fmla="*/ 67748 w 205953"/>
                <a:gd name="connsiteY33" fmla="*/ 112710 h 135807"/>
                <a:gd name="connsiteX34" fmla="*/ 74533 w 205953"/>
                <a:gd name="connsiteY34" fmla="*/ 100498 h 1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5953" h="135807">
                  <a:moveTo>
                    <a:pt x="74533" y="100498"/>
                  </a:moveTo>
                  <a:lnTo>
                    <a:pt x="82663" y="77400"/>
                  </a:lnTo>
                  <a:lnTo>
                    <a:pt x="85373" y="54323"/>
                  </a:lnTo>
                  <a:lnTo>
                    <a:pt x="79953" y="36657"/>
                  </a:lnTo>
                  <a:lnTo>
                    <a:pt x="73168" y="19013"/>
                  </a:lnTo>
                  <a:lnTo>
                    <a:pt x="135496" y="12212"/>
                  </a:lnTo>
                  <a:lnTo>
                    <a:pt x="140915" y="0"/>
                  </a:lnTo>
                  <a:lnTo>
                    <a:pt x="170724" y="0"/>
                  </a:lnTo>
                  <a:lnTo>
                    <a:pt x="189694" y="36657"/>
                  </a:lnTo>
                  <a:lnTo>
                    <a:pt x="205953" y="39374"/>
                  </a:lnTo>
                  <a:lnTo>
                    <a:pt x="201899" y="44806"/>
                  </a:lnTo>
                  <a:lnTo>
                    <a:pt x="199189" y="55671"/>
                  </a:lnTo>
                  <a:lnTo>
                    <a:pt x="182930" y="71968"/>
                  </a:lnTo>
                  <a:lnTo>
                    <a:pt x="163961" y="61103"/>
                  </a:lnTo>
                  <a:lnTo>
                    <a:pt x="151755" y="62472"/>
                  </a:lnTo>
                  <a:lnTo>
                    <a:pt x="146335" y="59755"/>
                  </a:lnTo>
                  <a:lnTo>
                    <a:pt x="135496" y="61103"/>
                  </a:lnTo>
                  <a:lnTo>
                    <a:pt x="139571" y="92349"/>
                  </a:lnTo>
                  <a:lnTo>
                    <a:pt x="144991" y="101845"/>
                  </a:lnTo>
                  <a:lnTo>
                    <a:pt x="128732" y="108646"/>
                  </a:lnTo>
                  <a:lnTo>
                    <a:pt x="111106" y="134439"/>
                  </a:lnTo>
                  <a:lnTo>
                    <a:pt x="90793" y="119511"/>
                  </a:lnTo>
                  <a:lnTo>
                    <a:pt x="73168" y="123574"/>
                  </a:lnTo>
                  <a:lnTo>
                    <a:pt x="65038" y="127659"/>
                  </a:lnTo>
                  <a:lnTo>
                    <a:pt x="62328" y="135808"/>
                  </a:lnTo>
                  <a:lnTo>
                    <a:pt x="52854" y="135808"/>
                  </a:lnTo>
                  <a:lnTo>
                    <a:pt x="44724" y="126291"/>
                  </a:lnTo>
                  <a:lnTo>
                    <a:pt x="33885" y="123574"/>
                  </a:lnTo>
                  <a:lnTo>
                    <a:pt x="0" y="135808"/>
                  </a:lnTo>
                  <a:lnTo>
                    <a:pt x="29809" y="74684"/>
                  </a:lnTo>
                  <a:lnTo>
                    <a:pt x="32519" y="81485"/>
                  </a:lnTo>
                  <a:lnTo>
                    <a:pt x="37939" y="103214"/>
                  </a:lnTo>
                  <a:lnTo>
                    <a:pt x="54198" y="109994"/>
                  </a:lnTo>
                  <a:lnTo>
                    <a:pt x="67748" y="112710"/>
                  </a:lnTo>
                  <a:lnTo>
                    <a:pt x="74533" y="100498"/>
                  </a:lnTo>
                  <a:close/>
                </a:path>
              </a:pathLst>
            </a:custGeom>
            <a:grpFill/>
            <a:ln w="3175" cap="rnd" cmpd="sng">
              <a:solidFill>
                <a:srgbClr val="103140"/>
              </a:solidFill>
              <a:prstDash val="solid"/>
              <a:round/>
            </a:ln>
          </p:spPr>
          <p:txBody>
            <a:bodyPr rtlCol="0" anchor="ctr"/>
            <a:lstStyle/>
            <a:p>
              <a:endParaRPr lang="sv-SE"/>
            </a:p>
          </p:txBody>
        </p:sp>
        <p:sp>
          <p:nvSpPr>
            <p:cNvPr id="458" name="Frihandsfigur 457">
              <a:extLst>
                <a:ext uri="{FF2B5EF4-FFF2-40B4-BE49-F238E27FC236}">
                  <a16:creationId xmlns:a16="http://schemas.microsoft.com/office/drawing/2014/main" id="{4C2D88F6-FE53-D53B-578B-F28174943C95}"/>
                </a:ext>
              </a:extLst>
            </p:cNvPr>
            <p:cNvSpPr/>
            <p:nvPr/>
          </p:nvSpPr>
          <p:spPr>
            <a:xfrm>
              <a:off x="4387609" y="12700209"/>
              <a:ext cx="79953" cy="107298"/>
            </a:xfrm>
            <a:custGeom>
              <a:avLst/>
              <a:gdLst>
                <a:gd name="connsiteX0" fmla="*/ 13550 w 79953"/>
                <a:gd name="connsiteY0" fmla="*/ 2716 h 107298"/>
                <a:gd name="connsiteX1" fmla="*/ 33885 w 79953"/>
                <a:gd name="connsiteY1" fmla="*/ 0 h 107298"/>
                <a:gd name="connsiteX2" fmla="*/ 51488 w 79953"/>
                <a:gd name="connsiteY2" fmla="*/ 12233 h 107298"/>
                <a:gd name="connsiteX3" fmla="*/ 69114 w 79953"/>
                <a:gd name="connsiteY3" fmla="*/ 5432 h 107298"/>
                <a:gd name="connsiteX4" fmla="*/ 79953 w 79953"/>
                <a:gd name="connsiteY4" fmla="*/ 6801 h 107298"/>
                <a:gd name="connsiteX5" fmla="*/ 74533 w 79953"/>
                <a:gd name="connsiteY5" fmla="*/ 31246 h 107298"/>
                <a:gd name="connsiteX6" fmla="*/ 65038 w 79953"/>
                <a:gd name="connsiteY6" fmla="*/ 42111 h 107298"/>
                <a:gd name="connsiteX7" fmla="*/ 66404 w 79953"/>
                <a:gd name="connsiteY7" fmla="*/ 51607 h 107298"/>
                <a:gd name="connsiteX8" fmla="*/ 62328 w 79953"/>
                <a:gd name="connsiteY8" fmla="*/ 61124 h 107298"/>
                <a:gd name="connsiteX9" fmla="*/ 69114 w 79953"/>
                <a:gd name="connsiteY9" fmla="*/ 69273 h 107298"/>
                <a:gd name="connsiteX10" fmla="*/ 66404 w 79953"/>
                <a:gd name="connsiteY10" fmla="*/ 93718 h 107298"/>
                <a:gd name="connsiteX11" fmla="*/ 58274 w 79953"/>
                <a:gd name="connsiteY11" fmla="*/ 92349 h 107298"/>
                <a:gd name="connsiteX12" fmla="*/ 54198 w 79953"/>
                <a:gd name="connsiteY12" fmla="*/ 96434 h 107298"/>
                <a:gd name="connsiteX13" fmla="*/ 54198 w 79953"/>
                <a:gd name="connsiteY13" fmla="*/ 104583 h 107298"/>
                <a:gd name="connsiteX14" fmla="*/ 28465 w 79953"/>
                <a:gd name="connsiteY14" fmla="*/ 107299 h 107298"/>
                <a:gd name="connsiteX15" fmla="*/ 28465 w 79953"/>
                <a:gd name="connsiteY15" fmla="*/ 100498 h 107298"/>
                <a:gd name="connsiteX16" fmla="*/ 36595 w 79953"/>
                <a:gd name="connsiteY16" fmla="*/ 80137 h 107298"/>
                <a:gd name="connsiteX17" fmla="*/ 36595 w 79953"/>
                <a:gd name="connsiteY17" fmla="*/ 71989 h 107298"/>
                <a:gd name="connsiteX18" fmla="*/ 29809 w 79953"/>
                <a:gd name="connsiteY18" fmla="*/ 51607 h 107298"/>
                <a:gd name="connsiteX19" fmla="*/ 20335 w 79953"/>
                <a:gd name="connsiteY19" fmla="*/ 44827 h 107298"/>
                <a:gd name="connsiteX20" fmla="*/ 0 w 79953"/>
                <a:gd name="connsiteY20" fmla="*/ 28530 h 107298"/>
                <a:gd name="connsiteX21" fmla="*/ 13550 w 79953"/>
                <a:gd name="connsiteY21" fmla="*/ 2716 h 10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953" h="107298">
                  <a:moveTo>
                    <a:pt x="13550" y="2716"/>
                  </a:moveTo>
                  <a:lnTo>
                    <a:pt x="33885" y="0"/>
                  </a:lnTo>
                  <a:lnTo>
                    <a:pt x="51488" y="12233"/>
                  </a:lnTo>
                  <a:lnTo>
                    <a:pt x="69114" y="5432"/>
                  </a:lnTo>
                  <a:lnTo>
                    <a:pt x="79953" y="6801"/>
                  </a:lnTo>
                  <a:lnTo>
                    <a:pt x="74533" y="31246"/>
                  </a:lnTo>
                  <a:lnTo>
                    <a:pt x="65038" y="42111"/>
                  </a:lnTo>
                  <a:lnTo>
                    <a:pt x="66404" y="51607"/>
                  </a:lnTo>
                  <a:lnTo>
                    <a:pt x="62328" y="61124"/>
                  </a:lnTo>
                  <a:lnTo>
                    <a:pt x="69114" y="69273"/>
                  </a:lnTo>
                  <a:lnTo>
                    <a:pt x="66404" y="93718"/>
                  </a:lnTo>
                  <a:lnTo>
                    <a:pt x="58274" y="92349"/>
                  </a:lnTo>
                  <a:lnTo>
                    <a:pt x="54198" y="96434"/>
                  </a:lnTo>
                  <a:lnTo>
                    <a:pt x="54198" y="104583"/>
                  </a:lnTo>
                  <a:lnTo>
                    <a:pt x="28465" y="107299"/>
                  </a:lnTo>
                  <a:lnTo>
                    <a:pt x="28465" y="100498"/>
                  </a:lnTo>
                  <a:lnTo>
                    <a:pt x="36595" y="80137"/>
                  </a:lnTo>
                  <a:lnTo>
                    <a:pt x="36595" y="71989"/>
                  </a:lnTo>
                  <a:lnTo>
                    <a:pt x="29809" y="51607"/>
                  </a:lnTo>
                  <a:lnTo>
                    <a:pt x="20335" y="44827"/>
                  </a:lnTo>
                  <a:lnTo>
                    <a:pt x="0" y="28530"/>
                  </a:lnTo>
                  <a:lnTo>
                    <a:pt x="13550" y="2716"/>
                  </a:lnTo>
                  <a:close/>
                </a:path>
              </a:pathLst>
            </a:custGeom>
            <a:grpFill/>
            <a:ln w="3175" cap="rnd" cmpd="sng">
              <a:solidFill>
                <a:srgbClr val="103140"/>
              </a:solidFill>
              <a:prstDash val="solid"/>
              <a:round/>
            </a:ln>
          </p:spPr>
          <p:txBody>
            <a:bodyPr rtlCol="0" anchor="ctr"/>
            <a:lstStyle/>
            <a:p>
              <a:endParaRPr lang="sv-SE"/>
            </a:p>
          </p:txBody>
        </p:sp>
        <p:sp>
          <p:nvSpPr>
            <p:cNvPr id="459" name="Frihandsfigur 458">
              <a:extLst>
                <a:ext uri="{FF2B5EF4-FFF2-40B4-BE49-F238E27FC236}">
                  <a16:creationId xmlns:a16="http://schemas.microsoft.com/office/drawing/2014/main" id="{186C6AC4-D49F-77CE-47AA-1AB1190BEF41}"/>
                </a:ext>
              </a:extLst>
            </p:cNvPr>
            <p:cNvSpPr/>
            <p:nvPr/>
          </p:nvSpPr>
          <p:spPr>
            <a:xfrm>
              <a:off x="4441808" y="12836017"/>
              <a:ext cx="196479" cy="149388"/>
            </a:xfrm>
            <a:custGeom>
              <a:avLst/>
              <a:gdLst>
                <a:gd name="connsiteX0" fmla="*/ 113816 w 196479"/>
                <a:gd name="connsiteY0" fmla="*/ 148041 h 149388"/>
                <a:gd name="connsiteX1" fmla="*/ 155831 w 196479"/>
                <a:gd name="connsiteY1" fmla="*/ 146672 h 149388"/>
                <a:gd name="connsiteX2" fmla="*/ 176144 w 196479"/>
                <a:gd name="connsiteY2" fmla="*/ 122227 h 149388"/>
                <a:gd name="connsiteX3" fmla="*/ 186984 w 196479"/>
                <a:gd name="connsiteY3" fmla="*/ 108646 h 149388"/>
                <a:gd name="connsiteX4" fmla="*/ 196479 w 196479"/>
                <a:gd name="connsiteY4" fmla="*/ 100498 h 149388"/>
                <a:gd name="connsiteX5" fmla="*/ 163961 w 196479"/>
                <a:gd name="connsiteY5" fmla="*/ 92349 h 149388"/>
                <a:gd name="connsiteX6" fmla="*/ 151755 w 196479"/>
                <a:gd name="connsiteY6" fmla="*/ 63840 h 149388"/>
                <a:gd name="connsiteX7" fmla="*/ 136861 w 196479"/>
                <a:gd name="connsiteY7" fmla="*/ 67904 h 149388"/>
                <a:gd name="connsiteX8" fmla="*/ 115182 w 196479"/>
                <a:gd name="connsiteY8" fmla="*/ 17666 h 149388"/>
                <a:gd name="connsiteX9" fmla="*/ 101633 w 196479"/>
                <a:gd name="connsiteY9" fmla="*/ 4085 h 149388"/>
                <a:gd name="connsiteX10" fmla="*/ 90793 w 196479"/>
                <a:gd name="connsiteY10" fmla="*/ 0 h 149388"/>
                <a:gd name="connsiteX11" fmla="*/ 75878 w 196479"/>
                <a:gd name="connsiteY11" fmla="*/ 8148 h 149388"/>
                <a:gd name="connsiteX12" fmla="*/ 54198 w 196479"/>
                <a:gd name="connsiteY12" fmla="*/ 4085 h 149388"/>
                <a:gd name="connsiteX13" fmla="*/ 48778 w 196479"/>
                <a:gd name="connsiteY13" fmla="*/ 16297 h 149388"/>
                <a:gd name="connsiteX14" fmla="*/ 25755 w 196479"/>
                <a:gd name="connsiteY14" fmla="*/ 17666 h 149388"/>
                <a:gd name="connsiteX15" fmla="*/ 25755 w 196479"/>
                <a:gd name="connsiteY15" fmla="*/ 50259 h 149388"/>
                <a:gd name="connsiteX16" fmla="*/ 8130 w 196479"/>
                <a:gd name="connsiteY16" fmla="*/ 59755 h 149388"/>
                <a:gd name="connsiteX17" fmla="*/ 17625 w 196479"/>
                <a:gd name="connsiteY17" fmla="*/ 76052 h 149388"/>
                <a:gd name="connsiteX18" fmla="*/ 0 w 196479"/>
                <a:gd name="connsiteY18" fmla="*/ 93718 h 149388"/>
                <a:gd name="connsiteX19" fmla="*/ 18969 w 196479"/>
                <a:gd name="connsiteY19" fmla="*/ 130375 h 149388"/>
                <a:gd name="connsiteX20" fmla="*/ 35229 w 196479"/>
                <a:gd name="connsiteY20" fmla="*/ 133092 h 149388"/>
                <a:gd name="connsiteX21" fmla="*/ 31175 w 196479"/>
                <a:gd name="connsiteY21" fmla="*/ 138524 h 149388"/>
                <a:gd name="connsiteX22" fmla="*/ 56908 w 196479"/>
                <a:gd name="connsiteY22" fmla="*/ 145325 h 149388"/>
                <a:gd name="connsiteX23" fmla="*/ 62328 w 196479"/>
                <a:gd name="connsiteY23" fmla="*/ 135808 h 149388"/>
                <a:gd name="connsiteX24" fmla="*/ 74533 w 196479"/>
                <a:gd name="connsiteY24" fmla="*/ 134460 h 149388"/>
                <a:gd name="connsiteX25" fmla="*/ 73168 w 196479"/>
                <a:gd name="connsiteY25" fmla="*/ 146672 h 149388"/>
                <a:gd name="connsiteX26" fmla="*/ 82663 w 196479"/>
                <a:gd name="connsiteY26" fmla="*/ 149389 h 149388"/>
                <a:gd name="connsiteX27" fmla="*/ 101633 w 196479"/>
                <a:gd name="connsiteY27" fmla="*/ 138524 h 149388"/>
                <a:gd name="connsiteX28" fmla="*/ 113816 w 196479"/>
                <a:gd name="connsiteY28" fmla="*/ 148041 h 14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6479" h="149388">
                  <a:moveTo>
                    <a:pt x="113816" y="148041"/>
                  </a:moveTo>
                  <a:lnTo>
                    <a:pt x="155831" y="146672"/>
                  </a:lnTo>
                  <a:lnTo>
                    <a:pt x="176144" y="122227"/>
                  </a:lnTo>
                  <a:lnTo>
                    <a:pt x="186984" y="108646"/>
                  </a:lnTo>
                  <a:lnTo>
                    <a:pt x="196479" y="100498"/>
                  </a:lnTo>
                  <a:lnTo>
                    <a:pt x="163961" y="92349"/>
                  </a:lnTo>
                  <a:lnTo>
                    <a:pt x="151755" y="63840"/>
                  </a:lnTo>
                  <a:lnTo>
                    <a:pt x="136861" y="67904"/>
                  </a:lnTo>
                  <a:lnTo>
                    <a:pt x="115182" y="17666"/>
                  </a:lnTo>
                  <a:lnTo>
                    <a:pt x="101633" y="4085"/>
                  </a:lnTo>
                  <a:lnTo>
                    <a:pt x="90793" y="0"/>
                  </a:lnTo>
                  <a:lnTo>
                    <a:pt x="75878" y="8148"/>
                  </a:lnTo>
                  <a:lnTo>
                    <a:pt x="54198" y="4085"/>
                  </a:lnTo>
                  <a:lnTo>
                    <a:pt x="48778" y="16297"/>
                  </a:lnTo>
                  <a:lnTo>
                    <a:pt x="25755" y="17666"/>
                  </a:lnTo>
                  <a:lnTo>
                    <a:pt x="25755" y="50259"/>
                  </a:lnTo>
                  <a:lnTo>
                    <a:pt x="8130" y="59755"/>
                  </a:lnTo>
                  <a:lnTo>
                    <a:pt x="17625" y="76052"/>
                  </a:lnTo>
                  <a:lnTo>
                    <a:pt x="0" y="93718"/>
                  </a:lnTo>
                  <a:lnTo>
                    <a:pt x="18969" y="130375"/>
                  </a:lnTo>
                  <a:lnTo>
                    <a:pt x="35229" y="133092"/>
                  </a:lnTo>
                  <a:lnTo>
                    <a:pt x="31175" y="138524"/>
                  </a:lnTo>
                  <a:lnTo>
                    <a:pt x="56908" y="145325"/>
                  </a:lnTo>
                  <a:lnTo>
                    <a:pt x="62328" y="135808"/>
                  </a:lnTo>
                  <a:lnTo>
                    <a:pt x="74533" y="134460"/>
                  </a:lnTo>
                  <a:lnTo>
                    <a:pt x="73168" y="146672"/>
                  </a:lnTo>
                  <a:lnTo>
                    <a:pt x="82663" y="149389"/>
                  </a:lnTo>
                  <a:lnTo>
                    <a:pt x="101633" y="138524"/>
                  </a:lnTo>
                  <a:lnTo>
                    <a:pt x="113816" y="148041"/>
                  </a:lnTo>
                  <a:close/>
                </a:path>
              </a:pathLst>
            </a:custGeom>
            <a:grpFill/>
            <a:ln w="3175" cap="rnd" cmpd="sng">
              <a:solidFill>
                <a:srgbClr val="103140"/>
              </a:solidFill>
              <a:prstDash val="solid"/>
              <a:round/>
            </a:ln>
          </p:spPr>
          <p:txBody>
            <a:bodyPr rtlCol="0" anchor="ctr"/>
            <a:lstStyle/>
            <a:p>
              <a:endParaRPr lang="sv-SE"/>
            </a:p>
          </p:txBody>
        </p:sp>
        <p:sp>
          <p:nvSpPr>
            <p:cNvPr id="460" name="Frihandsfigur 459">
              <a:extLst>
                <a:ext uri="{FF2B5EF4-FFF2-40B4-BE49-F238E27FC236}">
                  <a16:creationId xmlns:a16="http://schemas.microsoft.com/office/drawing/2014/main" id="{4A90386D-4324-77FE-23A7-5C0B9B1842CD}"/>
                </a:ext>
              </a:extLst>
            </p:cNvPr>
            <p:cNvSpPr/>
            <p:nvPr/>
          </p:nvSpPr>
          <p:spPr>
            <a:xfrm>
              <a:off x="4452647" y="12664899"/>
              <a:ext cx="283196" cy="272984"/>
            </a:xfrm>
            <a:custGeom>
              <a:avLst/>
              <a:gdLst>
                <a:gd name="connsiteX0" fmla="*/ 92137 w 283196"/>
                <a:gd name="connsiteY0" fmla="*/ 105930 h 272984"/>
                <a:gd name="connsiteX1" fmla="*/ 112472 w 283196"/>
                <a:gd name="connsiteY1" fmla="*/ 146672 h 272984"/>
                <a:gd name="connsiteX2" fmla="*/ 131442 w 283196"/>
                <a:gd name="connsiteY2" fmla="*/ 160253 h 272984"/>
                <a:gd name="connsiteX3" fmla="*/ 132786 w 283196"/>
                <a:gd name="connsiteY3" fmla="*/ 179266 h 272984"/>
                <a:gd name="connsiteX4" fmla="*/ 120602 w 283196"/>
                <a:gd name="connsiteY4" fmla="*/ 183351 h 272984"/>
                <a:gd name="connsiteX5" fmla="*/ 112472 w 283196"/>
                <a:gd name="connsiteY5" fmla="*/ 173834 h 272984"/>
                <a:gd name="connsiteX6" fmla="*/ 104342 w 283196"/>
                <a:gd name="connsiteY6" fmla="*/ 188783 h 272984"/>
                <a:gd name="connsiteX7" fmla="*/ 126022 w 283196"/>
                <a:gd name="connsiteY7" fmla="*/ 239022 h 272984"/>
                <a:gd name="connsiteX8" fmla="*/ 140915 w 283196"/>
                <a:gd name="connsiteY8" fmla="*/ 234958 h 272984"/>
                <a:gd name="connsiteX9" fmla="*/ 153121 w 283196"/>
                <a:gd name="connsiteY9" fmla="*/ 263467 h 272984"/>
                <a:gd name="connsiteX10" fmla="*/ 185640 w 283196"/>
                <a:gd name="connsiteY10" fmla="*/ 271616 h 272984"/>
                <a:gd name="connsiteX11" fmla="*/ 199189 w 283196"/>
                <a:gd name="connsiteY11" fmla="*/ 272984 h 272984"/>
                <a:gd name="connsiteX12" fmla="*/ 208663 w 283196"/>
                <a:gd name="connsiteY12" fmla="*/ 251255 h 272984"/>
                <a:gd name="connsiteX13" fmla="*/ 212739 w 283196"/>
                <a:gd name="connsiteY13" fmla="*/ 224093 h 272984"/>
                <a:gd name="connsiteX14" fmla="*/ 226288 w 283196"/>
                <a:gd name="connsiteY14" fmla="*/ 217292 h 272984"/>
                <a:gd name="connsiteX15" fmla="*/ 239838 w 283196"/>
                <a:gd name="connsiteY15" fmla="*/ 167054 h 272984"/>
                <a:gd name="connsiteX16" fmla="*/ 272357 w 283196"/>
                <a:gd name="connsiteY16" fmla="*/ 164338 h 272984"/>
                <a:gd name="connsiteX17" fmla="*/ 276411 w 283196"/>
                <a:gd name="connsiteY17" fmla="*/ 148041 h 272984"/>
                <a:gd name="connsiteX18" fmla="*/ 283197 w 283196"/>
                <a:gd name="connsiteY18" fmla="*/ 131744 h 272984"/>
                <a:gd name="connsiteX19" fmla="*/ 253388 w 283196"/>
                <a:gd name="connsiteY19" fmla="*/ 101866 h 272984"/>
                <a:gd name="connsiteX20" fmla="*/ 235762 w 283196"/>
                <a:gd name="connsiteY20" fmla="*/ 96434 h 272984"/>
                <a:gd name="connsiteX21" fmla="*/ 197824 w 283196"/>
                <a:gd name="connsiteY21" fmla="*/ 65188 h 272984"/>
                <a:gd name="connsiteX22" fmla="*/ 178854 w 283196"/>
                <a:gd name="connsiteY22" fmla="*/ 62472 h 272984"/>
                <a:gd name="connsiteX23" fmla="*/ 155831 w 283196"/>
                <a:gd name="connsiteY23" fmla="*/ 48891 h 272984"/>
                <a:gd name="connsiteX24" fmla="*/ 123312 w 283196"/>
                <a:gd name="connsiteY24" fmla="*/ 40742 h 272984"/>
                <a:gd name="connsiteX25" fmla="*/ 107052 w 283196"/>
                <a:gd name="connsiteY25" fmla="*/ 43458 h 272984"/>
                <a:gd name="connsiteX26" fmla="*/ 109762 w 283196"/>
                <a:gd name="connsiteY26" fmla="*/ 25814 h 272984"/>
                <a:gd name="connsiteX27" fmla="*/ 101633 w 283196"/>
                <a:gd name="connsiteY27" fmla="*/ 13581 h 272984"/>
                <a:gd name="connsiteX28" fmla="*/ 81297 w 283196"/>
                <a:gd name="connsiteY28" fmla="*/ 19013 h 272984"/>
                <a:gd name="connsiteX29" fmla="*/ 67748 w 283196"/>
                <a:gd name="connsiteY29" fmla="*/ 1369 h 272984"/>
                <a:gd name="connsiteX30" fmla="*/ 60984 w 283196"/>
                <a:gd name="connsiteY30" fmla="*/ 0 h 272984"/>
                <a:gd name="connsiteX31" fmla="*/ 20335 w 283196"/>
                <a:gd name="connsiteY31" fmla="*/ 4085 h 272984"/>
                <a:gd name="connsiteX32" fmla="*/ 14915 w 283196"/>
                <a:gd name="connsiteY32" fmla="*/ 42111 h 272984"/>
                <a:gd name="connsiteX33" fmla="*/ 9496 w 283196"/>
                <a:gd name="connsiteY33" fmla="*/ 66556 h 272984"/>
                <a:gd name="connsiteX34" fmla="*/ 0 w 283196"/>
                <a:gd name="connsiteY34" fmla="*/ 77421 h 272984"/>
                <a:gd name="connsiteX35" fmla="*/ 1366 w 283196"/>
                <a:gd name="connsiteY35" fmla="*/ 86917 h 272984"/>
                <a:gd name="connsiteX36" fmla="*/ 18969 w 283196"/>
                <a:gd name="connsiteY36" fmla="*/ 85570 h 272984"/>
                <a:gd name="connsiteX37" fmla="*/ 33885 w 283196"/>
                <a:gd name="connsiteY37" fmla="*/ 110015 h 272984"/>
                <a:gd name="connsiteX38" fmla="*/ 51488 w 283196"/>
                <a:gd name="connsiteY38" fmla="*/ 100498 h 272984"/>
                <a:gd name="connsiteX39" fmla="*/ 55564 w 283196"/>
                <a:gd name="connsiteY39" fmla="*/ 114079 h 272984"/>
                <a:gd name="connsiteX40" fmla="*/ 92137 w 283196"/>
                <a:gd name="connsiteY40" fmla="*/ 105930 h 2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3196" h="272984">
                  <a:moveTo>
                    <a:pt x="92137" y="105930"/>
                  </a:moveTo>
                  <a:lnTo>
                    <a:pt x="112472" y="146672"/>
                  </a:lnTo>
                  <a:lnTo>
                    <a:pt x="131442" y="160253"/>
                  </a:lnTo>
                  <a:lnTo>
                    <a:pt x="132786" y="179266"/>
                  </a:lnTo>
                  <a:lnTo>
                    <a:pt x="120602" y="183351"/>
                  </a:lnTo>
                  <a:lnTo>
                    <a:pt x="112472" y="173834"/>
                  </a:lnTo>
                  <a:lnTo>
                    <a:pt x="104342" y="188783"/>
                  </a:lnTo>
                  <a:lnTo>
                    <a:pt x="126022" y="239022"/>
                  </a:lnTo>
                  <a:lnTo>
                    <a:pt x="140915" y="234958"/>
                  </a:lnTo>
                  <a:lnTo>
                    <a:pt x="153121" y="263467"/>
                  </a:lnTo>
                  <a:lnTo>
                    <a:pt x="185640" y="271616"/>
                  </a:lnTo>
                  <a:lnTo>
                    <a:pt x="199189" y="272984"/>
                  </a:lnTo>
                  <a:lnTo>
                    <a:pt x="208663" y="251255"/>
                  </a:lnTo>
                  <a:lnTo>
                    <a:pt x="212739" y="224093"/>
                  </a:lnTo>
                  <a:lnTo>
                    <a:pt x="226288" y="217292"/>
                  </a:lnTo>
                  <a:lnTo>
                    <a:pt x="239838" y="167054"/>
                  </a:lnTo>
                  <a:lnTo>
                    <a:pt x="272357" y="164338"/>
                  </a:lnTo>
                  <a:lnTo>
                    <a:pt x="276411" y="148041"/>
                  </a:lnTo>
                  <a:lnTo>
                    <a:pt x="283197" y="131744"/>
                  </a:lnTo>
                  <a:lnTo>
                    <a:pt x="253388" y="101866"/>
                  </a:lnTo>
                  <a:lnTo>
                    <a:pt x="235762" y="96434"/>
                  </a:lnTo>
                  <a:lnTo>
                    <a:pt x="197824" y="65188"/>
                  </a:lnTo>
                  <a:lnTo>
                    <a:pt x="178854" y="62472"/>
                  </a:lnTo>
                  <a:lnTo>
                    <a:pt x="155831" y="48891"/>
                  </a:lnTo>
                  <a:lnTo>
                    <a:pt x="123312" y="40742"/>
                  </a:lnTo>
                  <a:lnTo>
                    <a:pt x="107052" y="43458"/>
                  </a:lnTo>
                  <a:lnTo>
                    <a:pt x="109762" y="25814"/>
                  </a:lnTo>
                  <a:lnTo>
                    <a:pt x="101633" y="13581"/>
                  </a:lnTo>
                  <a:lnTo>
                    <a:pt x="81297" y="19013"/>
                  </a:lnTo>
                  <a:lnTo>
                    <a:pt x="67748" y="1369"/>
                  </a:lnTo>
                  <a:lnTo>
                    <a:pt x="60984" y="0"/>
                  </a:lnTo>
                  <a:lnTo>
                    <a:pt x="20335" y="4085"/>
                  </a:lnTo>
                  <a:lnTo>
                    <a:pt x="14915" y="42111"/>
                  </a:lnTo>
                  <a:lnTo>
                    <a:pt x="9496" y="66556"/>
                  </a:lnTo>
                  <a:lnTo>
                    <a:pt x="0" y="77421"/>
                  </a:lnTo>
                  <a:lnTo>
                    <a:pt x="1366" y="86917"/>
                  </a:lnTo>
                  <a:lnTo>
                    <a:pt x="18969" y="85570"/>
                  </a:lnTo>
                  <a:lnTo>
                    <a:pt x="33885" y="110015"/>
                  </a:lnTo>
                  <a:lnTo>
                    <a:pt x="51488" y="100498"/>
                  </a:lnTo>
                  <a:lnTo>
                    <a:pt x="55564" y="114079"/>
                  </a:lnTo>
                  <a:lnTo>
                    <a:pt x="92137" y="105930"/>
                  </a:lnTo>
                  <a:close/>
                </a:path>
              </a:pathLst>
            </a:custGeom>
            <a:grpFill/>
            <a:ln w="3175" cap="rnd" cmpd="sng">
              <a:solidFill>
                <a:srgbClr val="103140"/>
              </a:solidFill>
              <a:prstDash val="solid"/>
              <a:round/>
            </a:ln>
          </p:spPr>
          <p:txBody>
            <a:bodyPr rtlCol="0" anchor="ctr"/>
            <a:lstStyle/>
            <a:p>
              <a:endParaRPr lang="sv-SE"/>
            </a:p>
          </p:txBody>
        </p:sp>
        <p:sp>
          <p:nvSpPr>
            <p:cNvPr id="461" name="Frihandsfigur 460">
              <a:extLst>
                <a:ext uri="{FF2B5EF4-FFF2-40B4-BE49-F238E27FC236}">
                  <a16:creationId xmlns:a16="http://schemas.microsoft.com/office/drawing/2014/main" id="{54210F47-E4CF-20D0-B05C-B211BACA86BB}"/>
                </a:ext>
              </a:extLst>
            </p:cNvPr>
            <p:cNvSpPr/>
            <p:nvPr/>
          </p:nvSpPr>
          <p:spPr>
            <a:xfrm>
              <a:off x="4272449" y="12481569"/>
              <a:ext cx="149045" cy="142587"/>
            </a:xfrm>
            <a:custGeom>
              <a:avLst/>
              <a:gdLst>
                <a:gd name="connsiteX0" fmla="*/ 33863 w 149045"/>
                <a:gd name="connsiteY0" fmla="*/ 20361 h 142587"/>
                <a:gd name="connsiteX1" fmla="*/ 62328 w 149045"/>
                <a:gd name="connsiteY1" fmla="*/ 10865 h 142587"/>
                <a:gd name="connsiteX2" fmla="*/ 84007 w 149045"/>
                <a:gd name="connsiteY2" fmla="*/ 21729 h 142587"/>
                <a:gd name="connsiteX3" fmla="*/ 96191 w 149045"/>
                <a:gd name="connsiteY3" fmla="*/ 42090 h 142587"/>
                <a:gd name="connsiteX4" fmla="*/ 120580 w 149045"/>
                <a:gd name="connsiteY4" fmla="*/ 69251 h 142587"/>
                <a:gd name="connsiteX5" fmla="*/ 113816 w 149045"/>
                <a:gd name="connsiteY5" fmla="*/ 92349 h 142587"/>
                <a:gd name="connsiteX6" fmla="*/ 132786 w 149045"/>
                <a:gd name="connsiteY6" fmla="*/ 103214 h 142587"/>
                <a:gd name="connsiteX7" fmla="*/ 142260 w 149045"/>
                <a:gd name="connsiteY7" fmla="*/ 95065 h 142587"/>
                <a:gd name="connsiteX8" fmla="*/ 149045 w 149045"/>
                <a:gd name="connsiteY8" fmla="*/ 123574 h 142587"/>
                <a:gd name="connsiteX9" fmla="*/ 134130 w 149045"/>
                <a:gd name="connsiteY9" fmla="*/ 142588 h 142587"/>
                <a:gd name="connsiteX10" fmla="*/ 79932 w 149045"/>
                <a:gd name="connsiteY10" fmla="*/ 142588 h 142587"/>
                <a:gd name="connsiteX11" fmla="*/ 69092 w 149045"/>
                <a:gd name="connsiteY11" fmla="*/ 104561 h 142587"/>
                <a:gd name="connsiteX12" fmla="*/ 29809 w 149045"/>
                <a:gd name="connsiteY12" fmla="*/ 95065 h 142587"/>
                <a:gd name="connsiteX13" fmla="*/ 0 w 149045"/>
                <a:gd name="connsiteY13" fmla="*/ 2716 h 142587"/>
                <a:gd name="connsiteX14" fmla="*/ 23023 w 149045"/>
                <a:gd name="connsiteY14" fmla="*/ 0 h 142587"/>
                <a:gd name="connsiteX15" fmla="*/ 33863 w 149045"/>
                <a:gd name="connsiteY15" fmla="*/ 20361 h 14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45" h="142587">
                  <a:moveTo>
                    <a:pt x="33863" y="20361"/>
                  </a:moveTo>
                  <a:lnTo>
                    <a:pt x="62328" y="10865"/>
                  </a:lnTo>
                  <a:lnTo>
                    <a:pt x="84007" y="21729"/>
                  </a:lnTo>
                  <a:lnTo>
                    <a:pt x="96191" y="42090"/>
                  </a:lnTo>
                  <a:lnTo>
                    <a:pt x="120580" y="69251"/>
                  </a:lnTo>
                  <a:lnTo>
                    <a:pt x="113816" y="92349"/>
                  </a:lnTo>
                  <a:lnTo>
                    <a:pt x="132786" y="103214"/>
                  </a:lnTo>
                  <a:lnTo>
                    <a:pt x="142260" y="95065"/>
                  </a:lnTo>
                  <a:lnTo>
                    <a:pt x="149045" y="123574"/>
                  </a:lnTo>
                  <a:lnTo>
                    <a:pt x="134130" y="142588"/>
                  </a:lnTo>
                  <a:lnTo>
                    <a:pt x="79932" y="142588"/>
                  </a:lnTo>
                  <a:lnTo>
                    <a:pt x="69092" y="104561"/>
                  </a:lnTo>
                  <a:lnTo>
                    <a:pt x="29809" y="95065"/>
                  </a:lnTo>
                  <a:lnTo>
                    <a:pt x="0" y="2716"/>
                  </a:lnTo>
                  <a:lnTo>
                    <a:pt x="23023" y="0"/>
                  </a:lnTo>
                  <a:lnTo>
                    <a:pt x="33863" y="20361"/>
                  </a:lnTo>
                  <a:close/>
                </a:path>
              </a:pathLst>
            </a:custGeom>
            <a:grpFill/>
            <a:ln w="3175" cap="rnd" cmpd="sng">
              <a:solidFill>
                <a:srgbClr val="103140"/>
              </a:solidFill>
              <a:prstDash val="solid"/>
              <a:round/>
            </a:ln>
          </p:spPr>
          <p:txBody>
            <a:bodyPr rtlCol="0" anchor="ctr"/>
            <a:lstStyle/>
            <a:p>
              <a:endParaRPr lang="sv-SE"/>
            </a:p>
          </p:txBody>
        </p:sp>
        <p:sp>
          <p:nvSpPr>
            <p:cNvPr id="462" name="Frihandsfigur 461">
              <a:extLst>
                <a:ext uri="{FF2B5EF4-FFF2-40B4-BE49-F238E27FC236}">
                  <a16:creationId xmlns:a16="http://schemas.microsoft.com/office/drawing/2014/main" id="{8E69086C-D401-8AB8-BF7F-15A8D1880F40}"/>
                </a:ext>
              </a:extLst>
            </p:cNvPr>
            <p:cNvSpPr/>
            <p:nvPr/>
          </p:nvSpPr>
          <p:spPr>
            <a:xfrm>
              <a:off x="4468907" y="12443543"/>
              <a:ext cx="277776" cy="323222"/>
            </a:xfrm>
            <a:custGeom>
              <a:avLst/>
              <a:gdLst>
                <a:gd name="connsiteX0" fmla="*/ 163961 w 277776"/>
                <a:gd name="connsiteY0" fmla="*/ 195563 h 323222"/>
                <a:gd name="connsiteX1" fmla="*/ 185640 w 277776"/>
                <a:gd name="connsiteY1" fmla="*/ 233589 h 323222"/>
                <a:gd name="connsiteX2" fmla="*/ 216793 w 277776"/>
                <a:gd name="connsiteY2" fmla="*/ 230873 h 323222"/>
                <a:gd name="connsiteX3" fmla="*/ 220869 w 277776"/>
                <a:gd name="connsiteY3" fmla="*/ 202343 h 323222"/>
                <a:gd name="connsiteX4" fmla="*/ 238472 w 277776"/>
                <a:gd name="connsiteY4" fmla="*/ 192847 h 323222"/>
                <a:gd name="connsiteX5" fmla="*/ 247968 w 277776"/>
                <a:gd name="connsiteY5" fmla="*/ 211860 h 323222"/>
                <a:gd name="connsiteX6" fmla="*/ 277777 w 277776"/>
                <a:gd name="connsiteY6" fmla="*/ 209144 h 323222"/>
                <a:gd name="connsiteX7" fmla="*/ 277777 w 277776"/>
                <a:gd name="connsiteY7" fmla="*/ 224072 h 323222"/>
                <a:gd name="connsiteX8" fmla="*/ 254732 w 277776"/>
                <a:gd name="connsiteY8" fmla="*/ 255319 h 323222"/>
                <a:gd name="connsiteX9" fmla="*/ 266937 w 277776"/>
                <a:gd name="connsiteY9" fmla="*/ 278395 h 323222"/>
                <a:gd name="connsiteX10" fmla="*/ 237128 w 277776"/>
                <a:gd name="connsiteY10" fmla="*/ 323223 h 323222"/>
                <a:gd name="connsiteX11" fmla="*/ 219503 w 277776"/>
                <a:gd name="connsiteY11" fmla="*/ 317790 h 323222"/>
                <a:gd name="connsiteX12" fmla="*/ 181564 w 277776"/>
                <a:gd name="connsiteY12" fmla="*/ 286544 h 323222"/>
                <a:gd name="connsiteX13" fmla="*/ 162595 w 277776"/>
                <a:gd name="connsiteY13" fmla="*/ 283828 h 323222"/>
                <a:gd name="connsiteX14" fmla="*/ 139571 w 277776"/>
                <a:gd name="connsiteY14" fmla="*/ 270247 h 323222"/>
                <a:gd name="connsiteX15" fmla="*/ 107052 w 277776"/>
                <a:gd name="connsiteY15" fmla="*/ 262098 h 323222"/>
                <a:gd name="connsiteX16" fmla="*/ 90793 w 277776"/>
                <a:gd name="connsiteY16" fmla="*/ 264815 h 323222"/>
                <a:gd name="connsiteX17" fmla="*/ 93503 w 277776"/>
                <a:gd name="connsiteY17" fmla="*/ 247170 h 323222"/>
                <a:gd name="connsiteX18" fmla="*/ 85373 w 277776"/>
                <a:gd name="connsiteY18" fmla="*/ 234937 h 323222"/>
                <a:gd name="connsiteX19" fmla="*/ 65038 w 277776"/>
                <a:gd name="connsiteY19" fmla="*/ 240369 h 323222"/>
                <a:gd name="connsiteX20" fmla="*/ 51488 w 277776"/>
                <a:gd name="connsiteY20" fmla="*/ 222725 h 323222"/>
                <a:gd name="connsiteX21" fmla="*/ 44724 w 277776"/>
                <a:gd name="connsiteY21" fmla="*/ 221356 h 323222"/>
                <a:gd name="connsiteX22" fmla="*/ 54198 w 277776"/>
                <a:gd name="connsiteY22" fmla="*/ 191478 h 323222"/>
                <a:gd name="connsiteX23" fmla="*/ 44724 w 277776"/>
                <a:gd name="connsiteY23" fmla="*/ 171118 h 323222"/>
                <a:gd name="connsiteX24" fmla="*/ 2710 w 277776"/>
                <a:gd name="connsiteY24" fmla="*/ 172465 h 323222"/>
                <a:gd name="connsiteX25" fmla="*/ 9496 w 277776"/>
                <a:gd name="connsiteY25" fmla="*/ 154821 h 323222"/>
                <a:gd name="connsiteX26" fmla="*/ 0 w 277776"/>
                <a:gd name="connsiteY26" fmla="*/ 145304 h 323222"/>
                <a:gd name="connsiteX27" fmla="*/ 0 w 277776"/>
                <a:gd name="connsiteY27" fmla="*/ 120858 h 323222"/>
                <a:gd name="connsiteX28" fmla="*/ 18969 w 277776"/>
                <a:gd name="connsiteY28" fmla="*/ 107278 h 323222"/>
                <a:gd name="connsiteX29" fmla="*/ 36595 w 277776"/>
                <a:gd name="connsiteY29" fmla="*/ 111362 h 323222"/>
                <a:gd name="connsiteX30" fmla="*/ 65038 w 277776"/>
                <a:gd name="connsiteY30" fmla="*/ 96413 h 323222"/>
                <a:gd name="connsiteX31" fmla="*/ 94847 w 277776"/>
                <a:gd name="connsiteY31" fmla="*/ 93697 h 323222"/>
                <a:gd name="connsiteX32" fmla="*/ 89427 w 277776"/>
                <a:gd name="connsiteY32" fmla="*/ 58387 h 323222"/>
                <a:gd name="connsiteX33" fmla="*/ 124656 w 277776"/>
                <a:gd name="connsiteY33" fmla="*/ 0 h 323222"/>
                <a:gd name="connsiteX34" fmla="*/ 139571 w 277776"/>
                <a:gd name="connsiteY34" fmla="*/ 4064 h 323222"/>
                <a:gd name="connsiteX35" fmla="*/ 153121 w 277776"/>
                <a:gd name="connsiteY35" fmla="*/ 43458 h 323222"/>
                <a:gd name="connsiteX36" fmla="*/ 147701 w 277776"/>
                <a:gd name="connsiteY36" fmla="*/ 67904 h 323222"/>
                <a:gd name="connsiteX37" fmla="*/ 176144 w 277776"/>
                <a:gd name="connsiteY37" fmla="*/ 90981 h 323222"/>
                <a:gd name="connsiteX38" fmla="*/ 191060 w 277776"/>
                <a:gd name="connsiteY38" fmla="*/ 122227 h 323222"/>
                <a:gd name="connsiteX39" fmla="*/ 168015 w 277776"/>
                <a:gd name="connsiteY39" fmla="*/ 129007 h 323222"/>
                <a:gd name="connsiteX40" fmla="*/ 169380 w 277776"/>
                <a:gd name="connsiteY40" fmla="*/ 175181 h 323222"/>
                <a:gd name="connsiteX41" fmla="*/ 163961 w 277776"/>
                <a:gd name="connsiteY41" fmla="*/ 195563 h 3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7776" h="323222">
                  <a:moveTo>
                    <a:pt x="163961" y="195563"/>
                  </a:moveTo>
                  <a:lnTo>
                    <a:pt x="185640" y="233589"/>
                  </a:lnTo>
                  <a:lnTo>
                    <a:pt x="216793" y="230873"/>
                  </a:lnTo>
                  <a:lnTo>
                    <a:pt x="220869" y="202343"/>
                  </a:lnTo>
                  <a:lnTo>
                    <a:pt x="238472" y="192847"/>
                  </a:lnTo>
                  <a:lnTo>
                    <a:pt x="247968" y="211860"/>
                  </a:lnTo>
                  <a:lnTo>
                    <a:pt x="277777" y="209144"/>
                  </a:lnTo>
                  <a:lnTo>
                    <a:pt x="277777" y="224072"/>
                  </a:lnTo>
                  <a:lnTo>
                    <a:pt x="254732" y="255319"/>
                  </a:lnTo>
                  <a:lnTo>
                    <a:pt x="266937" y="278395"/>
                  </a:lnTo>
                  <a:lnTo>
                    <a:pt x="237128" y="323223"/>
                  </a:lnTo>
                  <a:lnTo>
                    <a:pt x="219503" y="317790"/>
                  </a:lnTo>
                  <a:lnTo>
                    <a:pt x="181564" y="286544"/>
                  </a:lnTo>
                  <a:lnTo>
                    <a:pt x="162595" y="283828"/>
                  </a:lnTo>
                  <a:lnTo>
                    <a:pt x="139571" y="270247"/>
                  </a:lnTo>
                  <a:lnTo>
                    <a:pt x="107052" y="262098"/>
                  </a:lnTo>
                  <a:lnTo>
                    <a:pt x="90793" y="264815"/>
                  </a:lnTo>
                  <a:lnTo>
                    <a:pt x="93503" y="247170"/>
                  </a:lnTo>
                  <a:lnTo>
                    <a:pt x="85373" y="234937"/>
                  </a:lnTo>
                  <a:lnTo>
                    <a:pt x="65038" y="240369"/>
                  </a:lnTo>
                  <a:lnTo>
                    <a:pt x="51488" y="222725"/>
                  </a:lnTo>
                  <a:lnTo>
                    <a:pt x="44724" y="221356"/>
                  </a:lnTo>
                  <a:lnTo>
                    <a:pt x="54198" y="191478"/>
                  </a:lnTo>
                  <a:lnTo>
                    <a:pt x="44724" y="171118"/>
                  </a:lnTo>
                  <a:lnTo>
                    <a:pt x="2710" y="172465"/>
                  </a:lnTo>
                  <a:lnTo>
                    <a:pt x="9496" y="154821"/>
                  </a:lnTo>
                  <a:lnTo>
                    <a:pt x="0" y="145304"/>
                  </a:lnTo>
                  <a:lnTo>
                    <a:pt x="0" y="120858"/>
                  </a:lnTo>
                  <a:lnTo>
                    <a:pt x="18969" y="107278"/>
                  </a:lnTo>
                  <a:lnTo>
                    <a:pt x="36595" y="111362"/>
                  </a:lnTo>
                  <a:lnTo>
                    <a:pt x="65038" y="96413"/>
                  </a:lnTo>
                  <a:lnTo>
                    <a:pt x="94847" y="93697"/>
                  </a:lnTo>
                  <a:lnTo>
                    <a:pt x="89427" y="58387"/>
                  </a:lnTo>
                  <a:lnTo>
                    <a:pt x="124656" y="0"/>
                  </a:lnTo>
                  <a:lnTo>
                    <a:pt x="139571" y="4064"/>
                  </a:lnTo>
                  <a:lnTo>
                    <a:pt x="153121" y="43458"/>
                  </a:lnTo>
                  <a:lnTo>
                    <a:pt x="147701" y="67904"/>
                  </a:lnTo>
                  <a:lnTo>
                    <a:pt x="176144" y="90981"/>
                  </a:lnTo>
                  <a:lnTo>
                    <a:pt x="191060" y="122227"/>
                  </a:lnTo>
                  <a:lnTo>
                    <a:pt x="168015" y="129007"/>
                  </a:lnTo>
                  <a:lnTo>
                    <a:pt x="169380" y="175181"/>
                  </a:lnTo>
                  <a:lnTo>
                    <a:pt x="163961" y="195563"/>
                  </a:lnTo>
                  <a:close/>
                </a:path>
              </a:pathLst>
            </a:custGeom>
            <a:grpFill/>
            <a:ln w="3175" cap="rnd" cmpd="sng">
              <a:solidFill>
                <a:srgbClr val="103140"/>
              </a:solidFill>
              <a:prstDash val="solid"/>
              <a:round/>
            </a:ln>
          </p:spPr>
          <p:txBody>
            <a:bodyPr rtlCol="0" anchor="ctr"/>
            <a:lstStyle/>
            <a:p>
              <a:endParaRPr lang="sv-SE"/>
            </a:p>
          </p:txBody>
        </p:sp>
        <p:sp>
          <p:nvSpPr>
            <p:cNvPr id="463" name="Frihandsfigur 462">
              <a:extLst>
                <a:ext uri="{FF2B5EF4-FFF2-40B4-BE49-F238E27FC236}">
                  <a16:creationId xmlns:a16="http://schemas.microsoft.com/office/drawing/2014/main" id="{8C249D79-EC07-C680-8F1F-7307F14C629A}"/>
                </a:ext>
              </a:extLst>
            </p:cNvPr>
            <p:cNvSpPr/>
            <p:nvPr/>
          </p:nvSpPr>
          <p:spPr>
            <a:xfrm>
              <a:off x="4382189" y="12936515"/>
              <a:ext cx="270991" cy="186067"/>
            </a:xfrm>
            <a:custGeom>
              <a:avLst/>
              <a:gdLst>
                <a:gd name="connsiteX0" fmla="*/ 254732 w 270991"/>
                <a:gd name="connsiteY0" fmla="*/ 40742 h 186067"/>
                <a:gd name="connsiteX1" fmla="*/ 265571 w 270991"/>
                <a:gd name="connsiteY1" fmla="*/ 54323 h 186067"/>
                <a:gd name="connsiteX2" fmla="*/ 261517 w 270991"/>
                <a:gd name="connsiteY2" fmla="*/ 81485 h 186067"/>
                <a:gd name="connsiteX3" fmla="*/ 249312 w 270991"/>
                <a:gd name="connsiteY3" fmla="*/ 103214 h 186067"/>
                <a:gd name="connsiteX4" fmla="*/ 266937 w 270991"/>
                <a:gd name="connsiteY4" fmla="*/ 114079 h 186067"/>
                <a:gd name="connsiteX5" fmla="*/ 270991 w 270991"/>
                <a:gd name="connsiteY5" fmla="*/ 146672 h 186067"/>
                <a:gd name="connsiteX6" fmla="*/ 252022 w 270991"/>
                <a:gd name="connsiteY6" fmla="*/ 153473 h 186067"/>
                <a:gd name="connsiteX7" fmla="*/ 233052 w 270991"/>
                <a:gd name="connsiteY7" fmla="*/ 168402 h 186067"/>
                <a:gd name="connsiteX8" fmla="*/ 210029 w 270991"/>
                <a:gd name="connsiteY8" fmla="*/ 169770 h 186067"/>
                <a:gd name="connsiteX9" fmla="*/ 184274 w 270991"/>
                <a:gd name="connsiteY9" fmla="*/ 186067 h 186067"/>
                <a:gd name="connsiteX10" fmla="*/ 174800 w 270991"/>
                <a:gd name="connsiteY10" fmla="*/ 175203 h 186067"/>
                <a:gd name="connsiteX11" fmla="*/ 155831 w 270991"/>
                <a:gd name="connsiteY11" fmla="*/ 177919 h 186067"/>
                <a:gd name="connsiteX12" fmla="*/ 142281 w 270991"/>
                <a:gd name="connsiteY12" fmla="*/ 172487 h 186067"/>
                <a:gd name="connsiteX13" fmla="*/ 113816 w 270991"/>
                <a:gd name="connsiteY13" fmla="*/ 156190 h 186067"/>
                <a:gd name="connsiteX14" fmla="*/ 60984 w 270991"/>
                <a:gd name="connsiteY14" fmla="*/ 142609 h 186067"/>
                <a:gd name="connsiteX15" fmla="*/ 40649 w 270991"/>
                <a:gd name="connsiteY15" fmla="*/ 146672 h 186067"/>
                <a:gd name="connsiteX16" fmla="*/ 27099 w 270991"/>
                <a:gd name="connsiteY16" fmla="*/ 146672 h 186067"/>
                <a:gd name="connsiteX17" fmla="*/ 0 w 270991"/>
                <a:gd name="connsiteY17" fmla="*/ 127659 h 186067"/>
                <a:gd name="connsiteX18" fmla="*/ 17625 w 270991"/>
                <a:gd name="connsiteY18" fmla="*/ 101866 h 186067"/>
                <a:gd name="connsiteX19" fmla="*/ 33885 w 270991"/>
                <a:gd name="connsiteY19" fmla="*/ 95065 h 186067"/>
                <a:gd name="connsiteX20" fmla="*/ 28465 w 270991"/>
                <a:gd name="connsiteY20" fmla="*/ 85570 h 186067"/>
                <a:gd name="connsiteX21" fmla="*/ 24389 w 270991"/>
                <a:gd name="connsiteY21" fmla="*/ 54323 h 186067"/>
                <a:gd name="connsiteX22" fmla="*/ 35229 w 270991"/>
                <a:gd name="connsiteY22" fmla="*/ 52976 h 186067"/>
                <a:gd name="connsiteX23" fmla="*/ 40649 w 270991"/>
                <a:gd name="connsiteY23" fmla="*/ 55692 h 186067"/>
                <a:gd name="connsiteX24" fmla="*/ 52854 w 270991"/>
                <a:gd name="connsiteY24" fmla="*/ 54323 h 186067"/>
                <a:gd name="connsiteX25" fmla="*/ 71824 w 270991"/>
                <a:gd name="connsiteY25" fmla="*/ 65188 h 186067"/>
                <a:gd name="connsiteX26" fmla="*/ 88083 w 270991"/>
                <a:gd name="connsiteY26" fmla="*/ 48891 h 186067"/>
                <a:gd name="connsiteX27" fmla="*/ 90793 w 270991"/>
                <a:gd name="connsiteY27" fmla="*/ 38026 h 186067"/>
                <a:gd name="connsiteX28" fmla="*/ 116526 w 270991"/>
                <a:gd name="connsiteY28" fmla="*/ 44827 h 186067"/>
                <a:gd name="connsiteX29" fmla="*/ 121946 w 270991"/>
                <a:gd name="connsiteY29" fmla="*/ 35310 h 186067"/>
                <a:gd name="connsiteX30" fmla="*/ 134151 w 270991"/>
                <a:gd name="connsiteY30" fmla="*/ 33963 h 186067"/>
                <a:gd name="connsiteX31" fmla="*/ 132786 w 270991"/>
                <a:gd name="connsiteY31" fmla="*/ 46175 h 186067"/>
                <a:gd name="connsiteX32" fmla="*/ 142281 w 270991"/>
                <a:gd name="connsiteY32" fmla="*/ 48891 h 186067"/>
                <a:gd name="connsiteX33" fmla="*/ 161251 w 270991"/>
                <a:gd name="connsiteY33" fmla="*/ 38026 h 186067"/>
                <a:gd name="connsiteX34" fmla="*/ 173434 w 270991"/>
                <a:gd name="connsiteY34" fmla="*/ 47543 h 186067"/>
                <a:gd name="connsiteX35" fmla="*/ 215449 w 270991"/>
                <a:gd name="connsiteY35" fmla="*/ 46175 h 186067"/>
                <a:gd name="connsiteX36" fmla="*/ 235762 w 270991"/>
                <a:gd name="connsiteY36" fmla="*/ 21729 h 186067"/>
                <a:gd name="connsiteX37" fmla="*/ 246602 w 270991"/>
                <a:gd name="connsiteY37" fmla="*/ 8148 h 186067"/>
                <a:gd name="connsiteX38" fmla="*/ 256098 w 270991"/>
                <a:gd name="connsiteY38" fmla="*/ 0 h 186067"/>
                <a:gd name="connsiteX39" fmla="*/ 254732 w 270991"/>
                <a:gd name="connsiteY39" fmla="*/ 40742 h 1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0991" h="186067">
                  <a:moveTo>
                    <a:pt x="254732" y="40742"/>
                  </a:moveTo>
                  <a:lnTo>
                    <a:pt x="265571" y="54323"/>
                  </a:lnTo>
                  <a:lnTo>
                    <a:pt x="261517" y="81485"/>
                  </a:lnTo>
                  <a:lnTo>
                    <a:pt x="249312" y="103214"/>
                  </a:lnTo>
                  <a:lnTo>
                    <a:pt x="266937" y="114079"/>
                  </a:lnTo>
                  <a:lnTo>
                    <a:pt x="270991" y="146672"/>
                  </a:lnTo>
                  <a:lnTo>
                    <a:pt x="252022" y="153473"/>
                  </a:lnTo>
                  <a:lnTo>
                    <a:pt x="233052" y="168402"/>
                  </a:lnTo>
                  <a:lnTo>
                    <a:pt x="210029" y="169770"/>
                  </a:lnTo>
                  <a:lnTo>
                    <a:pt x="184274" y="186067"/>
                  </a:lnTo>
                  <a:lnTo>
                    <a:pt x="174800" y="175203"/>
                  </a:lnTo>
                  <a:lnTo>
                    <a:pt x="155831" y="177919"/>
                  </a:lnTo>
                  <a:lnTo>
                    <a:pt x="142281" y="172487"/>
                  </a:lnTo>
                  <a:lnTo>
                    <a:pt x="113816" y="156190"/>
                  </a:lnTo>
                  <a:lnTo>
                    <a:pt x="60984" y="142609"/>
                  </a:lnTo>
                  <a:lnTo>
                    <a:pt x="40649" y="146672"/>
                  </a:lnTo>
                  <a:lnTo>
                    <a:pt x="27099" y="146672"/>
                  </a:lnTo>
                  <a:lnTo>
                    <a:pt x="0" y="127659"/>
                  </a:lnTo>
                  <a:lnTo>
                    <a:pt x="17625" y="101866"/>
                  </a:lnTo>
                  <a:lnTo>
                    <a:pt x="33885" y="95065"/>
                  </a:lnTo>
                  <a:lnTo>
                    <a:pt x="28465" y="85570"/>
                  </a:lnTo>
                  <a:lnTo>
                    <a:pt x="24389" y="54323"/>
                  </a:lnTo>
                  <a:lnTo>
                    <a:pt x="35229" y="52976"/>
                  </a:lnTo>
                  <a:lnTo>
                    <a:pt x="40649" y="55692"/>
                  </a:lnTo>
                  <a:lnTo>
                    <a:pt x="52854" y="54323"/>
                  </a:lnTo>
                  <a:lnTo>
                    <a:pt x="71824" y="65188"/>
                  </a:lnTo>
                  <a:lnTo>
                    <a:pt x="88083" y="48891"/>
                  </a:lnTo>
                  <a:lnTo>
                    <a:pt x="90793" y="38026"/>
                  </a:lnTo>
                  <a:lnTo>
                    <a:pt x="116526" y="44827"/>
                  </a:lnTo>
                  <a:lnTo>
                    <a:pt x="121946" y="35310"/>
                  </a:lnTo>
                  <a:lnTo>
                    <a:pt x="134151" y="33963"/>
                  </a:lnTo>
                  <a:lnTo>
                    <a:pt x="132786" y="46175"/>
                  </a:lnTo>
                  <a:lnTo>
                    <a:pt x="142281" y="48891"/>
                  </a:lnTo>
                  <a:lnTo>
                    <a:pt x="161251" y="38026"/>
                  </a:lnTo>
                  <a:lnTo>
                    <a:pt x="173434" y="47543"/>
                  </a:lnTo>
                  <a:lnTo>
                    <a:pt x="215449" y="46175"/>
                  </a:lnTo>
                  <a:lnTo>
                    <a:pt x="235762" y="21729"/>
                  </a:lnTo>
                  <a:lnTo>
                    <a:pt x="246602" y="8148"/>
                  </a:lnTo>
                  <a:lnTo>
                    <a:pt x="256098" y="0"/>
                  </a:lnTo>
                  <a:lnTo>
                    <a:pt x="254732" y="40742"/>
                  </a:lnTo>
                  <a:close/>
                </a:path>
              </a:pathLst>
            </a:custGeom>
            <a:grpFill/>
            <a:ln w="3175" cap="rnd" cmpd="sng">
              <a:solidFill>
                <a:srgbClr val="103140"/>
              </a:solidFill>
              <a:prstDash val="solid"/>
              <a:round/>
            </a:ln>
          </p:spPr>
          <p:txBody>
            <a:bodyPr rtlCol="0" anchor="ctr"/>
            <a:lstStyle/>
            <a:p>
              <a:endParaRPr lang="sv-SE"/>
            </a:p>
          </p:txBody>
        </p:sp>
        <p:sp>
          <p:nvSpPr>
            <p:cNvPr id="464" name="Frihandsfigur 463">
              <a:extLst>
                <a:ext uri="{FF2B5EF4-FFF2-40B4-BE49-F238E27FC236}">
                  <a16:creationId xmlns:a16="http://schemas.microsoft.com/office/drawing/2014/main" id="{F3A4B9D2-2702-DAE3-5408-93C2E0E5BB8B}"/>
                </a:ext>
              </a:extLst>
            </p:cNvPr>
            <p:cNvSpPr/>
            <p:nvPr/>
          </p:nvSpPr>
          <p:spPr>
            <a:xfrm>
              <a:off x="4364586" y="11760419"/>
              <a:ext cx="321113" cy="363964"/>
            </a:xfrm>
            <a:custGeom>
              <a:avLst/>
              <a:gdLst>
                <a:gd name="connsiteX0" fmla="*/ 284541 w 321113"/>
                <a:gd name="connsiteY0" fmla="*/ 81485 h 363964"/>
                <a:gd name="connsiteX1" fmla="*/ 291305 w 321113"/>
                <a:gd name="connsiteY1" fmla="*/ 110015 h 363964"/>
                <a:gd name="connsiteX2" fmla="*/ 306220 w 321113"/>
                <a:gd name="connsiteY2" fmla="*/ 126312 h 363964"/>
                <a:gd name="connsiteX3" fmla="*/ 321114 w 321113"/>
                <a:gd name="connsiteY3" fmla="*/ 183351 h 363964"/>
                <a:gd name="connsiteX4" fmla="*/ 304854 w 321113"/>
                <a:gd name="connsiteY4" fmla="*/ 225441 h 363964"/>
                <a:gd name="connsiteX5" fmla="*/ 317060 w 321113"/>
                <a:gd name="connsiteY5" fmla="*/ 244454 h 363964"/>
                <a:gd name="connsiteX6" fmla="*/ 307564 w 321113"/>
                <a:gd name="connsiteY6" fmla="*/ 266183 h 363964"/>
                <a:gd name="connsiteX7" fmla="*/ 287251 w 321113"/>
                <a:gd name="connsiteY7" fmla="*/ 283849 h 363964"/>
                <a:gd name="connsiteX8" fmla="*/ 264206 w 321113"/>
                <a:gd name="connsiteY8" fmla="*/ 281133 h 363964"/>
                <a:gd name="connsiteX9" fmla="*/ 220847 w 321113"/>
                <a:gd name="connsiteY9" fmla="*/ 306926 h 363964"/>
                <a:gd name="connsiteX10" fmla="*/ 186984 w 321113"/>
                <a:gd name="connsiteY10" fmla="*/ 339520 h 363964"/>
                <a:gd name="connsiteX11" fmla="*/ 162595 w 321113"/>
                <a:gd name="connsiteY11" fmla="*/ 363965 h 363964"/>
                <a:gd name="connsiteX12" fmla="*/ 135496 w 321113"/>
                <a:gd name="connsiteY12" fmla="*/ 340888 h 363964"/>
                <a:gd name="connsiteX13" fmla="*/ 46069 w 321113"/>
                <a:gd name="connsiteY13" fmla="*/ 325939 h 363964"/>
                <a:gd name="connsiteX14" fmla="*/ 21679 w 321113"/>
                <a:gd name="connsiteY14" fmla="*/ 319159 h 363964"/>
                <a:gd name="connsiteX15" fmla="*/ 36573 w 321113"/>
                <a:gd name="connsiteY15" fmla="*/ 264836 h 363964"/>
                <a:gd name="connsiteX16" fmla="*/ 0 w 321113"/>
                <a:gd name="connsiteY16" fmla="*/ 240390 h 363964"/>
                <a:gd name="connsiteX17" fmla="*/ 18969 w 321113"/>
                <a:gd name="connsiteY17" fmla="*/ 214576 h 363964"/>
                <a:gd name="connsiteX18" fmla="*/ 29809 w 321113"/>
                <a:gd name="connsiteY18" fmla="*/ 184699 h 363964"/>
                <a:gd name="connsiteX19" fmla="*/ 33863 w 321113"/>
                <a:gd name="connsiteY19" fmla="*/ 135808 h 363964"/>
                <a:gd name="connsiteX20" fmla="*/ 58252 w 321113"/>
                <a:gd name="connsiteY20" fmla="*/ 134460 h 363964"/>
                <a:gd name="connsiteX21" fmla="*/ 70458 w 321113"/>
                <a:gd name="connsiteY21" fmla="*/ 92349 h 363964"/>
                <a:gd name="connsiteX22" fmla="*/ 168015 w 321113"/>
                <a:gd name="connsiteY22" fmla="*/ 39395 h 363964"/>
                <a:gd name="connsiteX23" fmla="*/ 162595 w 321113"/>
                <a:gd name="connsiteY23" fmla="*/ 14949 h 363964"/>
                <a:gd name="connsiteX24" fmla="*/ 224923 w 321113"/>
                <a:gd name="connsiteY24" fmla="*/ 17666 h 363964"/>
                <a:gd name="connsiteX25" fmla="*/ 245236 w 321113"/>
                <a:gd name="connsiteY25" fmla="*/ 0 h 363964"/>
                <a:gd name="connsiteX26" fmla="*/ 269625 w 321113"/>
                <a:gd name="connsiteY26" fmla="*/ 31246 h 363964"/>
                <a:gd name="connsiteX27" fmla="*/ 284541 w 321113"/>
                <a:gd name="connsiteY27" fmla="*/ 81485 h 36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113" h="363964">
                  <a:moveTo>
                    <a:pt x="284541" y="81485"/>
                  </a:moveTo>
                  <a:lnTo>
                    <a:pt x="291305" y="110015"/>
                  </a:lnTo>
                  <a:lnTo>
                    <a:pt x="306220" y="126312"/>
                  </a:lnTo>
                  <a:lnTo>
                    <a:pt x="321114" y="183351"/>
                  </a:lnTo>
                  <a:lnTo>
                    <a:pt x="304854" y="225441"/>
                  </a:lnTo>
                  <a:lnTo>
                    <a:pt x="317060" y="244454"/>
                  </a:lnTo>
                  <a:lnTo>
                    <a:pt x="307564" y="266183"/>
                  </a:lnTo>
                  <a:lnTo>
                    <a:pt x="287251" y="283849"/>
                  </a:lnTo>
                  <a:lnTo>
                    <a:pt x="264206" y="281133"/>
                  </a:lnTo>
                  <a:lnTo>
                    <a:pt x="220847" y="306926"/>
                  </a:lnTo>
                  <a:lnTo>
                    <a:pt x="186984" y="339520"/>
                  </a:lnTo>
                  <a:lnTo>
                    <a:pt x="162595" y="363965"/>
                  </a:lnTo>
                  <a:lnTo>
                    <a:pt x="135496" y="340888"/>
                  </a:lnTo>
                  <a:lnTo>
                    <a:pt x="46069" y="325939"/>
                  </a:lnTo>
                  <a:lnTo>
                    <a:pt x="21679" y="319159"/>
                  </a:lnTo>
                  <a:lnTo>
                    <a:pt x="36573" y="264836"/>
                  </a:lnTo>
                  <a:lnTo>
                    <a:pt x="0" y="240390"/>
                  </a:lnTo>
                  <a:lnTo>
                    <a:pt x="18969" y="214576"/>
                  </a:lnTo>
                  <a:lnTo>
                    <a:pt x="29809" y="184699"/>
                  </a:lnTo>
                  <a:lnTo>
                    <a:pt x="33863" y="135808"/>
                  </a:lnTo>
                  <a:lnTo>
                    <a:pt x="58252" y="134460"/>
                  </a:lnTo>
                  <a:lnTo>
                    <a:pt x="70458" y="92349"/>
                  </a:lnTo>
                  <a:lnTo>
                    <a:pt x="168015" y="39395"/>
                  </a:lnTo>
                  <a:lnTo>
                    <a:pt x="162595" y="14949"/>
                  </a:lnTo>
                  <a:lnTo>
                    <a:pt x="224923" y="17666"/>
                  </a:lnTo>
                  <a:lnTo>
                    <a:pt x="245236" y="0"/>
                  </a:lnTo>
                  <a:lnTo>
                    <a:pt x="269625" y="31246"/>
                  </a:lnTo>
                  <a:lnTo>
                    <a:pt x="284541" y="81485"/>
                  </a:lnTo>
                  <a:close/>
                </a:path>
              </a:pathLst>
            </a:custGeom>
            <a:grpFill/>
            <a:ln w="3175" cap="rnd" cmpd="sng">
              <a:solidFill>
                <a:srgbClr val="103140"/>
              </a:solidFill>
              <a:prstDash val="solid"/>
              <a:round/>
            </a:ln>
          </p:spPr>
          <p:txBody>
            <a:bodyPr rtlCol="0" anchor="ctr"/>
            <a:lstStyle/>
            <a:p>
              <a:endParaRPr lang="sv-SE"/>
            </a:p>
          </p:txBody>
        </p:sp>
        <p:sp>
          <p:nvSpPr>
            <p:cNvPr id="465" name="Frihandsfigur 464">
              <a:extLst>
                <a:ext uri="{FF2B5EF4-FFF2-40B4-BE49-F238E27FC236}">
                  <a16:creationId xmlns:a16="http://schemas.microsoft.com/office/drawing/2014/main" id="{43B52EE9-8BF0-78AA-C6E4-1BB615896574}"/>
                </a:ext>
              </a:extLst>
            </p:cNvPr>
            <p:cNvSpPr/>
            <p:nvPr/>
          </p:nvSpPr>
          <p:spPr>
            <a:xfrm>
              <a:off x="4338831" y="12319947"/>
              <a:ext cx="100266" cy="150757"/>
            </a:xfrm>
            <a:custGeom>
              <a:avLst/>
              <a:gdLst>
                <a:gd name="connsiteX0" fmla="*/ 52854 w 100266"/>
                <a:gd name="connsiteY0" fmla="*/ 149389 h 150757"/>
                <a:gd name="connsiteX1" fmla="*/ 78587 w 100266"/>
                <a:gd name="connsiteY1" fmla="*/ 130375 h 150757"/>
                <a:gd name="connsiteX2" fmla="*/ 74533 w 100266"/>
                <a:gd name="connsiteY2" fmla="*/ 86917 h 150757"/>
                <a:gd name="connsiteX3" fmla="*/ 100267 w 100266"/>
                <a:gd name="connsiteY3" fmla="*/ 52976 h 150757"/>
                <a:gd name="connsiteX4" fmla="*/ 73168 w 100266"/>
                <a:gd name="connsiteY4" fmla="*/ 13581 h 150757"/>
                <a:gd name="connsiteX5" fmla="*/ 52854 w 100266"/>
                <a:gd name="connsiteY5" fmla="*/ 9517 h 150757"/>
                <a:gd name="connsiteX6" fmla="*/ 40649 w 100266"/>
                <a:gd name="connsiteY6" fmla="*/ 0 h 150757"/>
                <a:gd name="connsiteX7" fmla="*/ 0 w 100266"/>
                <a:gd name="connsiteY7" fmla="*/ 17666 h 150757"/>
                <a:gd name="connsiteX8" fmla="*/ 16259 w 100266"/>
                <a:gd name="connsiteY8" fmla="*/ 71989 h 150757"/>
                <a:gd name="connsiteX9" fmla="*/ 25755 w 100266"/>
                <a:gd name="connsiteY9" fmla="*/ 100498 h 150757"/>
                <a:gd name="connsiteX10" fmla="*/ 5420 w 100266"/>
                <a:gd name="connsiteY10" fmla="*/ 110015 h 150757"/>
                <a:gd name="connsiteX11" fmla="*/ 31175 w 100266"/>
                <a:gd name="connsiteY11" fmla="*/ 150757 h 150757"/>
                <a:gd name="connsiteX12" fmla="*/ 52854 w 100266"/>
                <a:gd name="connsiteY12" fmla="*/ 149389 h 1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266" h="150757">
                  <a:moveTo>
                    <a:pt x="52854" y="149389"/>
                  </a:moveTo>
                  <a:lnTo>
                    <a:pt x="78587" y="130375"/>
                  </a:lnTo>
                  <a:lnTo>
                    <a:pt x="74533" y="86917"/>
                  </a:lnTo>
                  <a:lnTo>
                    <a:pt x="100267" y="52976"/>
                  </a:lnTo>
                  <a:lnTo>
                    <a:pt x="73168" y="13581"/>
                  </a:lnTo>
                  <a:lnTo>
                    <a:pt x="52854" y="9517"/>
                  </a:lnTo>
                  <a:lnTo>
                    <a:pt x="40649" y="0"/>
                  </a:lnTo>
                  <a:lnTo>
                    <a:pt x="0" y="17666"/>
                  </a:lnTo>
                  <a:lnTo>
                    <a:pt x="16259" y="71989"/>
                  </a:lnTo>
                  <a:lnTo>
                    <a:pt x="25755" y="100498"/>
                  </a:lnTo>
                  <a:lnTo>
                    <a:pt x="5420" y="110015"/>
                  </a:lnTo>
                  <a:lnTo>
                    <a:pt x="31175" y="150757"/>
                  </a:lnTo>
                  <a:lnTo>
                    <a:pt x="52854" y="149389"/>
                  </a:lnTo>
                  <a:close/>
                </a:path>
              </a:pathLst>
            </a:custGeom>
            <a:grpFill/>
            <a:ln w="3175" cap="rnd" cmpd="sng">
              <a:solidFill>
                <a:srgbClr val="103140"/>
              </a:solidFill>
              <a:prstDash val="solid"/>
              <a:round/>
            </a:ln>
          </p:spPr>
          <p:txBody>
            <a:bodyPr rtlCol="0" anchor="ctr"/>
            <a:lstStyle/>
            <a:p>
              <a:endParaRPr lang="sv-SE"/>
            </a:p>
          </p:txBody>
        </p:sp>
        <p:sp>
          <p:nvSpPr>
            <p:cNvPr id="466" name="Frihandsfigur 465">
              <a:extLst>
                <a:ext uri="{FF2B5EF4-FFF2-40B4-BE49-F238E27FC236}">
                  <a16:creationId xmlns:a16="http://schemas.microsoft.com/office/drawing/2014/main" id="{E7C37C0B-0C40-5555-031A-6315678D7ED1}"/>
                </a:ext>
              </a:extLst>
            </p:cNvPr>
            <p:cNvSpPr/>
            <p:nvPr/>
          </p:nvSpPr>
          <p:spPr>
            <a:xfrm>
              <a:off x="4317152" y="12258844"/>
              <a:ext cx="143625" cy="114078"/>
            </a:xfrm>
            <a:custGeom>
              <a:avLst/>
              <a:gdLst>
                <a:gd name="connsiteX0" fmla="*/ 65038 w 143625"/>
                <a:gd name="connsiteY0" fmla="*/ 17644 h 114078"/>
                <a:gd name="connsiteX1" fmla="*/ 97557 w 143625"/>
                <a:gd name="connsiteY1" fmla="*/ 0 h 114078"/>
                <a:gd name="connsiteX2" fmla="*/ 138206 w 143625"/>
                <a:gd name="connsiteY2" fmla="*/ 33941 h 114078"/>
                <a:gd name="connsiteX3" fmla="*/ 143625 w 143625"/>
                <a:gd name="connsiteY3" fmla="*/ 97782 h 114078"/>
                <a:gd name="connsiteX4" fmla="*/ 121946 w 143625"/>
                <a:gd name="connsiteY4" fmla="*/ 114079 h 114078"/>
                <a:gd name="connsiteX5" fmla="*/ 94847 w 143625"/>
                <a:gd name="connsiteY5" fmla="*/ 74684 h 114078"/>
                <a:gd name="connsiteX6" fmla="*/ 74533 w 143625"/>
                <a:gd name="connsiteY6" fmla="*/ 70620 h 114078"/>
                <a:gd name="connsiteX7" fmla="*/ 62328 w 143625"/>
                <a:gd name="connsiteY7" fmla="*/ 61103 h 114078"/>
                <a:gd name="connsiteX8" fmla="*/ 21679 w 143625"/>
                <a:gd name="connsiteY8" fmla="*/ 78769 h 114078"/>
                <a:gd name="connsiteX9" fmla="*/ 0 w 143625"/>
                <a:gd name="connsiteY9" fmla="*/ 51607 h 114078"/>
                <a:gd name="connsiteX10" fmla="*/ 36595 w 143625"/>
                <a:gd name="connsiteY10" fmla="*/ 38026 h 114078"/>
                <a:gd name="connsiteX11" fmla="*/ 63694 w 143625"/>
                <a:gd name="connsiteY11" fmla="*/ 32594 h 114078"/>
                <a:gd name="connsiteX12" fmla="*/ 65038 w 143625"/>
                <a:gd name="connsiteY12" fmla="*/ 17644 h 1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25" h="114078">
                  <a:moveTo>
                    <a:pt x="65038" y="17644"/>
                  </a:moveTo>
                  <a:lnTo>
                    <a:pt x="97557" y="0"/>
                  </a:lnTo>
                  <a:lnTo>
                    <a:pt x="138206" y="33941"/>
                  </a:lnTo>
                  <a:lnTo>
                    <a:pt x="143625" y="97782"/>
                  </a:lnTo>
                  <a:lnTo>
                    <a:pt x="121946" y="114079"/>
                  </a:lnTo>
                  <a:lnTo>
                    <a:pt x="94847" y="74684"/>
                  </a:lnTo>
                  <a:lnTo>
                    <a:pt x="74533" y="70620"/>
                  </a:lnTo>
                  <a:lnTo>
                    <a:pt x="62328" y="61103"/>
                  </a:lnTo>
                  <a:lnTo>
                    <a:pt x="21679" y="78769"/>
                  </a:lnTo>
                  <a:lnTo>
                    <a:pt x="0" y="51607"/>
                  </a:lnTo>
                  <a:lnTo>
                    <a:pt x="36595" y="38026"/>
                  </a:lnTo>
                  <a:lnTo>
                    <a:pt x="63694" y="32594"/>
                  </a:lnTo>
                  <a:lnTo>
                    <a:pt x="65038" y="17644"/>
                  </a:lnTo>
                  <a:close/>
                </a:path>
              </a:pathLst>
            </a:custGeom>
            <a:grpFill/>
            <a:ln w="3175" cap="rnd" cmpd="sng">
              <a:solidFill>
                <a:srgbClr val="103140"/>
              </a:solidFill>
              <a:prstDash val="solid"/>
              <a:round/>
            </a:ln>
          </p:spPr>
          <p:txBody>
            <a:bodyPr rtlCol="0" anchor="ctr"/>
            <a:lstStyle/>
            <a:p>
              <a:endParaRPr lang="sv-SE"/>
            </a:p>
          </p:txBody>
        </p:sp>
        <p:sp>
          <p:nvSpPr>
            <p:cNvPr id="467" name="Frihandsfigur 466">
              <a:extLst>
                <a:ext uri="{FF2B5EF4-FFF2-40B4-BE49-F238E27FC236}">
                  <a16:creationId xmlns:a16="http://schemas.microsoft.com/office/drawing/2014/main" id="{5AF64EDB-50E4-58B2-EB15-01D38D45D4F1}"/>
                </a:ext>
              </a:extLst>
            </p:cNvPr>
            <p:cNvSpPr/>
            <p:nvPr/>
          </p:nvSpPr>
          <p:spPr>
            <a:xfrm>
              <a:off x="4212831" y="11977712"/>
              <a:ext cx="188328" cy="143956"/>
            </a:xfrm>
            <a:custGeom>
              <a:avLst/>
              <a:gdLst>
                <a:gd name="connsiteX0" fmla="*/ 71802 w 188328"/>
                <a:gd name="connsiteY0" fmla="*/ 143956 h 143956"/>
                <a:gd name="connsiteX1" fmla="*/ 120580 w 188328"/>
                <a:gd name="connsiteY1" fmla="*/ 133092 h 143956"/>
                <a:gd name="connsiteX2" fmla="*/ 147679 w 188328"/>
                <a:gd name="connsiteY2" fmla="*/ 92349 h 143956"/>
                <a:gd name="connsiteX3" fmla="*/ 173434 w 188328"/>
                <a:gd name="connsiteY3" fmla="*/ 101866 h 143956"/>
                <a:gd name="connsiteX4" fmla="*/ 188328 w 188328"/>
                <a:gd name="connsiteY4" fmla="*/ 47543 h 143956"/>
                <a:gd name="connsiteX5" fmla="*/ 151755 w 188328"/>
                <a:gd name="connsiteY5" fmla="*/ 23098 h 143956"/>
                <a:gd name="connsiteX6" fmla="*/ 119236 w 188328"/>
                <a:gd name="connsiteY6" fmla="*/ 36679 h 143956"/>
                <a:gd name="connsiteX7" fmla="*/ 92137 w 188328"/>
                <a:gd name="connsiteY7" fmla="*/ 16297 h 143956"/>
                <a:gd name="connsiteX8" fmla="*/ 55542 w 188328"/>
                <a:gd name="connsiteY8" fmla="*/ 0 h 143956"/>
                <a:gd name="connsiteX9" fmla="*/ 28443 w 188328"/>
                <a:gd name="connsiteY9" fmla="*/ 10865 h 143956"/>
                <a:gd name="connsiteX10" fmla="*/ 0 w 188328"/>
                <a:gd name="connsiteY10" fmla="*/ 33963 h 143956"/>
                <a:gd name="connsiteX11" fmla="*/ 2710 w 188328"/>
                <a:gd name="connsiteY11" fmla="*/ 73336 h 143956"/>
                <a:gd name="connsiteX12" fmla="*/ 32519 w 188328"/>
                <a:gd name="connsiteY12" fmla="*/ 82853 h 143956"/>
                <a:gd name="connsiteX13" fmla="*/ 59618 w 188328"/>
                <a:gd name="connsiteY13" fmla="*/ 107299 h 143956"/>
                <a:gd name="connsiteX14" fmla="*/ 71802 w 188328"/>
                <a:gd name="connsiteY14" fmla="*/ 143956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328" h="143956">
                  <a:moveTo>
                    <a:pt x="71802" y="143956"/>
                  </a:moveTo>
                  <a:lnTo>
                    <a:pt x="120580" y="133092"/>
                  </a:lnTo>
                  <a:lnTo>
                    <a:pt x="147679" y="92349"/>
                  </a:lnTo>
                  <a:lnTo>
                    <a:pt x="173434" y="101866"/>
                  </a:lnTo>
                  <a:lnTo>
                    <a:pt x="188328" y="47543"/>
                  </a:lnTo>
                  <a:lnTo>
                    <a:pt x="151755" y="23098"/>
                  </a:lnTo>
                  <a:lnTo>
                    <a:pt x="119236" y="36679"/>
                  </a:lnTo>
                  <a:lnTo>
                    <a:pt x="92137" y="16297"/>
                  </a:lnTo>
                  <a:lnTo>
                    <a:pt x="55542" y="0"/>
                  </a:lnTo>
                  <a:lnTo>
                    <a:pt x="28443" y="10865"/>
                  </a:lnTo>
                  <a:lnTo>
                    <a:pt x="0" y="33963"/>
                  </a:lnTo>
                  <a:lnTo>
                    <a:pt x="2710" y="73336"/>
                  </a:lnTo>
                  <a:lnTo>
                    <a:pt x="32519" y="82853"/>
                  </a:lnTo>
                  <a:lnTo>
                    <a:pt x="59618" y="107299"/>
                  </a:lnTo>
                  <a:lnTo>
                    <a:pt x="71802" y="143956"/>
                  </a:lnTo>
                  <a:close/>
                </a:path>
              </a:pathLst>
            </a:custGeom>
            <a:grpFill/>
            <a:ln w="3175" cap="rnd" cmpd="sng">
              <a:solidFill>
                <a:srgbClr val="103140"/>
              </a:solidFill>
              <a:prstDash val="solid"/>
              <a:round/>
            </a:ln>
          </p:spPr>
          <p:txBody>
            <a:bodyPr rtlCol="0" anchor="ctr"/>
            <a:lstStyle/>
            <a:p>
              <a:endParaRPr lang="sv-SE"/>
            </a:p>
          </p:txBody>
        </p:sp>
        <p:sp>
          <p:nvSpPr>
            <p:cNvPr id="468" name="Frihandsfigur 467">
              <a:extLst>
                <a:ext uri="{FF2B5EF4-FFF2-40B4-BE49-F238E27FC236}">
                  <a16:creationId xmlns:a16="http://schemas.microsoft.com/office/drawing/2014/main" id="{11041B8F-3306-B3AB-52D6-89063D850275}"/>
                </a:ext>
              </a:extLst>
            </p:cNvPr>
            <p:cNvSpPr/>
            <p:nvPr/>
          </p:nvSpPr>
          <p:spPr>
            <a:xfrm>
              <a:off x="4173526" y="12223534"/>
              <a:ext cx="218158" cy="300124"/>
            </a:xfrm>
            <a:custGeom>
              <a:avLst/>
              <a:gdLst>
                <a:gd name="connsiteX0" fmla="*/ 132786 w 218158"/>
                <a:gd name="connsiteY0" fmla="*/ 278395 h 300124"/>
                <a:gd name="connsiteX1" fmla="*/ 161251 w 218158"/>
                <a:gd name="connsiteY1" fmla="*/ 268899 h 300124"/>
                <a:gd name="connsiteX2" fmla="*/ 182930 w 218158"/>
                <a:gd name="connsiteY2" fmla="*/ 279764 h 300124"/>
                <a:gd name="connsiteX3" fmla="*/ 195114 w 218158"/>
                <a:gd name="connsiteY3" fmla="*/ 300125 h 300124"/>
                <a:gd name="connsiteX4" fmla="*/ 197824 w 218158"/>
                <a:gd name="connsiteY4" fmla="*/ 278395 h 300124"/>
                <a:gd name="connsiteX5" fmla="*/ 215449 w 218158"/>
                <a:gd name="connsiteY5" fmla="*/ 268899 h 300124"/>
                <a:gd name="connsiteX6" fmla="*/ 218159 w 218158"/>
                <a:gd name="connsiteY6" fmla="*/ 245802 h 300124"/>
                <a:gd name="connsiteX7" fmla="*/ 196479 w 218158"/>
                <a:gd name="connsiteY7" fmla="*/ 247170 h 300124"/>
                <a:gd name="connsiteX8" fmla="*/ 170724 w 218158"/>
                <a:gd name="connsiteY8" fmla="*/ 206428 h 300124"/>
                <a:gd name="connsiteX9" fmla="*/ 191060 w 218158"/>
                <a:gd name="connsiteY9" fmla="*/ 196911 h 300124"/>
                <a:gd name="connsiteX10" fmla="*/ 181564 w 218158"/>
                <a:gd name="connsiteY10" fmla="*/ 168402 h 300124"/>
                <a:gd name="connsiteX11" fmla="*/ 165305 w 218158"/>
                <a:gd name="connsiteY11" fmla="*/ 114079 h 300124"/>
                <a:gd name="connsiteX12" fmla="*/ 143625 w 218158"/>
                <a:gd name="connsiteY12" fmla="*/ 86917 h 300124"/>
                <a:gd name="connsiteX13" fmla="*/ 120602 w 218158"/>
                <a:gd name="connsiteY13" fmla="*/ 61103 h 300124"/>
                <a:gd name="connsiteX14" fmla="*/ 142281 w 218158"/>
                <a:gd name="connsiteY14" fmla="*/ 36657 h 300124"/>
                <a:gd name="connsiteX15" fmla="*/ 119236 w 218158"/>
                <a:gd name="connsiteY15" fmla="*/ 4064 h 300124"/>
                <a:gd name="connsiteX16" fmla="*/ 105687 w 218158"/>
                <a:gd name="connsiteY16" fmla="*/ 0 h 300124"/>
                <a:gd name="connsiteX17" fmla="*/ 93503 w 218158"/>
                <a:gd name="connsiteY17" fmla="*/ 21729 h 300124"/>
                <a:gd name="connsiteX18" fmla="*/ 52854 w 218158"/>
                <a:gd name="connsiteY18" fmla="*/ 50238 h 300124"/>
                <a:gd name="connsiteX19" fmla="*/ 54198 w 218158"/>
                <a:gd name="connsiteY19" fmla="*/ 66535 h 300124"/>
                <a:gd name="connsiteX20" fmla="*/ 0 w 218158"/>
                <a:gd name="connsiteY20" fmla="*/ 77400 h 300124"/>
                <a:gd name="connsiteX21" fmla="*/ 18969 w 218158"/>
                <a:gd name="connsiteY21" fmla="*/ 99129 h 300124"/>
                <a:gd name="connsiteX22" fmla="*/ 40649 w 218158"/>
                <a:gd name="connsiteY22" fmla="*/ 134439 h 300124"/>
                <a:gd name="connsiteX23" fmla="*/ 67748 w 218158"/>
                <a:gd name="connsiteY23" fmla="*/ 168402 h 300124"/>
                <a:gd name="connsiteX24" fmla="*/ 89427 w 218158"/>
                <a:gd name="connsiteY24" fmla="*/ 210491 h 300124"/>
                <a:gd name="connsiteX25" fmla="*/ 98923 w 218158"/>
                <a:gd name="connsiteY25" fmla="*/ 260751 h 300124"/>
                <a:gd name="connsiteX26" fmla="*/ 121946 w 218158"/>
                <a:gd name="connsiteY26" fmla="*/ 258035 h 300124"/>
                <a:gd name="connsiteX27" fmla="*/ 132786 w 218158"/>
                <a:gd name="connsiteY27" fmla="*/ 278395 h 30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158" h="300124">
                  <a:moveTo>
                    <a:pt x="132786" y="278395"/>
                  </a:moveTo>
                  <a:lnTo>
                    <a:pt x="161251" y="268899"/>
                  </a:lnTo>
                  <a:lnTo>
                    <a:pt x="182930" y="279764"/>
                  </a:lnTo>
                  <a:lnTo>
                    <a:pt x="195114" y="300125"/>
                  </a:lnTo>
                  <a:lnTo>
                    <a:pt x="197824" y="278395"/>
                  </a:lnTo>
                  <a:lnTo>
                    <a:pt x="215449" y="268899"/>
                  </a:lnTo>
                  <a:lnTo>
                    <a:pt x="218159" y="245802"/>
                  </a:lnTo>
                  <a:lnTo>
                    <a:pt x="196479" y="247170"/>
                  </a:lnTo>
                  <a:lnTo>
                    <a:pt x="170724" y="206428"/>
                  </a:lnTo>
                  <a:lnTo>
                    <a:pt x="191060" y="196911"/>
                  </a:lnTo>
                  <a:lnTo>
                    <a:pt x="181564" y="168402"/>
                  </a:lnTo>
                  <a:lnTo>
                    <a:pt x="165305" y="114079"/>
                  </a:lnTo>
                  <a:lnTo>
                    <a:pt x="143625" y="86917"/>
                  </a:lnTo>
                  <a:lnTo>
                    <a:pt x="120602" y="61103"/>
                  </a:lnTo>
                  <a:lnTo>
                    <a:pt x="142281" y="36657"/>
                  </a:lnTo>
                  <a:lnTo>
                    <a:pt x="119236" y="4064"/>
                  </a:lnTo>
                  <a:lnTo>
                    <a:pt x="105687" y="0"/>
                  </a:lnTo>
                  <a:lnTo>
                    <a:pt x="93503" y="21729"/>
                  </a:lnTo>
                  <a:lnTo>
                    <a:pt x="52854" y="50238"/>
                  </a:lnTo>
                  <a:lnTo>
                    <a:pt x="54198" y="66535"/>
                  </a:lnTo>
                  <a:lnTo>
                    <a:pt x="0" y="77400"/>
                  </a:lnTo>
                  <a:lnTo>
                    <a:pt x="18969" y="99129"/>
                  </a:lnTo>
                  <a:lnTo>
                    <a:pt x="40649" y="134439"/>
                  </a:lnTo>
                  <a:lnTo>
                    <a:pt x="67748" y="168402"/>
                  </a:lnTo>
                  <a:lnTo>
                    <a:pt x="89427" y="210491"/>
                  </a:lnTo>
                  <a:lnTo>
                    <a:pt x="98923" y="260751"/>
                  </a:lnTo>
                  <a:lnTo>
                    <a:pt x="121946" y="258035"/>
                  </a:lnTo>
                  <a:lnTo>
                    <a:pt x="132786" y="278395"/>
                  </a:lnTo>
                  <a:close/>
                </a:path>
              </a:pathLst>
            </a:custGeom>
            <a:grpFill/>
            <a:ln w="3175" cap="rnd" cmpd="sng">
              <a:solidFill>
                <a:srgbClr val="103140"/>
              </a:solidFill>
              <a:prstDash val="solid"/>
              <a:round/>
            </a:ln>
          </p:spPr>
          <p:txBody>
            <a:bodyPr rtlCol="0" anchor="ctr"/>
            <a:lstStyle/>
            <a:p>
              <a:endParaRPr lang="sv-SE"/>
            </a:p>
          </p:txBody>
        </p:sp>
        <p:sp>
          <p:nvSpPr>
            <p:cNvPr id="469" name="Frihandsfigur 468">
              <a:extLst>
                <a:ext uri="{FF2B5EF4-FFF2-40B4-BE49-F238E27FC236}">
                  <a16:creationId xmlns:a16="http://schemas.microsoft.com/office/drawing/2014/main" id="{DC9A5501-B369-42B2-2BFB-2FFB0D5A1B6E}"/>
                </a:ext>
              </a:extLst>
            </p:cNvPr>
            <p:cNvSpPr/>
            <p:nvPr/>
          </p:nvSpPr>
          <p:spPr>
            <a:xfrm>
              <a:off x="4111198" y="12135249"/>
              <a:ext cx="168014" cy="165685"/>
            </a:xfrm>
            <a:custGeom>
              <a:avLst/>
              <a:gdLst>
                <a:gd name="connsiteX0" fmla="*/ 40649 w 168014"/>
                <a:gd name="connsiteY0" fmla="*/ 54323 h 165685"/>
                <a:gd name="connsiteX1" fmla="*/ 47434 w 168014"/>
                <a:gd name="connsiteY1" fmla="*/ 85570 h 165685"/>
                <a:gd name="connsiteX2" fmla="*/ 56908 w 168014"/>
                <a:gd name="connsiteY2" fmla="*/ 148041 h 165685"/>
                <a:gd name="connsiteX3" fmla="*/ 62328 w 168014"/>
                <a:gd name="connsiteY3" fmla="*/ 165686 h 165685"/>
                <a:gd name="connsiteX4" fmla="*/ 116526 w 168014"/>
                <a:gd name="connsiteY4" fmla="*/ 154821 h 165685"/>
                <a:gd name="connsiteX5" fmla="*/ 115182 w 168014"/>
                <a:gd name="connsiteY5" fmla="*/ 138524 h 165685"/>
                <a:gd name="connsiteX6" fmla="*/ 155831 w 168014"/>
                <a:gd name="connsiteY6" fmla="*/ 110015 h 165685"/>
                <a:gd name="connsiteX7" fmla="*/ 168015 w 168014"/>
                <a:gd name="connsiteY7" fmla="*/ 88286 h 165685"/>
                <a:gd name="connsiteX8" fmla="*/ 149045 w 168014"/>
                <a:gd name="connsiteY8" fmla="*/ 81485 h 165685"/>
                <a:gd name="connsiteX9" fmla="*/ 132786 w 168014"/>
                <a:gd name="connsiteY9" fmla="*/ 81485 h 165685"/>
                <a:gd name="connsiteX10" fmla="*/ 119236 w 168014"/>
                <a:gd name="connsiteY10" fmla="*/ 59755 h 165685"/>
                <a:gd name="connsiteX11" fmla="*/ 75878 w 168014"/>
                <a:gd name="connsiteY11" fmla="*/ 33963 h 165685"/>
                <a:gd name="connsiteX12" fmla="*/ 25755 w 168014"/>
                <a:gd name="connsiteY12" fmla="*/ 0 h 165685"/>
                <a:gd name="connsiteX13" fmla="*/ 0 w 168014"/>
                <a:gd name="connsiteY13" fmla="*/ 2716 h 165685"/>
                <a:gd name="connsiteX14" fmla="*/ 23045 w 168014"/>
                <a:gd name="connsiteY14" fmla="*/ 21729 h 165685"/>
                <a:gd name="connsiteX15" fmla="*/ 40649 w 168014"/>
                <a:gd name="connsiteY15" fmla="*/ 54323 h 1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014" h="165685">
                  <a:moveTo>
                    <a:pt x="40649" y="54323"/>
                  </a:moveTo>
                  <a:lnTo>
                    <a:pt x="47434" y="85570"/>
                  </a:lnTo>
                  <a:lnTo>
                    <a:pt x="56908" y="148041"/>
                  </a:lnTo>
                  <a:lnTo>
                    <a:pt x="62328" y="165686"/>
                  </a:lnTo>
                  <a:lnTo>
                    <a:pt x="116526" y="154821"/>
                  </a:lnTo>
                  <a:lnTo>
                    <a:pt x="115182" y="138524"/>
                  </a:lnTo>
                  <a:lnTo>
                    <a:pt x="155831" y="110015"/>
                  </a:lnTo>
                  <a:lnTo>
                    <a:pt x="168015" y="88286"/>
                  </a:lnTo>
                  <a:lnTo>
                    <a:pt x="149045" y="81485"/>
                  </a:lnTo>
                  <a:lnTo>
                    <a:pt x="132786" y="81485"/>
                  </a:lnTo>
                  <a:lnTo>
                    <a:pt x="119236" y="59755"/>
                  </a:lnTo>
                  <a:lnTo>
                    <a:pt x="75878" y="33963"/>
                  </a:lnTo>
                  <a:lnTo>
                    <a:pt x="25755" y="0"/>
                  </a:lnTo>
                  <a:lnTo>
                    <a:pt x="0" y="2716"/>
                  </a:lnTo>
                  <a:lnTo>
                    <a:pt x="23045" y="21729"/>
                  </a:lnTo>
                  <a:lnTo>
                    <a:pt x="40649" y="54323"/>
                  </a:lnTo>
                  <a:close/>
                </a:path>
              </a:pathLst>
            </a:custGeom>
            <a:grpFill/>
            <a:ln w="3175" cap="rnd" cmpd="sng">
              <a:solidFill>
                <a:srgbClr val="103140"/>
              </a:solidFill>
              <a:prstDash val="solid"/>
              <a:round/>
            </a:ln>
          </p:spPr>
          <p:txBody>
            <a:bodyPr rtlCol="0" anchor="ctr"/>
            <a:lstStyle/>
            <a:p>
              <a:endParaRPr lang="sv-SE"/>
            </a:p>
          </p:txBody>
        </p:sp>
        <p:sp>
          <p:nvSpPr>
            <p:cNvPr id="470" name="Frihandsfigur 469">
              <a:extLst>
                <a:ext uri="{FF2B5EF4-FFF2-40B4-BE49-F238E27FC236}">
                  <a16:creationId xmlns:a16="http://schemas.microsoft.com/office/drawing/2014/main" id="{D52912EA-F8F6-BFD0-A152-72E8A7FAE7C5}"/>
                </a:ext>
              </a:extLst>
            </p:cNvPr>
            <p:cNvSpPr/>
            <p:nvPr/>
          </p:nvSpPr>
          <p:spPr>
            <a:xfrm>
              <a:off x="4284633" y="12070061"/>
              <a:ext cx="242547" cy="240390"/>
            </a:xfrm>
            <a:custGeom>
              <a:avLst/>
              <a:gdLst>
                <a:gd name="connsiteX0" fmla="*/ 169380 w 242547"/>
                <a:gd name="connsiteY0" fmla="*/ 165686 h 240390"/>
                <a:gd name="connsiteX1" fmla="*/ 192404 w 242547"/>
                <a:gd name="connsiteY1" fmla="*/ 152105 h 240390"/>
                <a:gd name="connsiteX2" fmla="*/ 193770 w 242547"/>
                <a:gd name="connsiteY2" fmla="*/ 115447 h 240390"/>
                <a:gd name="connsiteX3" fmla="*/ 242548 w 242547"/>
                <a:gd name="connsiteY3" fmla="*/ 54323 h 240390"/>
                <a:gd name="connsiteX4" fmla="*/ 215449 w 242547"/>
                <a:gd name="connsiteY4" fmla="*/ 31246 h 240390"/>
                <a:gd name="connsiteX5" fmla="*/ 126022 w 242547"/>
                <a:gd name="connsiteY5" fmla="*/ 16297 h 240390"/>
                <a:gd name="connsiteX6" fmla="*/ 101633 w 242547"/>
                <a:gd name="connsiteY6" fmla="*/ 9517 h 240390"/>
                <a:gd name="connsiteX7" fmla="*/ 75878 w 242547"/>
                <a:gd name="connsiteY7" fmla="*/ 0 h 240390"/>
                <a:gd name="connsiteX8" fmla="*/ 48778 w 242547"/>
                <a:gd name="connsiteY8" fmla="*/ 40742 h 240390"/>
                <a:gd name="connsiteX9" fmla="*/ 0 w 242547"/>
                <a:gd name="connsiteY9" fmla="*/ 51607 h 240390"/>
                <a:gd name="connsiteX10" fmla="*/ 27099 w 242547"/>
                <a:gd name="connsiteY10" fmla="*/ 80137 h 240390"/>
                <a:gd name="connsiteX11" fmla="*/ 42014 w 242547"/>
                <a:gd name="connsiteY11" fmla="*/ 112731 h 240390"/>
                <a:gd name="connsiteX12" fmla="*/ 29809 w 242547"/>
                <a:gd name="connsiteY12" fmla="*/ 142609 h 240390"/>
                <a:gd name="connsiteX13" fmla="*/ 8130 w 242547"/>
                <a:gd name="connsiteY13" fmla="*/ 157537 h 240390"/>
                <a:gd name="connsiteX14" fmla="*/ 31175 w 242547"/>
                <a:gd name="connsiteY14" fmla="*/ 190131 h 240390"/>
                <a:gd name="connsiteX15" fmla="*/ 9496 w 242547"/>
                <a:gd name="connsiteY15" fmla="*/ 214576 h 240390"/>
                <a:gd name="connsiteX16" fmla="*/ 32519 w 242547"/>
                <a:gd name="connsiteY16" fmla="*/ 240390 h 240390"/>
                <a:gd name="connsiteX17" fmla="*/ 69114 w 242547"/>
                <a:gd name="connsiteY17" fmla="*/ 226810 h 240390"/>
                <a:gd name="connsiteX18" fmla="*/ 96213 w 242547"/>
                <a:gd name="connsiteY18" fmla="*/ 221377 h 240390"/>
                <a:gd name="connsiteX19" fmla="*/ 97557 w 242547"/>
                <a:gd name="connsiteY19" fmla="*/ 206428 h 240390"/>
                <a:gd name="connsiteX20" fmla="*/ 130076 w 242547"/>
                <a:gd name="connsiteY20" fmla="*/ 188783 h 240390"/>
                <a:gd name="connsiteX21" fmla="*/ 123312 w 242547"/>
                <a:gd name="connsiteY21" fmla="*/ 160253 h 240390"/>
                <a:gd name="connsiteX22" fmla="*/ 169380 w 242547"/>
                <a:gd name="connsiteY22" fmla="*/ 165686 h 24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547" h="240390">
                  <a:moveTo>
                    <a:pt x="169380" y="165686"/>
                  </a:moveTo>
                  <a:lnTo>
                    <a:pt x="192404" y="152105"/>
                  </a:lnTo>
                  <a:lnTo>
                    <a:pt x="193770" y="115447"/>
                  </a:lnTo>
                  <a:lnTo>
                    <a:pt x="242548" y="54323"/>
                  </a:lnTo>
                  <a:lnTo>
                    <a:pt x="215449" y="31246"/>
                  </a:lnTo>
                  <a:lnTo>
                    <a:pt x="126022" y="16297"/>
                  </a:lnTo>
                  <a:lnTo>
                    <a:pt x="101633" y="9517"/>
                  </a:lnTo>
                  <a:lnTo>
                    <a:pt x="75878" y="0"/>
                  </a:lnTo>
                  <a:lnTo>
                    <a:pt x="48778" y="40742"/>
                  </a:lnTo>
                  <a:lnTo>
                    <a:pt x="0" y="51607"/>
                  </a:lnTo>
                  <a:lnTo>
                    <a:pt x="27099" y="80137"/>
                  </a:lnTo>
                  <a:lnTo>
                    <a:pt x="42014" y="112731"/>
                  </a:lnTo>
                  <a:lnTo>
                    <a:pt x="29809" y="142609"/>
                  </a:lnTo>
                  <a:lnTo>
                    <a:pt x="8130" y="157537"/>
                  </a:lnTo>
                  <a:lnTo>
                    <a:pt x="31175" y="190131"/>
                  </a:lnTo>
                  <a:lnTo>
                    <a:pt x="9496" y="214576"/>
                  </a:lnTo>
                  <a:lnTo>
                    <a:pt x="32519" y="240390"/>
                  </a:lnTo>
                  <a:lnTo>
                    <a:pt x="69114" y="226810"/>
                  </a:lnTo>
                  <a:lnTo>
                    <a:pt x="96213" y="221377"/>
                  </a:lnTo>
                  <a:lnTo>
                    <a:pt x="97557" y="206428"/>
                  </a:lnTo>
                  <a:lnTo>
                    <a:pt x="130076" y="188783"/>
                  </a:lnTo>
                  <a:lnTo>
                    <a:pt x="123312" y="160253"/>
                  </a:lnTo>
                  <a:lnTo>
                    <a:pt x="169380" y="165686"/>
                  </a:lnTo>
                  <a:close/>
                </a:path>
              </a:pathLst>
            </a:custGeom>
            <a:grpFill/>
            <a:ln w="3175" cap="rnd" cmpd="sng">
              <a:solidFill>
                <a:srgbClr val="103140"/>
              </a:solidFill>
              <a:prstDash val="solid"/>
              <a:round/>
            </a:ln>
          </p:spPr>
          <p:txBody>
            <a:bodyPr rtlCol="0" anchor="ctr"/>
            <a:lstStyle/>
            <a:p>
              <a:endParaRPr lang="sv-SE"/>
            </a:p>
          </p:txBody>
        </p:sp>
        <p:sp>
          <p:nvSpPr>
            <p:cNvPr id="471" name="Frihandsfigur 470">
              <a:extLst>
                <a:ext uri="{FF2B5EF4-FFF2-40B4-BE49-F238E27FC236}">
                  <a16:creationId xmlns:a16="http://schemas.microsoft.com/office/drawing/2014/main" id="{0015356F-8243-EAA8-46F7-65F7E2C418E7}"/>
                </a:ext>
              </a:extLst>
            </p:cNvPr>
            <p:cNvSpPr/>
            <p:nvPr/>
          </p:nvSpPr>
          <p:spPr>
            <a:xfrm>
              <a:off x="4225015" y="11494236"/>
              <a:ext cx="384807" cy="401991"/>
            </a:xfrm>
            <a:custGeom>
              <a:avLst/>
              <a:gdLst>
                <a:gd name="connsiteX0" fmla="*/ 218159 w 384807"/>
                <a:gd name="connsiteY0" fmla="*/ 84201 h 401991"/>
                <a:gd name="connsiteX1" fmla="*/ 241182 w 384807"/>
                <a:gd name="connsiteY1" fmla="*/ 104583 h 401991"/>
                <a:gd name="connsiteX2" fmla="*/ 266937 w 384807"/>
                <a:gd name="connsiteY2" fmla="*/ 85570 h 401991"/>
                <a:gd name="connsiteX3" fmla="*/ 284541 w 384807"/>
                <a:gd name="connsiteY3" fmla="*/ 66556 h 401991"/>
                <a:gd name="connsiteX4" fmla="*/ 306220 w 384807"/>
                <a:gd name="connsiteY4" fmla="*/ 69273 h 401991"/>
                <a:gd name="connsiteX5" fmla="*/ 304876 w 384807"/>
                <a:gd name="connsiteY5" fmla="*/ 118163 h 401991"/>
                <a:gd name="connsiteX6" fmla="*/ 373968 w 384807"/>
                <a:gd name="connsiteY6" fmla="*/ 110015 h 401991"/>
                <a:gd name="connsiteX7" fmla="*/ 384808 w 384807"/>
                <a:gd name="connsiteY7" fmla="*/ 186067 h 401991"/>
                <a:gd name="connsiteX8" fmla="*/ 384808 w 384807"/>
                <a:gd name="connsiteY8" fmla="*/ 266183 h 401991"/>
                <a:gd name="connsiteX9" fmla="*/ 364494 w 384807"/>
                <a:gd name="connsiteY9" fmla="*/ 283849 h 401991"/>
                <a:gd name="connsiteX10" fmla="*/ 302166 w 384807"/>
                <a:gd name="connsiteY10" fmla="*/ 281133 h 401991"/>
                <a:gd name="connsiteX11" fmla="*/ 307586 w 384807"/>
                <a:gd name="connsiteY11" fmla="*/ 305578 h 401991"/>
                <a:gd name="connsiteX12" fmla="*/ 210029 w 384807"/>
                <a:gd name="connsiteY12" fmla="*/ 358533 h 401991"/>
                <a:gd name="connsiteX13" fmla="*/ 197824 w 384807"/>
                <a:gd name="connsiteY13" fmla="*/ 400644 h 401991"/>
                <a:gd name="connsiteX14" fmla="*/ 173434 w 384807"/>
                <a:gd name="connsiteY14" fmla="*/ 401991 h 401991"/>
                <a:gd name="connsiteX15" fmla="*/ 166670 w 384807"/>
                <a:gd name="connsiteY15" fmla="*/ 357185 h 401991"/>
                <a:gd name="connsiteX16" fmla="*/ 151755 w 384807"/>
                <a:gd name="connsiteY16" fmla="*/ 305578 h 401991"/>
                <a:gd name="connsiteX17" fmla="*/ 119236 w 384807"/>
                <a:gd name="connsiteY17" fmla="*/ 286565 h 401991"/>
                <a:gd name="connsiteX18" fmla="*/ 88083 w 384807"/>
                <a:gd name="connsiteY18" fmla="*/ 305578 h 401991"/>
                <a:gd name="connsiteX19" fmla="*/ 56908 w 384807"/>
                <a:gd name="connsiteY19" fmla="*/ 304209 h 401991"/>
                <a:gd name="connsiteX20" fmla="*/ 35229 w 384807"/>
                <a:gd name="connsiteY20" fmla="*/ 256687 h 401991"/>
                <a:gd name="connsiteX21" fmla="*/ 17625 w 384807"/>
                <a:gd name="connsiteY21" fmla="*/ 214576 h 401991"/>
                <a:gd name="connsiteX22" fmla="*/ 0 w 384807"/>
                <a:gd name="connsiteY22" fmla="*/ 160253 h 401991"/>
                <a:gd name="connsiteX23" fmla="*/ 20335 w 384807"/>
                <a:gd name="connsiteY23" fmla="*/ 131744 h 401991"/>
                <a:gd name="connsiteX24" fmla="*/ 75878 w 384807"/>
                <a:gd name="connsiteY24" fmla="*/ 91002 h 401991"/>
                <a:gd name="connsiteX25" fmla="*/ 116526 w 384807"/>
                <a:gd name="connsiteY25" fmla="*/ 92349 h 401991"/>
                <a:gd name="connsiteX26" fmla="*/ 146335 w 384807"/>
                <a:gd name="connsiteY26" fmla="*/ 73336 h 401991"/>
                <a:gd name="connsiteX27" fmla="*/ 154465 w 384807"/>
                <a:gd name="connsiteY27" fmla="*/ 25814 h 401991"/>
                <a:gd name="connsiteX28" fmla="*/ 174800 w 384807"/>
                <a:gd name="connsiteY28" fmla="*/ 0 h 401991"/>
                <a:gd name="connsiteX29" fmla="*/ 192404 w 384807"/>
                <a:gd name="connsiteY29" fmla="*/ 28530 h 401991"/>
                <a:gd name="connsiteX30" fmla="*/ 218159 w 384807"/>
                <a:gd name="connsiteY30" fmla="*/ 35310 h 401991"/>
                <a:gd name="connsiteX31" fmla="*/ 218159 w 384807"/>
                <a:gd name="connsiteY31" fmla="*/ 84201 h 40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807" h="401991">
                  <a:moveTo>
                    <a:pt x="218159" y="84201"/>
                  </a:moveTo>
                  <a:lnTo>
                    <a:pt x="241182" y="104583"/>
                  </a:lnTo>
                  <a:lnTo>
                    <a:pt x="266937" y="85570"/>
                  </a:lnTo>
                  <a:lnTo>
                    <a:pt x="284541" y="66556"/>
                  </a:lnTo>
                  <a:lnTo>
                    <a:pt x="306220" y="69273"/>
                  </a:lnTo>
                  <a:lnTo>
                    <a:pt x="304876" y="118163"/>
                  </a:lnTo>
                  <a:lnTo>
                    <a:pt x="373968" y="110015"/>
                  </a:lnTo>
                  <a:lnTo>
                    <a:pt x="384808" y="186067"/>
                  </a:lnTo>
                  <a:lnTo>
                    <a:pt x="384808" y="266183"/>
                  </a:lnTo>
                  <a:lnTo>
                    <a:pt x="364494" y="283849"/>
                  </a:lnTo>
                  <a:lnTo>
                    <a:pt x="302166" y="281133"/>
                  </a:lnTo>
                  <a:lnTo>
                    <a:pt x="307586" y="305578"/>
                  </a:lnTo>
                  <a:lnTo>
                    <a:pt x="210029" y="358533"/>
                  </a:lnTo>
                  <a:lnTo>
                    <a:pt x="197824" y="400644"/>
                  </a:lnTo>
                  <a:lnTo>
                    <a:pt x="173434" y="401991"/>
                  </a:lnTo>
                  <a:lnTo>
                    <a:pt x="166670" y="357185"/>
                  </a:lnTo>
                  <a:lnTo>
                    <a:pt x="151755" y="305578"/>
                  </a:lnTo>
                  <a:lnTo>
                    <a:pt x="119236" y="286565"/>
                  </a:lnTo>
                  <a:lnTo>
                    <a:pt x="88083" y="305578"/>
                  </a:lnTo>
                  <a:lnTo>
                    <a:pt x="56908" y="304209"/>
                  </a:lnTo>
                  <a:lnTo>
                    <a:pt x="35229" y="256687"/>
                  </a:lnTo>
                  <a:lnTo>
                    <a:pt x="17625" y="214576"/>
                  </a:lnTo>
                  <a:lnTo>
                    <a:pt x="0" y="160253"/>
                  </a:lnTo>
                  <a:lnTo>
                    <a:pt x="20335" y="131744"/>
                  </a:lnTo>
                  <a:lnTo>
                    <a:pt x="75878" y="91002"/>
                  </a:lnTo>
                  <a:lnTo>
                    <a:pt x="116526" y="92349"/>
                  </a:lnTo>
                  <a:lnTo>
                    <a:pt x="146335" y="73336"/>
                  </a:lnTo>
                  <a:lnTo>
                    <a:pt x="154465" y="25814"/>
                  </a:lnTo>
                  <a:lnTo>
                    <a:pt x="174800" y="0"/>
                  </a:lnTo>
                  <a:lnTo>
                    <a:pt x="192404" y="28530"/>
                  </a:lnTo>
                  <a:lnTo>
                    <a:pt x="218159" y="35310"/>
                  </a:lnTo>
                  <a:lnTo>
                    <a:pt x="218159" y="84201"/>
                  </a:lnTo>
                  <a:close/>
                </a:path>
              </a:pathLst>
            </a:custGeom>
            <a:grpFill/>
            <a:ln w="3175" cap="rnd" cmpd="sng">
              <a:solidFill>
                <a:srgbClr val="103140"/>
              </a:solidFill>
              <a:prstDash val="solid"/>
              <a:round/>
            </a:ln>
          </p:spPr>
          <p:txBody>
            <a:bodyPr rtlCol="0" anchor="ctr"/>
            <a:lstStyle/>
            <a:p>
              <a:endParaRPr lang="sv-SE"/>
            </a:p>
          </p:txBody>
        </p:sp>
        <p:sp>
          <p:nvSpPr>
            <p:cNvPr id="472" name="Frihandsfigur 471">
              <a:extLst>
                <a:ext uri="{FF2B5EF4-FFF2-40B4-BE49-F238E27FC236}">
                  <a16:creationId xmlns:a16="http://schemas.microsoft.com/office/drawing/2014/main" id="{4F8BC856-DEFA-C9F5-AC73-309FB12D0988}"/>
                </a:ext>
              </a:extLst>
            </p:cNvPr>
            <p:cNvSpPr/>
            <p:nvPr/>
          </p:nvSpPr>
          <p:spPr>
            <a:xfrm>
              <a:off x="3972993" y="10645448"/>
              <a:ext cx="75877" cy="89633"/>
            </a:xfrm>
            <a:custGeom>
              <a:avLst/>
              <a:gdLst>
                <a:gd name="connsiteX0" fmla="*/ 14915 w 75877"/>
                <a:gd name="connsiteY0" fmla="*/ 9496 h 89633"/>
                <a:gd name="connsiteX1" fmla="*/ 23045 w 75877"/>
                <a:gd name="connsiteY1" fmla="*/ 4064 h 89633"/>
                <a:gd name="connsiteX2" fmla="*/ 51488 w 75877"/>
                <a:gd name="connsiteY2" fmla="*/ 0 h 89633"/>
                <a:gd name="connsiteX3" fmla="*/ 62328 w 75877"/>
                <a:gd name="connsiteY3" fmla="*/ 1347 h 89633"/>
                <a:gd name="connsiteX4" fmla="*/ 71824 w 75877"/>
                <a:gd name="connsiteY4" fmla="*/ 24445 h 89633"/>
                <a:gd name="connsiteX5" fmla="*/ 63694 w 75877"/>
                <a:gd name="connsiteY5" fmla="*/ 28509 h 89633"/>
                <a:gd name="connsiteX6" fmla="*/ 66404 w 75877"/>
                <a:gd name="connsiteY6" fmla="*/ 43458 h 89633"/>
                <a:gd name="connsiteX7" fmla="*/ 75878 w 75877"/>
                <a:gd name="connsiteY7" fmla="*/ 48891 h 89633"/>
                <a:gd name="connsiteX8" fmla="*/ 63694 w 75877"/>
                <a:gd name="connsiteY8" fmla="*/ 55671 h 89633"/>
                <a:gd name="connsiteX9" fmla="*/ 35229 w 75877"/>
                <a:gd name="connsiteY9" fmla="*/ 85548 h 89633"/>
                <a:gd name="connsiteX10" fmla="*/ 25755 w 75877"/>
                <a:gd name="connsiteY10" fmla="*/ 84201 h 89633"/>
                <a:gd name="connsiteX11" fmla="*/ 9496 w 75877"/>
                <a:gd name="connsiteY11" fmla="*/ 89633 h 89633"/>
                <a:gd name="connsiteX12" fmla="*/ 0 w 75877"/>
                <a:gd name="connsiteY12" fmla="*/ 39374 h 89633"/>
                <a:gd name="connsiteX13" fmla="*/ 12205 w 75877"/>
                <a:gd name="connsiteY13" fmla="*/ 38026 h 89633"/>
                <a:gd name="connsiteX14" fmla="*/ 12205 w 75877"/>
                <a:gd name="connsiteY14" fmla="*/ 17644 h 89633"/>
                <a:gd name="connsiteX15" fmla="*/ 14915 w 75877"/>
                <a:gd name="connsiteY15" fmla="*/ 9496 h 8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77" h="89633">
                  <a:moveTo>
                    <a:pt x="14915" y="9496"/>
                  </a:moveTo>
                  <a:lnTo>
                    <a:pt x="23045" y="4064"/>
                  </a:lnTo>
                  <a:lnTo>
                    <a:pt x="51488" y="0"/>
                  </a:lnTo>
                  <a:lnTo>
                    <a:pt x="62328" y="1347"/>
                  </a:lnTo>
                  <a:lnTo>
                    <a:pt x="71824" y="24445"/>
                  </a:lnTo>
                  <a:lnTo>
                    <a:pt x="63694" y="28509"/>
                  </a:lnTo>
                  <a:lnTo>
                    <a:pt x="66404" y="43458"/>
                  </a:lnTo>
                  <a:lnTo>
                    <a:pt x="75878" y="48891"/>
                  </a:lnTo>
                  <a:lnTo>
                    <a:pt x="63694" y="55671"/>
                  </a:lnTo>
                  <a:lnTo>
                    <a:pt x="35229" y="85548"/>
                  </a:lnTo>
                  <a:lnTo>
                    <a:pt x="25755" y="84201"/>
                  </a:lnTo>
                  <a:lnTo>
                    <a:pt x="9496" y="89633"/>
                  </a:lnTo>
                  <a:lnTo>
                    <a:pt x="0" y="39374"/>
                  </a:lnTo>
                  <a:lnTo>
                    <a:pt x="12205" y="38026"/>
                  </a:lnTo>
                  <a:lnTo>
                    <a:pt x="12205" y="17644"/>
                  </a:lnTo>
                  <a:lnTo>
                    <a:pt x="14915" y="9496"/>
                  </a:lnTo>
                  <a:close/>
                </a:path>
              </a:pathLst>
            </a:custGeom>
            <a:grpFill/>
            <a:ln w="3175" cap="rnd" cmpd="sng">
              <a:solidFill>
                <a:srgbClr val="103140"/>
              </a:solidFill>
              <a:prstDash val="solid"/>
              <a:round/>
            </a:ln>
          </p:spPr>
          <p:txBody>
            <a:bodyPr rtlCol="0" anchor="ctr"/>
            <a:lstStyle/>
            <a:p>
              <a:endParaRPr lang="sv-SE"/>
            </a:p>
          </p:txBody>
        </p:sp>
        <p:sp>
          <p:nvSpPr>
            <p:cNvPr id="473" name="Frihandsfigur 472">
              <a:extLst>
                <a:ext uri="{FF2B5EF4-FFF2-40B4-BE49-F238E27FC236}">
                  <a16:creationId xmlns:a16="http://schemas.microsoft.com/office/drawing/2014/main" id="{E52610C5-1DE1-A287-2176-3EE4B2C2DE14}"/>
                </a:ext>
              </a:extLst>
            </p:cNvPr>
            <p:cNvSpPr/>
            <p:nvPr/>
          </p:nvSpPr>
          <p:spPr>
            <a:xfrm>
              <a:off x="4086809" y="11147937"/>
              <a:ext cx="433585" cy="506552"/>
            </a:xfrm>
            <a:custGeom>
              <a:avLst/>
              <a:gdLst>
                <a:gd name="connsiteX0" fmla="*/ 127366 w 433585"/>
                <a:gd name="connsiteY0" fmla="*/ 176550 h 506552"/>
                <a:gd name="connsiteX1" fmla="*/ 155831 w 433585"/>
                <a:gd name="connsiteY1" fmla="*/ 161601 h 506552"/>
                <a:gd name="connsiteX2" fmla="*/ 149045 w 433585"/>
                <a:gd name="connsiteY2" fmla="*/ 133092 h 506552"/>
                <a:gd name="connsiteX3" fmla="*/ 166670 w 433585"/>
                <a:gd name="connsiteY3" fmla="*/ 123574 h 506552"/>
                <a:gd name="connsiteX4" fmla="*/ 153121 w 433585"/>
                <a:gd name="connsiteY4" fmla="*/ 93697 h 506552"/>
                <a:gd name="connsiteX5" fmla="*/ 161251 w 433585"/>
                <a:gd name="connsiteY5" fmla="*/ 70620 h 506552"/>
                <a:gd name="connsiteX6" fmla="*/ 185640 w 433585"/>
                <a:gd name="connsiteY6" fmla="*/ 62472 h 506552"/>
                <a:gd name="connsiteX7" fmla="*/ 257442 w 433585"/>
                <a:gd name="connsiteY7" fmla="*/ 0 h 506552"/>
                <a:gd name="connsiteX8" fmla="*/ 288616 w 433585"/>
                <a:gd name="connsiteY8" fmla="*/ 23077 h 506552"/>
                <a:gd name="connsiteX9" fmla="*/ 327899 w 433585"/>
                <a:gd name="connsiteY9" fmla="*/ 25793 h 506552"/>
                <a:gd name="connsiteX10" fmla="*/ 338739 w 433585"/>
                <a:gd name="connsiteY10" fmla="*/ 57039 h 506552"/>
                <a:gd name="connsiteX11" fmla="*/ 327899 w 433585"/>
                <a:gd name="connsiteY11" fmla="*/ 63819 h 506552"/>
                <a:gd name="connsiteX12" fmla="*/ 330609 w 433585"/>
                <a:gd name="connsiteY12" fmla="*/ 116795 h 506552"/>
                <a:gd name="connsiteX13" fmla="*/ 368548 w 433585"/>
                <a:gd name="connsiteY13" fmla="*/ 108646 h 506552"/>
                <a:gd name="connsiteX14" fmla="*/ 392937 w 433585"/>
                <a:gd name="connsiteY14" fmla="*/ 116795 h 506552"/>
                <a:gd name="connsiteX15" fmla="*/ 387517 w 433585"/>
                <a:gd name="connsiteY15" fmla="*/ 138524 h 506552"/>
                <a:gd name="connsiteX16" fmla="*/ 401067 w 433585"/>
                <a:gd name="connsiteY16" fmla="*/ 148020 h 506552"/>
                <a:gd name="connsiteX17" fmla="*/ 415982 w 433585"/>
                <a:gd name="connsiteY17" fmla="*/ 135808 h 506552"/>
                <a:gd name="connsiteX18" fmla="*/ 433586 w 433585"/>
                <a:gd name="connsiteY18" fmla="*/ 149389 h 506552"/>
                <a:gd name="connsiteX19" fmla="*/ 406487 w 433585"/>
                <a:gd name="connsiteY19" fmla="*/ 169749 h 506552"/>
                <a:gd name="connsiteX20" fmla="*/ 407853 w 433585"/>
                <a:gd name="connsiteY20" fmla="*/ 202343 h 506552"/>
                <a:gd name="connsiteX21" fmla="*/ 376678 w 433585"/>
                <a:gd name="connsiteY21" fmla="*/ 217292 h 506552"/>
                <a:gd name="connsiteX22" fmla="*/ 360418 w 433585"/>
                <a:gd name="connsiteY22" fmla="*/ 253950 h 506552"/>
                <a:gd name="connsiteX23" fmla="*/ 323845 w 433585"/>
                <a:gd name="connsiteY23" fmla="*/ 243085 h 506552"/>
                <a:gd name="connsiteX24" fmla="*/ 298090 w 433585"/>
                <a:gd name="connsiteY24" fmla="*/ 274332 h 506552"/>
                <a:gd name="connsiteX25" fmla="*/ 280487 w 433585"/>
                <a:gd name="connsiteY25" fmla="*/ 274332 h 506552"/>
                <a:gd name="connsiteX26" fmla="*/ 264227 w 433585"/>
                <a:gd name="connsiteY26" fmla="*/ 319138 h 506552"/>
                <a:gd name="connsiteX27" fmla="*/ 313006 w 433585"/>
                <a:gd name="connsiteY27" fmla="*/ 346299 h 506552"/>
                <a:gd name="connsiteX28" fmla="*/ 292671 w 433585"/>
                <a:gd name="connsiteY28" fmla="*/ 372113 h 506552"/>
                <a:gd name="connsiteX29" fmla="*/ 284541 w 433585"/>
                <a:gd name="connsiteY29" fmla="*/ 419636 h 506552"/>
                <a:gd name="connsiteX30" fmla="*/ 254732 w 433585"/>
                <a:gd name="connsiteY30" fmla="*/ 438649 h 506552"/>
                <a:gd name="connsiteX31" fmla="*/ 214083 w 433585"/>
                <a:gd name="connsiteY31" fmla="*/ 437301 h 506552"/>
                <a:gd name="connsiteX32" fmla="*/ 158541 w 433585"/>
                <a:gd name="connsiteY32" fmla="*/ 478043 h 506552"/>
                <a:gd name="connsiteX33" fmla="*/ 138206 w 433585"/>
                <a:gd name="connsiteY33" fmla="*/ 506553 h 506552"/>
                <a:gd name="connsiteX34" fmla="*/ 140915 w 433585"/>
                <a:gd name="connsiteY34" fmla="*/ 457662 h 506552"/>
                <a:gd name="connsiteX35" fmla="*/ 109762 w 433585"/>
                <a:gd name="connsiteY35" fmla="*/ 429153 h 506552"/>
                <a:gd name="connsiteX36" fmla="*/ 67748 w 433585"/>
                <a:gd name="connsiteY36" fmla="*/ 395190 h 506552"/>
                <a:gd name="connsiteX37" fmla="*/ 27099 w 433585"/>
                <a:gd name="connsiteY37" fmla="*/ 378893 h 506552"/>
                <a:gd name="connsiteX38" fmla="*/ 0 w 433585"/>
                <a:gd name="connsiteY38" fmla="*/ 344952 h 506552"/>
                <a:gd name="connsiteX39" fmla="*/ 9496 w 433585"/>
                <a:gd name="connsiteY39" fmla="*/ 313705 h 506552"/>
                <a:gd name="connsiteX40" fmla="*/ 9496 w 433585"/>
                <a:gd name="connsiteY40" fmla="*/ 286544 h 506552"/>
                <a:gd name="connsiteX41" fmla="*/ 75878 w 433585"/>
                <a:gd name="connsiteY41" fmla="*/ 274332 h 506552"/>
                <a:gd name="connsiteX42" fmla="*/ 100267 w 433585"/>
                <a:gd name="connsiteY42" fmla="*/ 294692 h 506552"/>
                <a:gd name="connsiteX43" fmla="*/ 116526 w 433585"/>
                <a:gd name="connsiteY43" fmla="*/ 268899 h 506552"/>
                <a:gd name="connsiteX44" fmla="*/ 146335 w 433585"/>
                <a:gd name="connsiteY44" fmla="*/ 260751 h 506552"/>
                <a:gd name="connsiteX45" fmla="*/ 121946 w 433585"/>
                <a:gd name="connsiteY45" fmla="*/ 234937 h 506552"/>
                <a:gd name="connsiteX46" fmla="*/ 130076 w 433585"/>
                <a:gd name="connsiteY46" fmla="*/ 215924 h 506552"/>
                <a:gd name="connsiteX47" fmla="*/ 127366 w 433585"/>
                <a:gd name="connsiteY47" fmla="*/ 176550 h 50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3585" h="506552">
                  <a:moveTo>
                    <a:pt x="127366" y="176550"/>
                  </a:moveTo>
                  <a:lnTo>
                    <a:pt x="155831" y="161601"/>
                  </a:lnTo>
                  <a:lnTo>
                    <a:pt x="149045" y="133092"/>
                  </a:lnTo>
                  <a:lnTo>
                    <a:pt x="166670" y="123574"/>
                  </a:lnTo>
                  <a:lnTo>
                    <a:pt x="153121" y="93697"/>
                  </a:lnTo>
                  <a:lnTo>
                    <a:pt x="161251" y="70620"/>
                  </a:lnTo>
                  <a:lnTo>
                    <a:pt x="185640" y="62472"/>
                  </a:lnTo>
                  <a:lnTo>
                    <a:pt x="257442" y="0"/>
                  </a:lnTo>
                  <a:lnTo>
                    <a:pt x="288616" y="23077"/>
                  </a:lnTo>
                  <a:lnTo>
                    <a:pt x="327899" y="25793"/>
                  </a:lnTo>
                  <a:lnTo>
                    <a:pt x="338739" y="57039"/>
                  </a:lnTo>
                  <a:lnTo>
                    <a:pt x="327899" y="63819"/>
                  </a:lnTo>
                  <a:lnTo>
                    <a:pt x="330609" y="116795"/>
                  </a:lnTo>
                  <a:lnTo>
                    <a:pt x="368548" y="108646"/>
                  </a:lnTo>
                  <a:lnTo>
                    <a:pt x="392937" y="116795"/>
                  </a:lnTo>
                  <a:lnTo>
                    <a:pt x="387517" y="138524"/>
                  </a:lnTo>
                  <a:lnTo>
                    <a:pt x="401067" y="148020"/>
                  </a:lnTo>
                  <a:lnTo>
                    <a:pt x="415982" y="135808"/>
                  </a:lnTo>
                  <a:lnTo>
                    <a:pt x="433586" y="149389"/>
                  </a:lnTo>
                  <a:lnTo>
                    <a:pt x="406487" y="169749"/>
                  </a:lnTo>
                  <a:lnTo>
                    <a:pt x="407853" y="202343"/>
                  </a:lnTo>
                  <a:lnTo>
                    <a:pt x="376678" y="217292"/>
                  </a:lnTo>
                  <a:lnTo>
                    <a:pt x="360418" y="253950"/>
                  </a:lnTo>
                  <a:lnTo>
                    <a:pt x="323845" y="243085"/>
                  </a:lnTo>
                  <a:lnTo>
                    <a:pt x="298090" y="274332"/>
                  </a:lnTo>
                  <a:lnTo>
                    <a:pt x="280487" y="274332"/>
                  </a:lnTo>
                  <a:lnTo>
                    <a:pt x="264227" y="319138"/>
                  </a:lnTo>
                  <a:lnTo>
                    <a:pt x="313006" y="346299"/>
                  </a:lnTo>
                  <a:lnTo>
                    <a:pt x="292671" y="372113"/>
                  </a:lnTo>
                  <a:lnTo>
                    <a:pt x="284541" y="419636"/>
                  </a:lnTo>
                  <a:lnTo>
                    <a:pt x="254732" y="438649"/>
                  </a:lnTo>
                  <a:lnTo>
                    <a:pt x="214083" y="437301"/>
                  </a:lnTo>
                  <a:lnTo>
                    <a:pt x="158541" y="478043"/>
                  </a:lnTo>
                  <a:lnTo>
                    <a:pt x="138206" y="506553"/>
                  </a:lnTo>
                  <a:lnTo>
                    <a:pt x="140915" y="457662"/>
                  </a:lnTo>
                  <a:lnTo>
                    <a:pt x="109762" y="429153"/>
                  </a:lnTo>
                  <a:lnTo>
                    <a:pt x="67748" y="395190"/>
                  </a:lnTo>
                  <a:lnTo>
                    <a:pt x="27099" y="378893"/>
                  </a:lnTo>
                  <a:lnTo>
                    <a:pt x="0" y="344952"/>
                  </a:lnTo>
                  <a:lnTo>
                    <a:pt x="9496" y="313705"/>
                  </a:lnTo>
                  <a:lnTo>
                    <a:pt x="9496" y="286544"/>
                  </a:lnTo>
                  <a:lnTo>
                    <a:pt x="75878" y="274332"/>
                  </a:lnTo>
                  <a:lnTo>
                    <a:pt x="100267" y="294692"/>
                  </a:lnTo>
                  <a:lnTo>
                    <a:pt x="116526" y="268899"/>
                  </a:lnTo>
                  <a:lnTo>
                    <a:pt x="146335" y="260751"/>
                  </a:lnTo>
                  <a:lnTo>
                    <a:pt x="121946" y="234937"/>
                  </a:lnTo>
                  <a:lnTo>
                    <a:pt x="130076" y="215924"/>
                  </a:lnTo>
                  <a:lnTo>
                    <a:pt x="127366" y="176550"/>
                  </a:lnTo>
                  <a:close/>
                </a:path>
              </a:pathLst>
            </a:custGeom>
            <a:grpFill/>
            <a:ln w="3175" cap="rnd" cmpd="sng">
              <a:solidFill>
                <a:srgbClr val="103140"/>
              </a:solidFill>
              <a:prstDash val="solid"/>
              <a:round/>
            </a:ln>
          </p:spPr>
          <p:txBody>
            <a:bodyPr rtlCol="0" anchor="ctr"/>
            <a:lstStyle/>
            <a:p>
              <a:endParaRPr lang="sv-SE"/>
            </a:p>
          </p:txBody>
        </p:sp>
        <p:sp>
          <p:nvSpPr>
            <p:cNvPr id="474" name="Frihandsfigur 473">
              <a:extLst>
                <a:ext uri="{FF2B5EF4-FFF2-40B4-BE49-F238E27FC236}">
                  <a16:creationId xmlns:a16="http://schemas.microsoft.com/office/drawing/2014/main" id="{02FB5789-6004-E8B5-9C29-C740C8B2611E}"/>
                </a:ext>
              </a:extLst>
            </p:cNvPr>
            <p:cNvSpPr/>
            <p:nvPr/>
          </p:nvSpPr>
          <p:spPr>
            <a:xfrm>
              <a:off x="3978413" y="11084096"/>
              <a:ext cx="365838" cy="358532"/>
            </a:xfrm>
            <a:custGeom>
              <a:avLst/>
              <a:gdLst>
                <a:gd name="connsiteX0" fmla="*/ 235762 w 365838"/>
                <a:gd name="connsiteY0" fmla="*/ 240390 h 358532"/>
                <a:gd name="connsiteX1" fmla="*/ 264227 w 365838"/>
                <a:gd name="connsiteY1" fmla="*/ 225441 h 358532"/>
                <a:gd name="connsiteX2" fmla="*/ 257442 w 365838"/>
                <a:gd name="connsiteY2" fmla="*/ 196932 h 358532"/>
                <a:gd name="connsiteX3" fmla="*/ 275067 w 365838"/>
                <a:gd name="connsiteY3" fmla="*/ 187415 h 358532"/>
                <a:gd name="connsiteX4" fmla="*/ 261517 w 365838"/>
                <a:gd name="connsiteY4" fmla="*/ 157537 h 358532"/>
                <a:gd name="connsiteX5" fmla="*/ 269647 w 365838"/>
                <a:gd name="connsiteY5" fmla="*/ 134460 h 358532"/>
                <a:gd name="connsiteX6" fmla="*/ 294036 w 365838"/>
                <a:gd name="connsiteY6" fmla="*/ 126312 h 358532"/>
                <a:gd name="connsiteX7" fmla="*/ 365838 w 365838"/>
                <a:gd name="connsiteY7" fmla="*/ 63840 h 358532"/>
                <a:gd name="connsiteX8" fmla="*/ 317060 w 365838"/>
                <a:gd name="connsiteY8" fmla="*/ 19013 h 358532"/>
                <a:gd name="connsiteX9" fmla="*/ 288616 w 365838"/>
                <a:gd name="connsiteY9" fmla="*/ 10865 h 358532"/>
                <a:gd name="connsiteX10" fmla="*/ 219503 w 365838"/>
                <a:gd name="connsiteY10" fmla="*/ 23098 h 358532"/>
                <a:gd name="connsiteX11" fmla="*/ 205953 w 365838"/>
                <a:gd name="connsiteY11" fmla="*/ 65188 h 358532"/>
                <a:gd name="connsiteX12" fmla="*/ 162595 w 365838"/>
                <a:gd name="connsiteY12" fmla="*/ 71989 h 358532"/>
                <a:gd name="connsiteX13" fmla="*/ 166670 w 365838"/>
                <a:gd name="connsiteY13" fmla="*/ 23098 h 358532"/>
                <a:gd name="connsiteX14" fmla="*/ 149045 w 365838"/>
                <a:gd name="connsiteY14" fmla="*/ 0 h 358532"/>
                <a:gd name="connsiteX15" fmla="*/ 92137 w 365838"/>
                <a:gd name="connsiteY15" fmla="*/ 29878 h 358532"/>
                <a:gd name="connsiteX16" fmla="*/ 46069 w 365838"/>
                <a:gd name="connsiteY16" fmla="*/ 16297 h 358532"/>
                <a:gd name="connsiteX17" fmla="*/ 27099 w 365838"/>
                <a:gd name="connsiteY17" fmla="*/ 32594 h 358532"/>
                <a:gd name="connsiteX18" fmla="*/ 29809 w 365838"/>
                <a:gd name="connsiteY18" fmla="*/ 59755 h 358532"/>
                <a:gd name="connsiteX19" fmla="*/ 2710 w 365838"/>
                <a:gd name="connsiteY19" fmla="*/ 73336 h 358532"/>
                <a:gd name="connsiteX20" fmla="*/ 0 w 365838"/>
                <a:gd name="connsiteY20" fmla="*/ 112731 h 358532"/>
                <a:gd name="connsiteX21" fmla="*/ 32519 w 365838"/>
                <a:gd name="connsiteY21" fmla="*/ 154821 h 358532"/>
                <a:gd name="connsiteX22" fmla="*/ 58274 w 365838"/>
                <a:gd name="connsiteY22" fmla="*/ 199648 h 358532"/>
                <a:gd name="connsiteX23" fmla="*/ 62328 w 365838"/>
                <a:gd name="connsiteY23" fmla="*/ 256687 h 358532"/>
                <a:gd name="connsiteX24" fmla="*/ 78587 w 365838"/>
                <a:gd name="connsiteY24" fmla="*/ 297430 h 358532"/>
                <a:gd name="connsiteX25" fmla="*/ 102977 w 365838"/>
                <a:gd name="connsiteY25" fmla="*/ 315074 h 358532"/>
                <a:gd name="connsiteX26" fmla="*/ 117892 w 365838"/>
                <a:gd name="connsiteY26" fmla="*/ 350384 h 358532"/>
                <a:gd name="connsiteX27" fmla="*/ 184274 w 365838"/>
                <a:gd name="connsiteY27" fmla="*/ 338172 h 358532"/>
                <a:gd name="connsiteX28" fmla="*/ 208663 w 365838"/>
                <a:gd name="connsiteY28" fmla="*/ 358533 h 358532"/>
                <a:gd name="connsiteX29" fmla="*/ 224923 w 365838"/>
                <a:gd name="connsiteY29" fmla="*/ 332740 h 358532"/>
                <a:gd name="connsiteX30" fmla="*/ 254732 w 365838"/>
                <a:gd name="connsiteY30" fmla="*/ 324591 h 358532"/>
                <a:gd name="connsiteX31" fmla="*/ 230343 w 365838"/>
                <a:gd name="connsiteY31" fmla="*/ 298777 h 358532"/>
                <a:gd name="connsiteX32" fmla="*/ 238472 w 365838"/>
                <a:gd name="connsiteY32" fmla="*/ 279764 h 358532"/>
                <a:gd name="connsiteX33" fmla="*/ 235762 w 365838"/>
                <a:gd name="connsiteY33" fmla="*/ 240390 h 35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5838" h="358532">
                  <a:moveTo>
                    <a:pt x="235762" y="240390"/>
                  </a:moveTo>
                  <a:lnTo>
                    <a:pt x="264227" y="225441"/>
                  </a:lnTo>
                  <a:lnTo>
                    <a:pt x="257442" y="196932"/>
                  </a:lnTo>
                  <a:lnTo>
                    <a:pt x="275067" y="187415"/>
                  </a:lnTo>
                  <a:lnTo>
                    <a:pt x="261517" y="157537"/>
                  </a:lnTo>
                  <a:lnTo>
                    <a:pt x="269647" y="134460"/>
                  </a:lnTo>
                  <a:lnTo>
                    <a:pt x="294036" y="126312"/>
                  </a:lnTo>
                  <a:lnTo>
                    <a:pt x="365838" y="63840"/>
                  </a:lnTo>
                  <a:lnTo>
                    <a:pt x="317060" y="19013"/>
                  </a:lnTo>
                  <a:lnTo>
                    <a:pt x="288616" y="10865"/>
                  </a:lnTo>
                  <a:lnTo>
                    <a:pt x="219503" y="23098"/>
                  </a:lnTo>
                  <a:lnTo>
                    <a:pt x="205953" y="65188"/>
                  </a:lnTo>
                  <a:lnTo>
                    <a:pt x="162595" y="71989"/>
                  </a:lnTo>
                  <a:lnTo>
                    <a:pt x="166670" y="23098"/>
                  </a:lnTo>
                  <a:lnTo>
                    <a:pt x="149045" y="0"/>
                  </a:lnTo>
                  <a:lnTo>
                    <a:pt x="92137" y="29878"/>
                  </a:lnTo>
                  <a:lnTo>
                    <a:pt x="46069" y="16297"/>
                  </a:lnTo>
                  <a:lnTo>
                    <a:pt x="27099" y="32594"/>
                  </a:lnTo>
                  <a:lnTo>
                    <a:pt x="29809" y="59755"/>
                  </a:lnTo>
                  <a:lnTo>
                    <a:pt x="2710" y="73336"/>
                  </a:lnTo>
                  <a:lnTo>
                    <a:pt x="0" y="112731"/>
                  </a:lnTo>
                  <a:lnTo>
                    <a:pt x="32519" y="154821"/>
                  </a:lnTo>
                  <a:lnTo>
                    <a:pt x="58274" y="199648"/>
                  </a:lnTo>
                  <a:lnTo>
                    <a:pt x="62328" y="256687"/>
                  </a:lnTo>
                  <a:lnTo>
                    <a:pt x="78587" y="297430"/>
                  </a:lnTo>
                  <a:lnTo>
                    <a:pt x="102977" y="315074"/>
                  </a:lnTo>
                  <a:lnTo>
                    <a:pt x="117892" y="350384"/>
                  </a:lnTo>
                  <a:lnTo>
                    <a:pt x="184274" y="338172"/>
                  </a:lnTo>
                  <a:lnTo>
                    <a:pt x="208663" y="358533"/>
                  </a:lnTo>
                  <a:lnTo>
                    <a:pt x="224923" y="332740"/>
                  </a:lnTo>
                  <a:lnTo>
                    <a:pt x="254732" y="324591"/>
                  </a:lnTo>
                  <a:lnTo>
                    <a:pt x="230343" y="298777"/>
                  </a:lnTo>
                  <a:lnTo>
                    <a:pt x="238472" y="279764"/>
                  </a:lnTo>
                  <a:lnTo>
                    <a:pt x="235762" y="240390"/>
                  </a:lnTo>
                  <a:close/>
                </a:path>
              </a:pathLst>
            </a:custGeom>
            <a:grpFill/>
            <a:ln w="3175" cap="rnd" cmpd="sng">
              <a:solidFill>
                <a:srgbClr val="103140"/>
              </a:solidFill>
              <a:prstDash val="solid"/>
              <a:round/>
            </a:ln>
          </p:spPr>
          <p:txBody>
            <a:bodyPr rtlCol="0" anchor="ctr"/>
            <a:lstStyle/>
            <a:p>
              <a:endParaRPr lang="sv-SE"/>
            </a:p>
          </p:txBody>
        </p:sp>
        <p:sp>
          <p:nvSpPr>
            <p:cNvPr id="475" name="Frihandsfigur 474">
              <a:extLst>
                <a:ext uri="{FF2B5EF4-FFF2-40B4-BE49-F238E27FC236}">
                  <a16:creationId xmlns:a16="http://schemas.microsoft.com/office/drawing/2014/main" id="{75F053AB-A3FF-B663-62DB-F22FF06B3056}"/>
                </a:ext>
              </a:extLst>
            </p:cNvPr>
            <p:cNvSpPr/>
            <p:nvPr/>
          </p:nvSpPr>
          <p:spPr>
            <a:xfrm>
              <a:off x="3878146" y="10817913"/>
              <a:ext cx="261517" cy="298777"/>
            </a:xfrm>
            <a:custGeom>
              <a:avLst/>
              <a:gdLst>
                <a:gd name="connsiteX0" fmla="*/ 2710 w 261517"/>
                <a:gd name="connsiteY0" fmla="*/ 168402 h 298777"/>
                <a:gd name="connsiteX1" fmla="*/ 20335 w 261517"/>
                <a:gd name="connsiteY1" fmla="*/ 217292 h 298777"/>
                <a:gd name="connsiteX2" fmla="*/ 28465 w 261517"/>
                <a:gd name="connsiteY2" fmla="*/ 234958 h 298777"/>
                <a:gd name="connsiteX3" fmla="*/ 42014 w 261517"/>
                <a:gd name="connsiteY3" fmla="*/ 241738 h 298777"/>
                <a:gd name="connsiteX4" fmla="*/ 51488 w 261517"/>
                <a:gd name="connsiteY4" fmla="*/ 236306 h 298777"/>
                <a:gd name="connsiteX5" fmla="*/ 58274 w 261517"/>
                <a:gd name="connsiteY5" fmla="*/ 221377 h 298777"/>
                <a:gd name="connsiteX6" fmla="*/ 71824 w 261517"/>
                <a:gd name="connsiteY6" fmla="*/ 172487 h 298777"/>
                <a:gd name="connsiteX7" fmla="*/ 79953 w 261517"/>
                <a:gd name="connsiteY7" fmla="*/ 148041 h 298777"/>
                <a:gd name="connsiteX8" fmla="*/ 90793 w 261517"/>
                <a:gd name="connsiteY8" fmla="*/ 137176 h 298777"/>
                <a:gd name="connsiteX9" fmla="*/ 101633 w 261517"/>
                <a:gd name="connsiteY9" fmla="*/ 143956 h 298777"/>
                <a:gd name="connsiteX10" fmla="*/ 105687 w 261517"/>
                <a:gd name="connsiteY10" fmla="*/ 165686 h 298777"/>
                <a:gd name="connsiteX11" fmla="*/ 104342 w 261517"/>
                <a:gd name="connsiteY11" fmla="*/ 213229 h 298777"/>
                <a:gd name="connsiteX12" fmla="*/ 89427 w 261517"/>
                <a:gd name="connsiteY12" fmla="*/ 249886 h 298777"/>
                <a:gd name="connsiteX13" fmla="*/ 96213 w 261517"/>
                <a:gd name="connsiteY13" fmla="*/ 259404 h 298777"/>
                <a:gd name="connsiteX14" fmla="*/ 115182 w 261517"/>
                <a:gd name="connsiteY14" fmla="*/ 255319 h 298777"/>
                <a:gd name="connsiteX15" fmla="*/ 123312 w 261517"/>
                <a:gd name="connsiteY15" fmla="*/ 264836 h 298777"/>
                <a:gd name="connsiteX16" fmla="*/ 127366 w 261517"/>
                <a:gd name="connsiteY16" fmla="*/ 298777 h 298777"/>
                <a:gd name="connsiteX17" fmla="*/ 146335 w 261517"/>
                <a:gd name="connsiteY17" fmla="*/ 282480 h 298777"/>
                <a:gd name="connsiteX18" fmla="*/ 192404 w 261517"/>
                <a:gd name="connsiteY18" fmla="*/ 296061 h 298777"/>
                <a:gd name="connsiteX19" fmla="*/ 249312 w 261517"/>
                <a:gd name="connsiteY19" fmla="*/ 266183 h 298777"/>
                <a:gd name="connsiteX20" fmla="*/ 261517 w 261517"/>
                <a:gd name="connsiteY20" fmla="*/ 198279 h 298777"/>
                <a:gd name="connsiteX21" fmla="*/ 254732 w 261517"/>
                <a:gd name="connsiteY21" fmla="*/ 164338 h 298777"/>
                <a:gd name="connsiteX22" fmla="*/ 247968 w 261517"/>
                <a:gd name="connsiteY22" fmla="*/ 154821 h 298777"/>
                <a:gd name="connsiteX23" fmla="*/ 233052 w 261517"/>
                <a:gd name="connsiteY23" fmla="*/ 149389 h 298777"/>
                <a:gd name="connsiteX24" fmla="*/ 228998 w 261517"/>
                <a:gd name="connsiteY24" fmla="*/ 137176 h 298777"/>
                <a:gd name="connsiteX25" fmla="*/ 234418 w 261517"/>
                <a:gd name="connsiteY25" fmla="*/ 114079 h 298777"/>
                <a:gd name="connsiteX26" fmla="*/ 230343 w 261517"/>
                <a:gd name="connsiteY26" fmla="*/ 93718 h 298777"/>
                <a:gd name="connsiteX27" fmla="*/ 222213 w 261517"/>
                <a:gd name="connsiteY27" fmla="*/ 76052 h 298777"/>
                <a:gd name="connsiteX28" fmla="*/ 231708 w 261517"/>
                <a:gd name="connsiteY28" fmla="*/ 38026 h 298777"/>
                <a:gd name="connsiteX29" fmla="*/ 201899 w 261517"/>
                <a:gd name="connsiteY29" fmla="*/ 0 h 298777"/>
                <a:gd name="connsiteX30" fmla="*/ 158541 w 261517"/>
                <a:gd name="connsiteY30" fmla="*/ 25814 h 298777"/>
                <a:gd name="connsiteX31" fmla="*/ 121946 w 261517"/>
                <a:gd name="connsiteY31" fmla="*/ 38026 h 298777"/>
                <a:gd name="connsiteX32" fmla="*/ 66404 w 261517"/>
                <a:gd name="connsiteY32" fmla="*/ 47543 h 298777"/>
                <a:gd name="connsiteX33" fmla="*/ 54198 w 261517"/>
                <a:gd name="connsiteY33" fmla="*/ 33963 h 298777"/>
                <a:gd name="connsiteX34" fmla="*/ 18969 w 261517"/>
                <a:gd name="connsiteY34" fmla="*/ 32594 h 298777"/>
                <a:gd name="connsiteX35" fmla="*/ 18969 w 261517"/>
                <a:gd name="connsiteY35" fmla="*/ 66556 h 298777"/>
                <a:gd name="connsiteX36" fmla="*/ 20335 w 261517"/>
                <a:gd name="connsiteY36" fmla="*/ 93718 h 298777"/>
                <a:gd name="connsiteX37" fmla="*/ 5420 w 261517"/>
                <a:gd name="connsiteY37" fmla="*/ 133092 h 298777"/>
                <a:gd name="connsiteX38" fmla="*/ 0 w 261517"/>
                <a:gd name="connsiteY38" fmla="*/ 152105 h 298777"/>
                <a:gd name="connsiteX39" fmla="*/ 2710 w 261517"/>
                <a:gd name="connsiteY39" fmla="*/ 168402 h 2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1517" h="298777">
                  <a:moveTo>
                    <a:pt x="2710" y="168402"/>
                  </a:moveTo>
                  <a:lnTo>
                    <a:pt x="20335" y="217292"/>
                  </a:lnTo>
                  <a:lnTo>
                    <a:pt x="28465" y="234958"/>
                  </a:lnTo>
                  <a:lnTo>
                    <a:pt x="42014" y="241738"/>
                  </a:lnTo>
                  <a:lnTo>
                    <a:pt x="51488" y="236306"/>
                  </a:lnTo>
                  <a:lnTo>
                    <a:pt x="58274" y="221377"/>
                  </a:lnTo>
                  <a:lnTo>
                    <a:pt x="71824" y="172487"/>
                  </a:lnTo>
                  <a:lnTo>
                    <a:pt x="79953" y="148041"/>
                  </a:lnTo>
                  <a:lnTo>
                    <a:pt x="90793" y="137176"/>
                  </a:lnTo>
                  <a:lnTo>
                    <a:pt x="101633" y="143956"/>
                  </a:lnTo>
                  <a:lnTo>
                    <a:pt x="105687" y="165686"/>
                  </a:lnTo>
                  <a:lnTo>
                    <a:pt x="104342" y="213229"/>
                  </a:lnTo>
                  <a:lnTo>
                    <a:pt x="89427" y="249886"/>
                  </a:lnTo>
                  <a:lnTo>
                    <a:pt x="96213" y="259404"/>
                  </a:lnTo>
                  <a:lnTo>
                    <a:pt x="115182" y="255319"/>
                  </a:lnTo>
                  <a:lnTo>
                    <a:pt x="123312" y="264836"/>
                  </a:lnTo>
                  <a:lnTo>
                    <a:pt x="127366" y="298777"/>
                  </a:lnTo>
                  <a:lnTo>
                    <a:pt x="146335" y="282480"/>
                  </a:lnTo>
                  <a:lnTo>
                    <a:pt x="192404" y="296061"/>
                  </a:lnTo>
                  <a:lnTo>
                    <a:pt x="249312" y="266183"/>
                  </a:lnTo>
                  <a:lnTo>
                    <a:pt x="261517" y="198279"/>
                  </a:lnTo>
                  <a:lnTo>
                    <a:pt x="254732" y="164338"/>
                  </a:lnTo>
                  <a:lnTo>
                    <a:pt x="247968" y="154821"/>
                  </a:lnTo>
                  <a:lnTo>
                    <a:pt x="233052" y="149389"/>
                  </a:lnTo>
                  <a:lnTo>
                    <a:pt x="228998" y="137176"/>
                  </a:lnTo>
                  <a:lnTo>
                    <a:pt x="234418" y="114079"/>
                  </a:lnTo>
                  <a:lnTo>
                    <a:pt x="230343" y="93718"/>
                  </a:lnTo>
                  <a:lnTo>
                    <a:pt x="222213" y="76052"/>
                  </a:lnTo>
                  <a:lnTo>
                    <a:pt x="231708" y="38026"/>
                  </a:lnTo>
                  <a:lnTo>
                    <a:pt x="201899" y="0"/>
                  </a:lnTo>
                  <a:lnTo>
                    <a:pt x="158541" y="25814"/>
                  </a:lnTo>
                  <a:lnTo>
                    <a:pt x="121946" y="38026"/>
                  </a:lnTo>
                  <a:lnTo>
                    <a:pt x="66404" y="47543"/>
                  </a:lnTo>
                  <a:lnTo>
                    <a:pt x="54198" y="33963"/>
                  </a:lnTo>
                  <a:lnTo>
                    <a:pt x="18969" y="32594"/>
                  </a:lnTo>
                  <a:lnTo>
                    <a:pt x="18969" y="66556"/>
                  </a:lnTo>
                  <a:lnTo>
                    <a:pt x="20335" y="93718"/>
                  </a:lnTo>
                  <a:lnTo>
                    <a:pt x="5420" y="133092"/>
                  </a:lnTo>
                  <a:lnTo>
                    <a:pt x="0" y="152105"/>
                  </a:lnTo>
                  <a:lnTo>
                    <a:pt x="2710" y="168402"/>
                  </a:lnTo>
                  <a:close/>
                </a:path>
              </a:pathLst>
            </a:custGeom>
            <a:grpFill/>
            <a:ln w="3175" cap="rnd" cmpd="sng">
              <a:solidFill>
                <a:srgbClr val="103140"/>
              </a:solidFill>
              <a:prstDash val="solid"/>
              <a:round/>
            </a:ln>
          </p:spPr>
          <p:txBody>
            <a:bodyPr rtlCol="0" anchor="ctr"/>
            <a:lstStyle/>
            <a:p>
              <a:endParaRPr lang="sv-SE"/>
            </a:p>
          </p:txBody>
        </p:sp>
        <p:sp>
          <p:nvSpPr>
            <p:cNvPr id="476" name="Frihandsfigur 475">
              <a:extLst>
                <a:ext uri="{FF2B5EF4-FFF2-40B4-BE49-F238E27FC236}">
                  <a16:creationId xmlns:a16="http://schemas.microsoft.com/office/drawing/2014/main" id="{311DEAE0-7D49-AC98-7C4B-5B524923FF31}"/>
                </a:ext>
              </a:extLst>
            </p:cNvPr>
            <p:cNvSpPr/>
            <p:nvPr/>
          </p:nvSpPr>
          <p:spPr>
            <a:xfrm>
              <a:off x="3968939" y="10690254"/>
              <a:ext cx="264205" cy="127659"/>
            </a:xfrm>
            <a:custGeom>
              <a:avLst/>
              <a:gdLst>
                <a:gd name="connsiteX0" fmla="*/ 176144 w 264205"/>
                <a:gd name="connsiteY0" fmla="*/ 0 h 127659"/>
                <a:gd name="connsiteX1" fmla="*/ 200534 w 264205"/>
                <a:gd name="connsiteY1" fmla="*/ 6801 h 127659"/>
                <a:gd name="connsiteX2" fmla="*/ 222213 w 264205"/>
                <a:gd name="connsiteY2" fmla="*/ 10865 h 127659"/>
                <a:gd name="connsiteX3" fmla="*/ 264206 w 264205"/>
                <a:gd name="connsiteY3" fmla="*/ 120880 h 127659"/>
                <a:gd name="connsiteX4" fmla="*/ 237106 w 264205"/>
                <a:gd name="connsiteY4" fmla="*/ 120880 h 127659"/>
                <a:gd name="connsiteX5" fmla="*/ 208663 w 264205"/>
                <a:gd name="connsiteY5" fmla="*/ 123596 h 127659"/>
                <a:gd name="connsiteX6" fmla="*/ 185618 w 264205"/>
                <a:gd name="connsiteY6" fmla="*/ 111362 h 127659"/>
                <a:gd name="connsiteX7" fmla="*/ 168015 w 264205"/>
                <a:gd name="connsiteY7" fmla="*/ 118163 h 127659"/>
                <a:gd name="connsiteX8" fmla="*/ 154465 w 264205"/>
                <a:gd name="connsiteY8" fmla="*/ 99150 h 127659"/>
                <a:gd name="connsiteX9" fmla="*/ 111106 w 264205"/>
                <a:gd name="connsiteY9" fmla="*/ 127659 h 127659"/>
                <a:gd name="connsiteX10" fmla="*/ 82641 w 264205"/>
                <a:gd name="connsiteY10" fmla="*/ 108646 h 127659"/>
                <a:gd name="connsiteX11" fmla="*/ 54198 w 264205"/>
                <a:gd name="connsiteY11" fmla="*/ 96434 h 127659"/>
                <a:gd name="connsiteX12" fmla="*/ 35229 w 264205"/>
                <a:gd name="connsiteY12" fmla="*/ 97782 h 127659"/>
                <a:gd name="connsiteX13" fmla="*/ 24389 w 264205"/>
                <a:gd name="connsiteY13" fmla="*/ 101866 h 127659"/>
                <a:gd name="connsiteX14" fmla="*/ 4054 w 264205"/>
                <a:gd name="connsiteY14" fmla="*/ 78769 h 127659"/>
                <a:gd name="connsiteX15" fmla="*/ 8130 w 264205"/>
                <a:gd name="connsiteY15" fmla="*/ 71989 h 127659"/>
                <a:gd name="connsiteX16" fmla="*/ 0 w 264205"/>
                <a:gd name="connsiteY16" fmla="*/ 50259 h 127659"/>
                <a:gd name="connsiteX17" fmla="*/ 13550 w 264205"/>
                <a:gd name="connsiteY17" fmla="*/ 44827 h 127659"/>
                <a:gd name="connsiteX18" fmla="*/ 29809 w 264205"/>
                <a:gd name="connsiteY18" fmla="*/ 39395 h 127659"/>
                <a:gd name="connsiteX19" fmla="*/ 39283 w 264205"/>
                <a:gd name="connsiteY19" fmla="*/ 40742 h 127659"/>
                <a:gd name="connsiteX20" fmla="*/ 67748 w 264205"/>
                <a:gd name="connsiteY20" fmla="*/ 10865 h 127659"/>
                <a:gd name="connsiteX21" fmla="*/ 79932 w 264205"/>
                <a:gd name="connsiteY21" fmla="*/ 4085 h 127659"/>
                <a:gd name="connsiteX22" fmla="*/ 134130 w 264205"/>
                <a:gd name="connsiteY22" fmla="*/ 2716 h 127659"/>
                <a:gd name="connsiteX23" fmla="*/ 176144 w 264205"/>
                <a:gd name="connsiteY23" fmla="*/ 0 h 1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205" h="127659">
                  <a:moveTo>
                    <a:pt x="176144" y="0"/>
                  </a:moveTo>
                  <a:lnTo>
                    <a:pt x="200534" y="6801"/>
                  </a:lnTo>
                  <a:lnTo>
                    <a:pt x="222213" y="10865"/>
                  </a:lnTo>
                  <a:lnTo>
                    <a:pt x="264206" y="120880"/>
                  </a:lnTo>
                  <a:lnTo>
                    <a:pt x="237106" y="120880"/>
                  </a:lnTo>
                  <a:lnTo>
                    <a:pt x="208663" y="123596"/>
                  </a:lnTo>
                  <a:lnTo>
                    <a:pt x="185618" y="111362"/>
                  </a:lnTo>
                  <a:lnTo>
                    <a:pt x="168015" y="118163"/>
                  </a:lnTo>
                  <a:lnTo>
                    <a:pt x="154465" y="99150"/>
                  </a:lnTo>
                  <a:lnTo>
                    <a:pt x="111106" y="127659"/>
                  </a:lnTo>
                  <a:lnTo>
                    <a:pt x="82641" y="108646"/>
                  </a:lnTo>
                  <a:lnTo>
                    <a:pt x="54198" y="96434"/>
                  </a:lnTo>
                  <a:lnTo>
                    <a:pt x="35229" y="97782"/>
                  </a:lnTo>
                  <a:lnTo>
                    <a:pt x="24389" y="101866"/>
                  </a:lnTo>
                  <a:lnTo>
                    <a:pt x="4054" y="78769"/>
                  </a:lnTo>
                  <a:lnTo>
                    <a:pt x="8130" y="71989"/>
                  </a:lnTo>
                  <a:lnTo>
                    <a:pt x="0" y="50259"/>
                  </a:lnTo>
                  <a:lnTo>
                    <a:pt x="13550" y="44827"/>
                  </a:lnTo>
                  <a:lnTo>
                    <a:pt x="29809" y="39395"/>
                  </a:lnTo>
                  <a:lnTo>
                    <a:pt x="39283" y="40742"/>
                  </a:lnTo>
                  <a:lnTo>
                    <a:pt x="67748" y="10865"/>
                  </a:lnTo>
                  <a:lnTo>
                    <a:pt x="79932" y="4085"/>
                  </a:lnTo>
                  <a:lnTo>
                    <a:pt x="134130" y="2716"/>
                  </a:lnTo>
                  <a:lnTo>
                    <a:pt x="176144" y="0"/>
                  </a:lnTo>
                  <a:close/>
                </a:path>
              </a:pathLst>
            </a:custGeom>
            <a:grpFill/>
            <a:ln w="3175" cap="rnd" cmpd="sng">
              <a:solidFill>
                <a:srgbClr val="103140"/>
              </a:solidFill>
              <a:prstDash val="solid"/>
              <a:round/>
            </a:ln>
          </p:spPr>
          <p:txBody>
            <a:bodyPr rtlCol="0" anchor="ctr"/>
            <a:lstStyle/>
            <a:p>
              <a:endParaRPr lang="sv-SE"/>
            </a:p>
          </p:txBody>
        </p:sp>
        <p:sp>
          <p:nvSpPr>
            <p:cNvPr id="477" name="Frihandsfigur 476">
              <a:extLst>
                <a:ext uri="{FF2B5EF4-FFF2-40B4-BE49-F238E27FC236}">
                  <a16:creationId xmlns:a16="http://schemas.microsoft.com/office/drawing/2014/main" id="{7B9F5635-7B11-B749-E6AC-72D9A1A7C30E}"/>
                </a:ext>
              </a:extLst>
            </p:cNvPr>
            <p:cNvSpPr/>
            <p:nvPr/>
          </p:nvSpPr>
          <p:spPr>
            <a:xfrm>
              <a:off x="3720971" y="10606053"/>
              <a:ext cx="63693" cy="119510"/>
            </a:xfrm>
            <a:custGeom>
              <a:avLst/>
              <a:gdLst>
                <a:gd name="connsiteX0" fmla="*/ 0 w 63693"/>
                <a:gd name="connsiteY0" fmla="*/ 50259 h 119510"/>
                <a:gd name="connsiteX1" fmla="*/ 9496 w 63693"/>
                <a:gd name="connsiteY1" fmla="*/ 54323 h 119510"/>
                <a:gd name="connsiteX2" fmla="*/ 32519 w 63693"/>
                <a:gd name="connsiteY2" fmla="*/ 24445 h 119510"/>
                <a:gd name="connsiteX3" fmla="*/ 14915 w 63693"/>
                <a:gd name="connsiteY3" fmla="*/ 0 h 119510"/>
                <a:gd name="connsiteX4" fmla="*/ 0 w 63693"/>
                <a:gd name="connsiteY4" fmla="*/ 50259 h 119510"/>
                <a:gd name="connsiteX5" fmla="*/ 47434 w 63693"/>
                <a:gd name="connsiteY5" fmla="*/ 42111 h 119510"/>
                <a:gd name="connsiteX6" fmla="*/ 56908 w 63693"/>
                <a:gd name="connsiteY6" fmla="*/ 38026 h 119510"/>
                <a:gd name="connsiteX7" fmla="*/ 63694 w 63693"/>
                <a:gd name="connsiteY7" fmla="*/ 55692 h 119510"/>
                <a:gd name="connsiteX8" fmla="*/ 56908 w 63693"/>
                <a:gd name="connsiteY8" fmla="*/ 67904 h 119510"/>
                <a:gd name="connsiteX9" fmla="*/ 50144 w 63693"/>
                <a:gd name="connsiteY9" fmla="*/ 86917 h 119510"/>
                <a:gd name="connsiteX10" fmla="*/ 50144 w 63693"/>
                <a:gd name="connsiteY10" fmla="*/ 104583 h 119510"/>
                <a:gd name="connsiteX11" fmla="*/ 46069 w 63693"/>
                <a:gd name="connsiteY11" fmla="*/ 115447 h 119510"/>
                <a:gd name="connsiteX12" fmla="*/ 40649 w 63693"/>
                <a:gd name="connsiteY12" fmla="*/ 119511 h 119510"/>
                <a:gd name="connsiteX13" fmla="*/ 14915 w 63693"/>
                <a:gd name="connsiteY13" fmla="*/ 99150 h 119510"/>
                <a:gd name="connsiteX14" fmla="*/ 13550 w 63693"/>
                <a:gd name="connsiteY14" fmla="*/ 89633 h 119510"/>
                <a:gd name="connsiteX15" fmla="*/ 27099 w 63693"/>
                <a:gd name="connsiteY15" fmla="*/ 91002 h 119510"/>
                <a:gd name="connsiteX16" fmla="*/ 28465 w 63693"/>
                <a:gd name="connsiteY16" fmla="*/ 81485 h 119510"/>
                <a:gd name="connsiteX17" fmla="*/ 24389 w 63693"/>
                <a:gd name="connsiteY17" fmla="*/ 77421 h 119510"/>
                <a:gd name="connsiteX18" fmla="*/ 25755 w 63693"/>
                <a:gd name="connsiteY18" fmla="*/ 67904 h 119510"/>
                <a:gd name="connsiteX19" fmla="*/ 35229 w 63693"/>
                <a:gd name="connsiteY19" fmla="*/ 69273 h 119510"/>
                <a:gd name="connsiteX20" fmla="*/ 36595 w 63693"/>
                <a:gd name="connsiteY20" fmla="*/ 50259 h 119510"/>
                <a:gd name="connsiteX21" fmla="*/ 47434 w 63693"/>
                <a:gd name="connsiteY21" fmla="*/ 42111 h 11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693" h="119510">
                  <a:moveTo>
                    <a:pt x="0" y="50259"/>
                  </a:moveTo>
                  <a:lnTo>
                    <a:pt x="9496" y="54323"/>
                  </a:lnTo>
                  <a:lnTo>
                    <a:pt x="32519" y="24445"/>
                  </a:lnTo>
                  <a:lnTo>
                    <a:pt x="14915" y="0"/>
                  </a:lnTo>
                  <a:lnTo>
                    <a:pt x="0" y="50259"/>
                  </a:lnTo>
                  <a:close/>
                  <a:moveTo>
                    <a:pt x="47434" y="42111"/>
                  </a:moveTo>
                  <a:lnTo>
                    <a:pt x="56908" y="38026"/>
                  </a:lnTo>
                  <a:lnTo>
                    <a:pt x="63694" y="55692"/>
                  </a:lnTo>
                  <a:lnTo>
                    <a:pt x="56908" y="67904"/>
                  </a:lnTo>
                  <a:lnTo>
                    <a:pt x="50144" y="86917"/>
                  </a:lnTo>
                  <a:lnTo>
                    <a:pt x="50144" y="104583"/>
                  </a:lnTo>
                  <a:lnTo>
                    <a:pt x="46069" y="115447"/>
                  </a:lnTo>
                  <a:lnTo>
                    <a:pt x="40649" y="119511"/>
                  </a:lnTo>
                  <a:lnTo>
                    <a:pt x="14915" y="99150"/>
                  </a:lnTo>
                  <a:lnTo>
                    <a:pt x="13550" y="89633"/>
                  </a:lnTo>
                  <a:lnTo>
                    <a:pt x="27099" y="91002"/>
                  </a:lnTo>
                  <a:lnTo>
                    <a:pt x="28465" y="81485"/>
                  </a:lnTo>
                  <a:lnTo>
                    <a:pt x="24389" y="77421"/>
                  </a:lnTo>
                  <a:lnTo>
                    <a:pt x="25755" y="67904"/>
                  </a:lnTo>
                  <a:lnTo>
                    <a:pt x="35229" y="69273"/>
                  </a:lnTo>
                  <a:lnTo>
                    <a:pt x="36595" y="50259"/>
                  </a:lnTo>
                  <a:lnTo>
                    <a:pt x="47434" y="42111"/>
                  </a:lnTo>
                  <a:close/>
                </a:path>
              </a:pathLst>
            </a:custGeom>
            <a:grpFill/>
            <a:ln w="3175" cap="rnd" cmpd="sng">
              <a:solidFill>
                <a:srgbClr val="103140"/>
              </a:solidFill>
              <a:prstDash val="solid"/>
              <a:round/>
            </a:ln>
          </p:spPr>
          <p:txBody>
            <a:bodyPr rtlCol="0" anchor="ctr"/>
            <a:lstStyle/>
            <a:p>
              <a:endParaRPr lang="sv-SE"/>
            </a:p>
          </p:txBody>
        </p:sp>
        <p:sp>
          <p:nvSpPr>
            <p:cNvPr id="478" name="Frihandsfigur 477">
              <a:extLst>
                <a:ext uri="{FF2B5EF4-FFF2-40B4-BE49-F238E27FC236}">
                  <a16:creationId xmlns:a16="http://schemas.microsoft.com/office/drawing/2014/main" id="{29045C43-3A37-39D3-A88C-AB5C9748D0BA}"/>
                </a:ext>
              </a:extLst>
            </p:cNvPr>
            <p:cNvSpPr/>
            <p:nvPr/>
          </p:nvSpPr>
          <p:spPr>
            <a:xfrm>
              <a:off x="4169472" y="10574154"/>
              <a:ext cx="181564" cy="236979"/>
            </a:xfrm>
            <a:custGeom>
              <a:avLst/>
              <a:gdLst>
                <a:gd name="connsiteX0" fmla="*/ 44703 w 181564"/>
                <a:gd name="connsiteY0" fmla="*/ 95739 h 236979"/>
                <a:gd name="connsiteX1" fmla="*/ 89427 w 181564"/>
                <a:gd name="connsiteY1" fmla="*/ 49565 h 236979"/>
                <a:gd name="connsiteX2" fmla="*/ 85351 w 181564"/>
                <a:gd name="connsiteY2" fmla="*/ 29183 h 236979"/>
                <a:gd name="connsiteX3" fmla="*/ 130076 w 181564"/>
                <a:gd name="connsiteY3" fmla="*/ 2021 h 236979"/>
                <a:gd name="connsiteX4" fmla="*/ 181564 w 181564"/>
                <a:gd name="connsiteY4" fmla="*/ 0 h 236979"/>
                <a:gd name="connsiteX5" fmla="*/ 180198 w 181564"/>
                <a:gd name="connsiteY5" fmla="*/ 25119 h 236979"/>
                <a:gd name="connsiteX6" fmla="*/ 165305 w 181564"/>
                <a:gd name="connsiteY6" fmla="*/ 37331 h 236979"/>
                <a:gd name="connsiteX7" fmla="*/ 147679 w 181564"/>
                <a:gd name="connsiteY7" fmla="*/ 42764 h 236979"/>
                <a:gd name="connsiteX8" fmla="*/ 143625 w 181564"/>
                <a:gd name="connsiteY8" fmla="*/ 53628 h 236979"/>
                <a:gd name="connsiteX9" fmla="*/ 162595 w 181564"/>
                <a:gd name="connsiteY9" fmla="*/ 69925 h 236979"/>
                <a:gd name="connsiteX10" fmla="*/ 149045 w 181564"/>
                <a:gd name="connsiteY10" fmla="*/ 118816 h 236979"/>
                <a:gd name="connsiteX11" fmla="*/ 139550 w 181564"/>
                <a:gd name="connsiteY11" fmla="*/ 128333 h 236979"/>
                <a:gd name="connsiteX12" fmla="*/ 154465 w 181564"/>
                <a:gd name="connsiteY12" fmla="*/ 143261 h 236979"/>
                <a:gd name="connsiteX13" fmla="*/ 173434 w 181564"/>
                <a:gd name="connsiteY13" fmla="*/ 158211 h 236979"/>
                <a:gd name="connsiteX14" fmla="*/ 169359 w 181564"/>
                <a:gd name="connsiteY14" fmla="*/ 171792 h 236979"/>
                <a:gd name="connsiteX15" fmla="*/ 173434 w 181564"/>
                <a:gd name="connsiteY15" fmla="*/ 174508 h 236979"/>
                <a:gd name="connsiteX16" fmla="*/ 101611 w 181564"/>
                <a:gd name="connsiteY16" fmla="*/ 213881 h 236979"/>
                <a:gd name="connsiteX17" fmla="*/ 109741 w 181564"/>
                <a:gd name="connsiteY17" fmla="*/ 234263 h 236979"/>
                <a:gd name="connsiteX18" fmla="*/ 63672 w 181564"/>
                <a:gd name="connsiteY18" fmla="*/ 236979 h 236979"/>
                <a:gd name="connsiteX19" fmla="*/ 21679 w 181564"/>
                <a:gd name="connsiteY19" fmla="*/ 126964 h 236979"/>
                <a:gd name="connsiteX20" fmla="*/ 0 w 181564"/>
                <a:gd name="connsiteY20" fmla="*/ 122901 h 236979"/>
                <a:gd name="connsiteX21" fmla="*/ 25733 w 181564"/>
                <a:gd name="connsiteY21" fmla="*/ 82158 h 236979"/>
                <a:gd name="connsiteX22" fmla="*/ 44703 w 181564"/>
                <a:gd name="connsiteY22" fmla="*/ 95739 h 2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564" h="236979">
                  <a:moveTo>
                    <a:pt x="44703" y="95739"/>
                  </a:moveTo>
                  <a:lnTo>
                    <a:pt x="89427" y="49565"/>
                  </a:lnTo>
                  <a:lnTo>
                    <a:pt x="85351" y="29183"/>
                  </a:lnTo>
                  <a:lnTo>
                    <a:pt x="130076" y="2021"/>
                  </a:lnTo>
                  <a:lnTo>
                    <a:pt x="181564" y="0"/>
                  </a:lnTo>
                  <a:lnTo>
                    <a:pt x="180198" y="25119"/>
                  </a:lnTo>
                  <a:lnTo>
                    <a:pt x="165305" y="37331"/>
                  </a:lnTo>
                  <a:lnTo>
                    <a:pt x="147679" y="42764"/>
                  </a:lnTo>
                  <a:lnTo>
                    <a:pt x="143625" y="53628"/>
                  </a:lnTo>
                  <a:lnTo>
                    <a:pt x="162595" y="69925"/>
                  </a:lnTo>
                  <a:lnTo>
                    <a:pt x="149045" y="118816"/>
                  </a:lnTo>
                  <a:lnTo>
                    <a:pt x="139550" y="128333"/>
                  </a:lnTo>
                  <a:lnTo>
                    <a:pt x="154465" y="143261"/>
                  </a:lnTo>
                  <a:lnTo>
                    <a:pt x="173434" y="158211"/>
                  </a:lnTo>
                  <a:lnTo>
                    <a:pt x="169359" y="171792"/>
                  </a:lnTo>
                  <a:lnTo>
                    <a:pt x="173434" y="174508"/>
                  </a:lnTo>
                  <a:lnTo>
                    <a:pt x="101611" y="213881"/>
                  </a:lnTo>
                  <a:lnTo>
                    <a:pt x="109741" y="234263"/>
                  </a:lnTo>
                  <a:lnTo>
                    <a:pt x="63672" y="236979"/>
                  </a:lnTo>
                  <a:lnTo>
                    <a:pt x="21679" y="126964"/>
                  </a:lnTo>
                  <a:lnTo>
                    <a:pt x="0" y="122901"/>
                  </a:lnTo>
                  <a:lnTo>
                    <a:pt x="25733" y="82158"/>
                  </a:lnTo>
                  <a:lnTo>
                    <a:pt x="44703" y="95739"/>
                  </a:lnTo>
                  <a:close/>
                </a:path>
              </a:pathLst>
            </a:custGeom>
            <a:grpFill/>
            <a:ln w="3175" cap="rnd" cmpd="sng">
              <a:solidFill>
                <a:srgbClr val="103140"/>
              </a:solidFill>
              <a:prstDash val="solid"/>
              <a:round/>
            </a:ln>
          </p:spPr>
          <p:txBody>
            <a:bodyPr rtlCol="0" anchor="ctr"/>
            <a:lstStyle/>
            <a:p>
              <a:endParaRPr lang="sv-SE"/>
            </a:p>
          </p:txBody>
        </p:sp>
        <p:sp>
          <p:nvSpPr>
            <p:cNvPr id="479" name="Frihandsfigur 478">
              <a:extLst>
                <a:ext uri="{FF2B5EF4-FFF2-40B4-BE49-F238E27FC236}">
                  <a16:creationId xmlns:a16="http://schemas.microsoft.com/office/drawing/2014/main" id="{1A8A03CF-5E1D-FC0B-9383-CB1C374F8A7C}"/>
                </a:ext>
              </a:extLst>
            </p:cNvPr>
            <p:cNvSpPr/>
            <p:nvPr/>
          </p:nvSpPr>
          <p:spPr>
            <a:xfrm>
              <a:off x="4080045" y="10789404"/>
              <a:ext cx="365838" cy="366681"/>
            </a:xfrm>
            <a:custGeom>
              <a:avLst/>
              <a:gdLst>
                <a:gd name="connsiteX0" fmla="*/ 186984 w 365838"/>
                <a:gd name="connsiteY0" fmla="*/ 305557 h 366681"/>
                <a:gd name="connsiteX1" fmla="*/ 215427 w 365838"/>
                <a:gd name="connsiteY1" fmla="*/ 313705 h 366681"/>
                <a:gd name="connsiteX2" fmla="*/ 264206 w 365838"/>
                <a:gd name="connsiteY2" fmla="*/ 358533 h 366681"/>
                <a:gd name="connsiteX3" fmla="*/ 321114 w 365838"/>
                <a:gd name="connsiteY3" fmla="*/ 287913 h 366681"/>
                <a:gd name="connsiteX4" fmla="*/ 307564 w 365838"/>
                <a:gd name="connsiteY4" fmla="*/ 264815 h 366681"/>
                <a:gd name="connsiteX5" fmla="*/ 321114 w 365838"/>
                <a:gd name="connsiteY5" fmla="*/ 245802 h 366681"/>
                <a:gd name="connsiteX6" fmla="*/ 312984 w 365838"/>
                <a:gd name="connsiteY6" fmla="*/ 220009 h 366681"/>
                <a:gd name="connsiteX7" fmla="*/ 325189 w 365838"/>
                <a:gd name="connsiteY7" fmla="*/ 196911 h 366681"/>
                <a:gd name="connsiteX8" fmla="*/ 304854 w 365838"/>
                <a:gd name="connsiteY8" fmla="*/ 196911 h 366681"/>
                <a:gd name="connsiteX9" fmla="*/ 300800 w 365838"/>
                <a:gd name="connsiteY9" fmla="*/ 186046 h 366681"/>
                <a:gd name="connsiteX10" fmla="*/ 365838 w 365838"/>
                <a:gd name="connsiteY10" fmla="*/ 74684 h 366681"/>
                <a:gd name="connsiteX11" fmla="*/ 317060 w 365838"/>
                <a:gd name="connsiteY11" fmla="*/ 88264 h 366681"/>
                <a:gd name="connsiteX12" fmla="*/ 272335 w 365838"/>
                <a:gd name="connsiteY12" fmla="*/ 52954 h 366681"/>
                <a:gd name="connsiteX13" fmla="*/ 216793 w 365838"/>
                <a:gd name="connsiteY13" fmla="*/ 97782 h 366681"/>
                <a:gd name="connsiteX14" fmla="*/ 191038 w 365838"/>
                <a:gd name="connsiteY14" fmla="*/ 52954 h 366681"/>
                <a:gd name="connsiteX15" fmla="*/ 199168 w 365838"/>
                <a:gd name="connsiteY15" fmla="*/ 19013 h 366681"/>
                <a:gd name="connsiteX16" fmla="*/ 153099 w 365838"/>
                <a:gd name="connsiteY16" fmla="*/ 21729 h 366681"/>
                <a:gd name="connsiteX17" fmla="*/ 126000 w 365838"/>
                <a:gd name="connsiteY17" fmla="*/ 21729 h 366681"/>
                <a:gd name="connsiteX18" fmla="*/ 97557 w 365838"/>
                <a:gd name="connsiteY18" fmla="*/ 24445 h 366681"/>
                <a:gd name="connsiteX19" fmla="*/ 74512 w 365838"/>
                <a:gd name="connsiteY19" fmla="*/ 12212 h 366681"/>
                <a:gd name="connsiteX20" fmla="*/ 56908 w 365838"/>
                <a:gd name="connsiteY20" fmla="*/ 19013 h 366681"/>
                <a:gd name="connsiteX21" fmla="*/ 43359 w 365838"/>
                <a:gd name="connsiteY21" fmla="*/ 0 h 366681"/>
                <a:gd name="connsiteX22" fmla="*/ 0 w 365838"/>
                <a:gd name="connsiteY22" fmla="*/ 28509 h 366681"/>
                <a:gd name="connsiteX23" fmla="*/ 29809 w 365838"/>
                <a:gd name="connsiteY23" fmla="*/ 66535 h 366681"/>
                <a:gd name="connsiteX24" fmla="*/ 20314 w 365838"/>
                <a:gd name="connsiteY24" fmla="*/ 104561 h 366681"/>
                <a:gd name="connsiteX25" fmla="*/ 28443 w 365838"/>
                <a:gd name="connsiteY25" fmla="*/ 122227 h 366681"/>
                <a:gd name="connsiteX26" fmla="*/ 32519 w 365838"/>
                <a:gd name="connsiteY26" fmla="*/ 142588 h 366681"/>
                <a:gd name="connsiteX27" fmla="*/ 27099 w 365838"/>
                <a:gd name="connsiteY27" fmla="*/ 165686 h 366681"/>
                <a:gd name="connsiteX28" fmla="*/ 31153 w 365838"/>
                <a:gd name="connsiteY28" fmla="*/ 177898 h 366681"/>
                <a:gd name="connsiteX29" fmla="*/ 46069 w 365838"/>
                <a:gd name="connsiteY29" fmla="*/ 183330 h 366681"/>
                <a:gd name="connsiteX30" fmla="*/ 52832 w 365838"/>
                <a:gd name="connsiteY30" fmla="*/ 192847 h 366681"/>
                <a:gd name="connsiteX31" fmla="*/ 59618 w 365838"/>
                <a:gd name="connsiteY31" fmla="*/ 226788 h 366681"/>
                <a:gd name="connsiteX32" fmla="*/ 47413 w 365838"/>
                <a:gd name="connsiteY32" fmla="*/ 294692 h 366681"/>
                <a:gd name="connsiteX33" fmla="*/ 65038 w 365838"/>
                <a:gd name="connsiteY33" fmla="*/ 317790 h 366681"/>
                <a:gd name="connsiteX34" fmla="*/ 60962 w 365838"/>
                <a:gd name="connsiteY34" fmla="*/ 366681 h 366681"/>
                <a:gd name="connsiteX35" fmla="*/ 104321 w 365838"/>
                <a:gd name="connsiteY35" fmla="*/ 359880 h 366681"/>
                <a:gd name="connsiteX36" fmla="*/ 117870 w 365838"/>
                <a:gd name="connsiteY36" fmla="*/ 317790 h 366681"/>
                <a:gd name="connsiteX37" fmla="*/ 186984 w 365838"/>
                <a:gd name="connsiteY37" fmla="*/ 305557 h 36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5838" h="366681">
                  <a:moveTo>
                    <a:pt x="186984" y="305557"/>
                  </a:moveTo>
                  <a:lnTo>
                    <a:pt x="215427" y="313705"/>
                  </a:lnTo>
                  <a:lnTo>
                    <a:pt x="264206" y="358533"/>
                  </a:lnTo>
                  <a:lnTo>
                    <a:pt x="321114" y="287913"/>
                  </a:lnTo>
                  <a:lnTo>
                    <a:pt x="307564" y="264815"/>
                  </a:lnTo>
                  <a:lnTo>
                    <a:pt x="321114" y="245802"/>
                  </a:lnTo>
                  <a:lnTo>
                    <a:pt x="312984" y="220009"/>
                  </a:lnTo>
                  <a:lnTo>
                    <a:pt x="325189" y="196911"/>
                  </a:lnTo>
                  <a:lnTo>
                    <a:pt x="304854" y="196911"/>
                  </a:lnTo>
                  <a:lnTo>
                    <a:pt x="300800" y="186046"/>
                  </a:lnTo>
                  <a:lnTo>
                    <a:pt x="365838" y="74684"/>
                  </a:lnTo>
                  <a:lnTo>
                    <a:pt x="317060" y="88264"/>
                  </a:lnTo>
                  <a:lnTo>
                    <a:pt x="272335" y="52954"/>
                  </a:lnTo>
                  <a:lnTo>
                    <a:pt x="216793" y="97782"/>
                  </a:lnTo>
                  <a:lnTo>
                    <a:pt x="191038" y="52954"/>
                  </a:lnTo>
                  <a:lnTo>
                    <a:pt x="199168" y="19013"/>
                  </a:lnTo>
                  <a:lnTo>
                    <a:pt x="153099" y="21729"/>
                  </a:lnTo>
                  <a:lnTo>
                    <a:pt x="126000" y="21729"/>
                  </a:lnTo>
                  <a:lnTo>
                    <a:pt x="97557" y="24445"/>
                  </a:lnTo>
                  <a:lnTo>
                    <a:pt x="74512" y="12212"/>
                  </a:lnTo>
                  <a:lnTo>
                    <a:pt x="56908" y="19013"/>
                  </a:lnTo>
                  <a:lnTo>
                    <a:pt x="43359" y="0"/>
                  </a:lnTo>
                  <a:lnTo>
                    <a:pt x="0" y="28509"/>
                  </a:lnTo>
                  <a:lnTo>
                    <a:pt x="29809" y="66535"/>
                  </a:lnTo>
                  <a:lnTo>
                    <a:pt x="20314" y="104561"/>
                  </a:lnTo>
                  <a:lnTo>
                    <a:pt x="28443" y="122227"/>
                  </a:lnTo>
                  <a:lnTo>
                    <a:pt x="32519" y="142588"/>
                  </a:lnTo>
                  <a:lnTo>
                    <a:pt x="27099" y="165686"/>
                  </a:lnTo>
                  <a:lnTo>
                    <a:pt x="31153" y="177898"/>
                  </a:lnTo>
                  <a:lnTo>
                    <a:pt x="46069" y="183330"/>
                  </a:lnTo>
                  <a:lnTo>
                    <a:pt x="52832" y="192847"/>
                  </a:lnTo>
                  <a:lnTo>
                    <a:pt x="59618" y="226788"/>
                  </a:lnTo>
                  <a:lnTo>
                    <a:pt x="47413" y="294692"/>
                  </a:lnTo>
                  <a:lnTo>
                    <a:pt x="65038" y="317790"/>
                  </a:lnTo>
                  <a:lnTo>
                    <a:pt x="60962" y="366681"/>
                  </a:lnTo>
                  <a:lnTo>
                    <a:pt x="104321" y="359880"/>
                  </a:lnTo>
                  <a:lnTo>
                    <a:pt x="117870" y="317790"/>
                  </a:lnTo>
                  <a:lnTo>
                    <a:pt x="186984" y="305557"/>
                  </a:lnTo>
                  <a:close/>
                </a:path>
              </a:pathLst>
            </a:custGeom>
            <a:grpFill/>
            <a:ln w="3175" cap="rnd" cmpd="sng">
              <a:solidFill>
                <a:srgbClr val="103140"/>
              </a:solidFill>
              <a:prstDash val="solid"/>
              <a:round/>
            </a:ln>
          </p:spPr>
          <p:txBody>
            <a:bodyPr rtlCol="0" anchor="ctr"/>
            <a:lstStyle/>
            <a:p>
              <a:endParaRPr lang="sv-SE"/>
            </a:p>
          </p:txBody>
        </p:sp>
        <p:sp>
          <p:nvSpPr>
            <p:cNvPr id="480" name="Frihandsfigur 479">
              <a:extLst>
                <a:ext uri="{FF2B5EF4-FFF2-40B4-BE49-F238E27FC236}">
                  <a16:creationId xmlns:a16="http://schemas.microsoft.com/office/drawing/2014/main" id="{2783696A-2E57-46D6-ACA5-702F1D44B8A1}"/>
                </a:ext>
              </a:extLst>
            </p:cNvPr>
            <p:cNvSpPr/>
            <p:nvPr/>
          </p:nvSpPr>
          <p:spPr>
            <a:xfrm>
              <a:off x="3790085" y="10555815"/>
              <a:ext cx="269625" cy="296061"/>
            </a:xfrm>
            <a:custGeom>
              <a:avLst/>
              <a:gdLst>
                <a:gd name="connsiteX0" fmla="*/ 128710 w 269625"/>
                <a:gd name="connsiteY0" fmla="*/ 12212 h 296061"/>
                <a:gd name="connsiteX1" fmla="*/ 136840 w 269625"/>
                <a:gd name="connsiteY1" fmla="*/ 0 h 296061"/>
                <a:gd name="connsiteX2" fmla="*/ 155809 w 269625"/>
                <a:gd name="connsiteY2" fmla="*/ 0 h 296061"/>
                <a:gd name="connsiteX3" fmla="*/ 163939 w 269625"/>
                <a:gd name="connsiteY3" fmla="*/ 6780 h 296061"/>
                <a:gd name="connsiteX4" fmla="*/ 165305 w 269625"/>
                <a:gd name="connsiteY4" fmla="*/ 33941 h 296061"/>
                <a:gd name="connsiteX5" fmla="*/ 165305 w 269625"/>
                <a:gd name="connsiteY5" fmla="*/ 47522 h 296061"/>
                <a:gd name="connsiteX6" fmla="*/ 188328 w 269625"/>
                <a:gd name="connsiteY6" fmla="*/ 28509 h 296061"/>
                <a:gd name="connsiteX7" fmla="*/ 208663 w 269625"/>
                <a:gd name="connsiteY7" fmla="*/ 13581 h 296061"/>
                <a:gd name="connsiteX8" fmla="*/ 237106 w 269625"/>
                <a:gd name="connsiteY8" fmla="*/ 1347 h 296061"/>
                <a:gd name="connsiteX9" fmla="*/ 250656 w 269625"/>
                <a:gd name="connsiteY9" fmla="*/ 23077 h 296061"/>
                <a:gd name="connsiteX10" fmla="*/ 253366 w 269625"/>
                <a:gd name="connsiteY10" fmla="*/ 52954 h 296061"/>
                <a:gd name="connsiteX11" fmla="*/ 269625 w 269625"/>
                <a:gd name="connsiteY11" fmla="*/ 69251 h 296061"/>
                <a:gd name="connsiteX12" fmla="*/ 245236 w 269625"/>
                <a:gd name="connsiteY12" fmla="*/ 90981 h 296061"/>
                <a:gd name="connsiteX13" fmla="*/ 234397 w 269625"/>
                <a:gd name="connsiteY13" fmla="*/ 89633 h 296061"/>
                <a:gd name="connsiteX14" fmla="*/ 205953 w 269625"/>
                <a:gd name="connsiteY14" fmla="*/ 93697 h 296061"/>
                <a:gd name="connsiteX15" fmla="*/ 197824 w 269625"/>
                <a:gd name="connsiteY15" fmla="*/ 99129 h 296061"/>
                <a:gd name="connsiteX16" fmla="*/ 195114 w 269625"/>
                <a:gd name="connsiteY16" fmla="*/ 107278 h 296061"/>
                <a:gd name="connsiteX17" fmla="*/ 195114 w 269625"/>
                <a:gd name="connsiteY17" fmla="*/ 127659 h 296061"/>
                <a:gd name="connsiteX18" fmla="*/ 182908 w 269625"/>
                <a:gd name="connsiteY18" fmla="*/ 129007 h 296061"/>
                <a:gd name="connsiteX19" fmla="*/ 192404 w 269625"/>
                <a:gd name="connsiteY19" fmla="*/ 179266 h 296061"/>
                <a:gd name="connsiteX20" fmla="*/ 178854 w 269625"/>
                <a:gd name="connsiteY20" fmla="*/ 184699 h 296061"/>
                <a:gd name="connsiteX21" fmla="*/ 135496 w 269625"/>
                <a:gd name="connsiteY21" fmla="*/ 190131 h 296061"/>
                <a:gd name="connsiteX22" fmla="*/ 127366 w 269625"/>
                <a:gd name="connsiteY22" fmla="*/ 207775 h 296061"/>
                <a:gd name="connsiteX23" fmla="*/ 147679 w 269625"/>
                <a:gd name="connsiteY23" fmla="*/ 272963 h 296061"/>
                <a:gd name="connsiteX24" fmla="*/ 142260 w 269625"/>
                <a:gd name="connsiteY24" fmla="*/ 296061 h 296061"/>
                <a:gd name="connsiteX25" fmla="*/ 107031 w 269625"/>
                <a:gd name="connsiteY25" fmla="*/ 294692 h 296061"/>
                <a:gd name="connsiteX26" fmla="*/ 109741 w 269625"/>
                <a:gd name="connsiteY26" fmla="*/ 271616 h 296061"/>
                <a:gd name="connsiteX27" fmla="*/ 112451 w 269625"/>
                <a:gd name="connsiteY27" fmla="*/ 226788 h 296061"/>
                <a:gd name="connsiteX28" fmla="*/ 108396 w 269625"/>
                <a:gd name="connsiteY28" fmla="*/ 217292 h 296061"/>
                <a:gd name="connsiteX29" fmla="*/ 98901 w 269625"/>
                <a:gd name="connsiteY29" fmla="*/ 233589 h 296061"/>
                <a:gd name="connsiteX30" fmla="*/ 92137 w 269625"/>
                <a:gd name="connsiteY30" fmla="*/ 232221 h 296061"/>
                <a:gd name="connsiteX31" fmla="*/ 77222 w 269625"/>
                <a:gd name="connsiteY31" fmla="*/ 187415 h 296061"/>
                <a:gd name="connsiteX32" fmla="*/ 77222 w 269625"/>
                <a:gd name="connsiteY32" fmla="*/ 179266 h 296061"/>
                <a:gd name="connsiteX33" fmla="*/ 81297 w 269625"/>
                <a:gd name="connsiteY33" fmla="*/ 171118 h 296061"/>
                <a:gd name="connsiteX34" fmla="*/ 120580 w 269625"/>
                <a:gd name="connsiteY34" fmla="*/ 149389 h 296061"/>
                <a:gd name="connsiteX35" fmla="*/ 109741 w 269625"/>
                <a:gd name="connsiteY35" fmla="*/ 149389 h 296061"/>
                <a:gd name="connsiteX36" fmla="*/ 93481 w 269625"/>
                <a:gd name="connsiteY36" fmla="*/ 154821 h 296061"/>
                <a:gd name="connsiteX37" fmla="*/ 85351 w 269625"/>
                <a:gd name="connsiteY37" fmla="*/ 149389 h 296061"/>
                <a:gd name="connsiteX38" fmla="*/ 60962 w 269625"/>
                <a:gd name="connsiteY38" fmla="*/ 154821 h 296061"/>
                <a:gd name="connsiteX39" fmla="*/ 52832 w 269625"/>
                <a:gd name="connsiteY39" fmla="*/ 138524 h 296061"/>
                <a:gd name="connsiteX40" fmla="*/ 44703 w 269625"/>
                <a:gd name="connsiteY40" fmla="*/ 134439 h 296061"/>
                <a:gd name="connsiteX41" fmla="*/ 36573 w 269625"/>
                <a:gd name="connsiteY41" fmla="*/ 137155 h 296061"/>
                <a:gd name="connsiteX42" fmla="*/ 33863 w 269625"/>
                <a:gd name="connsiteY42" fmla="*/ 150736 h 296061"/>
                <a:gd name="connsiteX43" fmla="*/ 27099 w 269625"/>
                <a:gd name="connsiteY43" fmla="*/ 153452 h 296061"/>
                <a:gd name="connsiteX44" fmla="*/ 20314 w 269625"/>
                <a:gd name="connsiteY44" fmla="*/ 153452 h 296061"/>
                <a:gd name="connsiteX45" fmla="*/ 10840 w 269625"/>
                <a:gd name="connsiteY45" fmla="*/ 150736 h 296061"/>
                <a:gd name="connsiteX46" fmla="*/ 2710 w 269625"/>
                <a:gd name="connsiteY46" fmla="*/ 135808 h 296061"/>
                <a:gd name="connsiteX47" fmla="*/ 0 w 269625"/>
                <a:gd name="connsiteY47" fmla="*/ 129007 h 296061"/>
                <a:gd name="connsiteX48" fmla="*/ 0 w 269625"/>
                <a:gd name="connsiteY48" fmla="*/ 119511 h 296061"/>
                <a:gd name="connsiteX49" fmla="*/ 10840 w 269625"/>
                <a:gd name="connsiteY49" fmla="*/ 104561 h 296061"/>
                <a:gd name="connsiteX50" fmla="*/ 29809 w 269625"/>
                <a:gd name="connsiteY50" fmla="*/ 96413 h 296061"/>
                <a:gd name="connsiteX51" fmla="*/ 48778 w 269625"/>
                <a:gd name="connsiteY51" fmla="*/ 90981 h 296061"/>
                <a:gd name="connsiteX52" fmla="*/ 55542 w 269625"/>
                <a:gd name="connsiteY52" fmla="*/ 58387 h 296061"/>
                <a:gd name="connsiteX53" fmla="*/ 82641 w 269625"/>
                <a:gd name="connsiteY53" fmla="*/ 40742 h 296061"/>
                <a:gd name="connsiteX54" fmla="*/ 101611 w 269625"/>
                <a:gd name="connsiteY54" fmla="*/ 16297 h 296061"/>
                <a:gd name="connsiteX55" fmla="*/ 119236 w 269625"/>
                <a:gd name="connsiteY55" fmla="*/ 17644 h 296061"/>
                <a:gd name="connsiteX56" fmla="*/ 128710 w 269625"/>
                <a:gd name="connsiteY56" fmla="*/ 12212 h 2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9625" h="296061">
                  <a:moveTo>
                    <a:pt x="128710" y="12212"/>
                  </a:moveTo>
                  <a:lnTo>
                    <a:pt x="136840" y="0"/>
                  </a:lnTo>
                  <a:lnTo>
                    <a:pt x="155809" y="0"/>
                  </a:lnTo>
                  <a:lnTo>
                    <a:pt x="163939" y="6780"/>
                  </a:lnTo>
                  <a:lnTo>
                    <a:pt x="165305" y="33941"/>
                  </a:lnTo>
                  <a:lnTo>
                    <a:pt x="165305" y="47522"/>
                  </a:lnTo>
                  <a:lnTo>
                    <a:pt x="188328" y="28509"/>
                  </a:lnTo>
                  <a:lnTo>
                    <a:pt x="208663" y="13581"/>
                  </a:lnTo>
                  <a:lnTo>
                    <a:pt x="237106" y="1347"/>
                  </a:lnTo>
                  <a:lnTo>
                    <a:pt x="250656" y="23077"/>
                  </a:lnTo>
                  <a:lnTo>
                    <a:pt x="253366" y="52954"/>
                  </a:lnTo>
                  <a:lnTo>
                    <a:pt x="269625" y="69251"/>
                  </a:lnTo>
                  <a:lnTo>
                    <a:pt x="245236" y="90981"/>
                  </a:lnTo>
                  <a:lnTo>
                    <a:pt x="234397" y="89633"/>
                  </a:lnTo>
                  <a:lnTo>
                    <a:pt x="205953" y="93697"/>
                  </a:lnTo>
                  <a:lnTo>
                    <a:pt x="197824" y="99129"/>
                  </a:lnTo>
                  <a:lnTo>
                    <a:pt x="195114" y="107278"/>
                  </a:lnTo>
                  <a:lnTo>
                    <a:pt x="195114" y="127659"/>
                  </a:lnTo>
                  <a:lnTo>
                    <a:pt x="182908" y="129007"/>
                  </a:lnTo>
                  <a:lnTo>
                    <a:pt x="192404" y="179266"/>
                  </a:lnTo>
                  <a:lnTo>
                    <a:pt x="178854" y="184699"/>
                  </a:lnTo>
                  <a:lnTo>
                    <a:pt x="135496" y="190131"/>
                  </a:lnTo>
                  <a:lnTo>
                    <a:pt x="127366" y="207775"/>
                  </a:lnTo>
                  <a:lnTo>
                    <a:pt x="147679" y="272963"/>
                  </a:lnTo>
                  <a:lnTo>
                    <a:pt x="142260" y="296061"/>
                  </a:lnTo>
                  <a:lnTo>
                    <a:pt x="107031" y="294692"/>
                  </a:lnTo>
                  <a:lnTo>
                    <a:pt x="109741" y="271616"/>
                  </a:lnTo>
                  <a:lnTo>
                    <a:pt x="112451" y="226788"/>
                  </a:lnTo>
                  <a:lnTo>
                    <a:pt x="108396" y="217292"/>
                  </a:lnTo>
                  <a:lnTo>
                    <a:pt x="98901" y="233589"/>
                  </a:lnTo>
                  <a:lnTo>
                    <a:pt x="92137" y="232221"/>
                  </a:lnTo>
                  <a:lnTo>
                    <a:pt x="77222" y="187415"/>
                  </a:lnTo>
                  <a:lnTo>
                    <a:pt x="77222" y="179266"/>
                  </a:lnTo>
                  <a:lnTo>
                    <a:pt x="81297" y="171118"/>
                  </a:lnTo>
                  <a:lnTo>
                    <a:pt x="120580" y="149389"/>
                  </a:lnTo>
                  <a:lnTo>
                    <a:pt x="109741" y="149389"/>
                  </a:lnTo>
                  <a:lnTo>
                    <a:pt x="93481" y="154821"/>
                  </a:lnTo>
                  <a:lnTo>
                    <a:pt x="85351" y="149389"/>
                  </a:lnTo>
                  <a:lnTo>
                    <a:pt x="60962" y="154821"/>
                  </a:lnTo>
                  <a:lnTo>
                    <a:pt x="52832" y="138524"/>
                  </a:lnTo>
                  <a:lnTo>
                    <a:pt x="44703" y="134439"/>
                  </a:lnTo>
                  <a:lnTo>
                    <a:pt x="36573" y="137155"/>
                  </a:lnTo>
                  <a:lnTo>
                    <a:pt x="33863" y="150736"/>
                  </a:lnTo>
                  <a:lnTo>
                    <a:pt x="27099" y="153452"/>
                  </a:lnTo>
                  <a:lnTo>
                    <a:pt x="20314" y="153452"/>
                  </a:lnTo>
                  <a:lnTo>
                    <a:pt x="10840" y="150736"/>
                  </a:lnTo>
                  <a:lnTo>
                    <a:pt x="2710" y="135808"/>
                  </a:lnTo>
                  <a:lnTo>
                    <a:pt x="0" y="129007"/>
                  </a:lnTo>
                  <a:lnTo>
                    <a:pt x="0" y="119511"/>
                  </a:lnTo>
                  <a:lnTo>
                    <a:pt x="10840" y="104561"/>
                  </a:lnTo>
                  <a:lnTo>
                    <a:pt x="29809" y="96413"/>
                  </a:lnTo>
                  <a:lnTo>
                    <a:pt x="48778" y="90981"/>
                  </a:lnTo>
                  <a:lnTo>
                    <a:pt x="55542" y="58387"/>
                  </a:lnTo>
                  <a:lnTo>
                    <a:pt x="82641" y="40742"/>
                  </a:lnTo>
                  <a:lnTo>
                    <a:pt x="101611" y="16297"/>
                  </a:lnTo>
                  <a:lnTo>
                    <a:pt x="119236" y="17644"/>
                  </a:lnTo>
                  <a:lnTo>
                    <a:pt x="128710" y="12212"/>
                  </a:lnTo>
                  <a:close/>
                </a:path>
              </a:pathLst>
            </a:custGeom>
            <a:grpFill/>
            <a:ln w="3175" cap="rnd" cmpd="sng">
              <a:solidFill>
                <a:srgbClr val="103140"/>
              </a:solidFill>
              <a:prstDash val="solid"/>
              <a:round/>
            </a:ln>
          </p:spPr>
          <p:txBody>
            <a:bodyPr rtlCol="0" anchor="ctr"/>
            <a:lstStyle/>
            <a:p>
              <a:endParaRPr lang="sv-SE"/>
            </a:p>
          </p:txBody>
        </p:sp>
        <p:sp>
          <p:nvSpPr>
            <p:cNvPr id="481" name="Frihandsfigur 480">
              <a:extLst>
                <a:ext uri="{FF2B5EF4-FFF2-40B4-BE49-F238E27FC236}">
                  <a16:creationId xmlns:a16="http://schemas.microsoft.com/office/drawing/2014/main" id="{E150A912-5039-173F-E8D8-CFE005C8A793}"/>
                </a:ext>
              </a:extLst>
            </p:cNvPr>
            <p:cNvSpPr/>
            <p:nvPr/>
          </p:nvSpPr>
          <p:spPr>
            <a:xfrm>
              <a:off x="3917450" y="10740513"/>
              <a:ext cx="162594" cy="124943"/>
            </a:xfrm>
            <a:custGeom>
              <a:avLst/>
              <a:gdLst>
                <a:gd name="connsiteX0" fmla="*/ 51488 w 162594"/>
                <a:gd name="connsiteY0" fmla="*/ 0 h 124943"/>
                <a:gd name="connsiteX1" fmla="*/ 59618 w 162594"/>
                <a:gd name="connsiteY1" fmla="*/ 21729 h 124943"/>
                <a:gd name="connsiteX2" fmla="*/ 55542 w 162594"/>
                <a:gd name="connsiteY2" fmla="*/ 28509 h 124943"/>
                <a:gd name="connsiteX3" fmla="*/ 75878 w 162594"/>
                <a:gd name="connsiteY3" fmla="*/ 51607 h 124943"/>
                <a:gd name="connsiteX4" fmla="*/ 86717 w 162594"/>
                <a:gd name="connsiteY4" fmla="*/ 47522 h 124943"/>
                <a:gd name="connsiteX5" fmla="*/ 105687 w 162594"/>
                <a:gd name="connsiteY5" fmla="*/ 46175 h 124943"/>
                <a:gd name="connsiteX6" fmla="*/ 134130 w 162594"/>
                <a:gd name="connsiteY6" fmla="*/ 58387 h 124943"/>
                <a:gd name="connsiteX7" fmla="*/ 162595 w 162594"/>
                <a:gd name="connsiteY7" fmla="*/ 77400 h 124943"/>
                <a:gd name="connsiteX8" fmla="*/ 119236 w 162594"/>
                <a:gd name="connsiteY8" fmla="*/ 103214 h 124943"/>
                <a:gd name="connsiteX9" fmla="*/ 82641 w 162594"/>
                <a:gd name="connsiteY9" fmla="*/ 115426 h 124943"/>
                <a:gd name="connsiteX10" fmla="*/ 27099 w 162594"/>
                <a:gd name="connsiteY10" fmla="*/ 124943 h 124943"/>
                <a:gd name="connsiteX11" fmla="*/ 14894 w 162594"/>
                <a:gd name="connsiteY11" fmla="*/ 111362 h 124943"/>
                <a:gd name="connsiteX12" fmla="*/ 20314 w 162594"/>
                <a:gd name="connsiteY12" fmla="*/ 88264 h 124943"/>
                <a:gd name="connsiteX13" fmla="*/ 0 w 162594"/>
                <a:gd name="connsiteY13" fmla="*/ 23077 h 124943"/>
                <a:gd name="connsiteX14" fmla="*/ 8130 w 162594"/>
                <a:gd name="connsiteY14" fmla="*/ 5432 h 124943"/>
                <a:gd name="connsiteX15" fmla="*/ 51488 w 162594"/>
                <a:gd name="connsiteY15" fmla="*/ 0 h 12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594" h="124943">
                  <a:moveTo>
                    <a:pt x="51488" y="0"/>
                  </a:moveTo>
                  <a:lnTo>
                    <a:pt x="59618" y="21729"/>
                  </a:lnTo>
                  <a:lnTo>
                    <a:pt x="55542" y="28509"/>
                  </a:lnTo>
                  <a:lnTo>
                    <a:pt x="75878" y="51607"/>
                  </a:lnTo>
                  <a:lnTo>
                    <a:pt x="86717" y="47522"/>
                  </a:lnTo>
                  <a:lnTo>
                    <a:pt x="105687" y="46175"/>
                  </a:lnTo>
                  <a:lnTo>
                    <a:pt x="134130" y="58387"/>
                  </a:lnTo>
                  <a:lnTo>
                    <a:pt x="162595" y="77400"/>
                  </a:lnTo>
                  <a:lnTo>
                    <a:pt x="119236" y="103214"/>
                  </a:lnTo>
                  <a:lnTo>
                    <a:pt x="82641" y="115426"/>
                  </a:lnTo>
                  <a:lnTo>
                    <a:pt x="27099" y="124943"/>
                  </a:lnTo>
                  <a:lnTo>
                    <a:pt x="14894" y="111362"/>
                  </a:lnTo>
                  <a:lnTo>
                    <a:pt x="20314" y="88264"/>
                  </a:lnTo>
                  <a:lnTo>
                    <a:pt x="0" y="23077"/>
                  </a:lnTo>
                  <a:lnTo>
                    <a:pt x="8130" y="5432"/>
                  </a:lnTo>
                  <a:lnTo>
                    <a:pt x="51488" y="0"/>
                  </a:lnTo>
                  <a:close/>
                </a:path>
              </a:pathLst>
            </a:custGeom>
            <a:grpFill/>
            <a:ln w="3175" cap="rnd" cmpd="sng">
              <a:solidFill>
                <a:srgbClr val="103140"/>
              </a:solidFill>
              <a:prstDash val="solid"/>
              <a:round/>
            </a:ln>
          </p:spPr>
          <p:txBody>
            <a:bodyPr rtlCol="0" anchor="ctr"/>
            <a:lstStyle/>
            <a:p>
              <a:endParaRPr lang="sv-SE"/>
            </a:p>
          </p:txBody>
        </p:sp>
        <p:sp>
          <p:nvSpPr>
            <p:cNvPr id="482" name="Frihandsfigur 481">
              <a:extLst>
                <a:ext uri="{FF2B5EF4-FFF2-40B4-BE49-F238E27FC236}">
                  <a16:creationId xmlns:a16="http://schemas.microsoft.com/office/drawing/2014/main" id="{3045FCC5-3EBC-60EB-0CB1-E6315FDD4A40}"/>
                </a:ext>
              </a:extLst>
            </p:cNvPr>
            <p:cNvSpPr/>
            <p:nvPr/>
          </p:nvSpPr>
          <p:spPr>
            <a:xfrm>
              <a:off x="3660009" y="9910717"/>
              <a:ext cx="113816" cy="281132"/>
            </a:xfrm>
            <a:custGeom>
              <a:avLst/>
              <a:gdLst>
                <a:gd name="connsiteX0" fmla="*/ 66382 w 113816"/>
                <a:gd name="connsiteY0" fmla="*/ 226810 h 281132"/>
                <a:gd name="connsiteX1" fmla="*/ 77222 w 113816"/>
                <a:gd name="connsiteY1" fmla="*/ 214576 h 281132"/>
                <a:gd name="connsiteX2" fmla="*/ 74512 w 113816"/>
                <a:gd name="connsiteY2" fmla="*/ 199648 h 281132"/>
                <a:gd name="connsiteX3" fmla="*/ 66382 w 113816"/>
                <a:gd name="connsiteY3" fmla="*/ 211860 h 281132"/>
                <a:gd name="connsiteX4" fmla="*/ 52832 w 113816"/>
                <a:gd name="connsiteY4" fmla="*/ 226810 h 281132"/>
                <a:gd name="connsiteX5" fmla="*/ 39283 w 113816"/>
                <a:gd name="connsiteY5" fmla="*/ 236306 h 281132"/>
                <a:gd name="connsiteX6" fmla="*/ 23023 w 113816"/>
                <a:gd name="connsiteY6" fmla="*/ 239022 h 281132"/>
                <a:gd name="connsiteX7" fmla="*/ 14894 w 113816"/>
                <a:gd name="connsiteY7" fmla="*/ 251255 h 281132"/>
                <a:gd name="connsiteX8" fmla="*/ 0 w 113816"/>
                <a:gd name="connsiteY8" fmla="*/ 275700 h 281132"/>
                <a:gd name="connsiteX9" fmla="*/ 4054 w 113816"/>
                <a:gd name="connsiteY9" fmla="*/ 281133 h 281132"/>
                <a:gd name="connsiteX10" fmla="*/ 27099 w 113816"/>
                <a:gd name="connsiteY10" fmla="*/ 281133 h 281132"/>
                <a:gd name="connsiteX11" fmla="*/ 32519 w 113816"/>
                <a:gd name="connsiteY11" fmla="*/ 268899 h 281132"/>
                <a:gd name="connsiteX12" fmla="*/ 43359 w 113816"/>
                <a:gd name="connsiteY12" fmla="*/ 256687 h 281132"/>
                <a:gd name="connsiteX13" fmla="*/ 66382 w 113816"/>
                <a:gd name="connsiteY13" fmla="*/ 236306 h 281132"/>
                <a:gd name="connsiteX14" fmla="*/ 66382 w 113816"/>
                <a:gd name="connsiteY14" fmla="*/ 226810 h 281132"/>
                <a:gd name="connsiteX15" fmla="*/ 14894 w 113816"/>
                <a:gd name="connsiteY15" fmla="*/ 214576 h 281132"/>
                <a:gd name="connsiteX16" fmla="*/ 36573 w 113816"/>
                <a:gd name="connsiteY16" fmla="*/ 211860 h 281132"/>
                <a:gd name="connsiteX17" fmla="*/ 48778 w 113816"/>
                <a:gd name="connsiteY17" fmla="*/ 200996 h 281132"/>
                <a:gd name="connsiteX18" fmla="*/ 62328 w 113816"/>
                <a:gd name="connsiteY18" fmla="*/ 181982 h 281132"/>
                <a:gd name="connsiteX19" fmla="*/ 74512 w 113816"/>
                <a:gd name="connsiteY19" fmla="*/ 172487 h 281132"/>
                <a:gd name="connsiteX20" fmla="*/ 113816 w 113816"/>
                <a:gd name="connsiteY20" fmla="*/ 114079 h 281132"/>
                <a:gd name="connsiteX21" fmla="*/ 111106 w 113816"/>
                <a:gd name="connsiteY21" fmla="*/ 89633 h 281132"/>
                <a:gd name="connsiteX22" fmla="*/ 94847 w 113816"/>
                <a:gd name="connsiteY22" fmla="*/ 8148 h 281132"/>
                <a:gd name="connsiteX23" fmla="*/ 75878 w 113816"/>
                <a:gd name="connsiteY23" fmla="*/ 0 h 281132"/>
                <a:gd name="connsiteX24" fmla="*/ 44703 w 113816"/>
                <a:gd name="connsiteY24" fmla="*/ 16297 h 281132"/>
                <a:gd name="connsiteX25" fmla="*/ 1344 w 113816"/>
                <a:gd name="connsiteY25" fmla="*/ 104583 h 281132"/>
                <a:gd name="connsiteX26" fmla="*/ 0 w 113816"/>
                <a:gd name="connsiteY26" fmla="*/ 135808 h 281132"/>
                <a:gd name="connsiteX27" fmla="*/ 16259 w 113816"/>
                <a:gd name="connsiteY27" fmla="*/ 131744 h 281132"/>
                <a:gd name="connsiteX28" fmla="*/ 10840 w 113816"/>
                <a:gd name="connsiteY28" fmla="*/ 153473 h 281132"/>
                <a:gd name="connsiteX29" fmla="*/ 5420 w 113816"/>
                <a:gd name="connsiteY29" fmla="*/ 171118 h 281132"/>
                <a:gd name="connsiteX30" fmla="*/ 14894 w 113816"/>
                <a:gd name="connsiteY30" fmla="*/ 177919 h 281132"/>
                <a:gd name="connsiteX31" fmla="*/ 27099 w 113816"/>
                <a:gd name="connsiteY31" fmla="*/ 180635 h 281132"/>
                <a:gd name="connsiteX32" fmla="*/ 23023 w 113816"/>
                <a:gd name="connsiteY32" fmla="*/ 198279 h 281132"/>
                <a:gd name="connsiteX33" fmla="*/ 13550 w 113816"/>
                <a:gd name="connsiteY33" fmla="*/ 207797 h 281132"/>
                <a:gd name="connsiteX34" fmla="*/ 14894 w 113816"/>
                <a:gd name="connsiteY34" fmla="*/ 214576 h 2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816" h="281132">
                  <a:moveTo>
                    <a:pt x="66382" y="226810"/>
                  </a:moveTo>
                  <a:lnTo>
                    <a:pt x="77222" y="214576"/>
                  </a:lnTo>
                  <a:lnTo>
                    <a:pt x="74512" y="199648"/>
                  </a:lnTo>
                  <a:lnTo>
                    <a:pt x="66382" y="211860"/>
                  </a:lnTo>
                  <a:lnTo>
                    <a:pt x="52832" y="226810"/>
                  </a:lnTo>
                  <a:lnTo>
                    <a:pt x="39283" y="236306"/>
                  </a:lnTo>
                  <a:lnTo>
                    <a:pt x="23023" y="239022"/>
                  </a:lnTo>
                  <a:lnTo>
                    <a:pt x="14894" y="251255"/>
                  </a:lnTo>
                  <a:lnTo>
                    <a:pt x="0" y="275700"/>
                  </a:lnTo>
                  <a:lnTo>
                    <a:pt x="4054" y="281133"/>
                  </a:lnTo>
                  <a:lnTo>
                    <a:pt x="27099" y="281133"/>
                  </a:lnTo>
                  <a:lnTo>
                    <a:pt x="32519" y="268899"/>
                  </a:lnTo>
                  <a:lnTo>
                    <a:pt x="43359" y="256687"/>
                  </a:lnTo>
                  <a:lnTo>
                    <a:pt x="66382" y="236306"/>
                  </a:lnTo>
                  <a:lnTo>
                    <a:pt x="66382" y="226810"/>
                  </a:lnTo>
                  <a:close/>
                  <a:moveTo>
                    <a:pt x="14894" y="214576"/>
                  </a:moveTo>
                  <a:lnTo>
                    <a:pt x="36573" y="211860"/>
                  </a:lnTo>
                  <a:lnTo>
                    <a:pt x="48778" y="200996"/>
                  </a:lnTo>
                  <a:lnTo>
                    <a:pt x="62328" y="181982"/>
                  </a:lnTo>
                  <a:lnTo>
                    <a:pt x="74512" y="172487"/>
                  </a:lnTo>
                  <a:lnTo>
                    <a:pt x="113816" y="114079"/>
                  </a:lnTo>
                  <a:lnTo>
                    <a:pt x="111106" y="89633"/>
                  </a:lnTo>
                  <a:lnTo>
                    <a:pt x="94847" y="8148"/>
                  </a:lnTo>
                  <a:lnTo>
                    <a:pt x="75878" y="0"/>
                  </a:lnTo>
                  <a:lnTo>
                    <a:pt x="44703" y="16297"/>
                  </a:lnTo>
                  <a:lnTo>
                    <a:pt x="1344" y="104583"/>
                  </a:lnTo>
                  <a:lnTo>
                    <a:pt x="0" y="135808"/>
                  </a:lnTo>
                  <a:lnTo>
                    <a:pt x="16259" y="131744"/>
                  </a:lnTo>
                  <a:lnTo>
                    <a:pt x="10840" y="153473"/>
                  </a:lnTo>
                  <a:lnTo>
                    <a:pt x="5420" y="171118"/>
                  </a:lnTo>
                  <a:lnTo>
                    <a:pt x="14894" y="177919"/>
                  </a:lnTo>
                  <a:lnTo>
                    <a:pt x="27099" y="180635"/>
                  </a:lnTo>
                  <a:lnTo>
                    <a:pt x="23023" y="198279"/>
                  </a:lnTo>
                  <a:lnTo>
                    <a:pt x="13550" y="207797"/>
                  </a:lnTo>
                  <a:lnTo>
                    <a:pt x="14894" y="214576"/>
                  </a:lnTo>
                  <a:close/>
                </a:path>
              </a:pathLst>
            </a:custGeom>
            <a:grpFill/>
            <a:ln w="3175" cap="rnd" cmpd="sng">
              <a:solidFill>
                <a:srgbClr val="103140"/>
              </a:solidFill>
              <a:prstDash val="solid"/>
              <a:round/>
            </a:ln>
          </p:spPr>
          <p:txBody>
            <a:bodyPr rtlCol="0" anchor="ctr"/>
            <a:lstStyle/>
            <a:p>
              <a:endParaRPr lang="sv-SE"/>
            </a:p>
          </p:txBody>
        </p:sp>
        <p:sp>
          <p:nvSpPr>
            <p:cNvPr id="483" name="Frihandsfigur 482">
              <a:extLst>
                <a:ext uri="{FF2B5EF4-FFF2-40B4-BE49-F238E27FC236}">
                  <a16:creationId xmlns:a16="http://schemas.microsoft.com/office/drawing/2014/main" id="{6ADB06FA-11C5-BE19-30D3-3EEC082329FC}"/>
                </a:ext>
              </a:extLst>
            </p:cNvPr>
            <p:cNvSpPr/>
            <p:nvPr/>
          </p:nvSpPr>
          <p:spPr>
            <a:xfrm>
              <a:off x="3700657" y="10307276"/>
              <a:ext cx="132785" cy="158905"/>
            </a:xfrm>
            <a:custGeom>
              <a:avLst/>
              <a:gdLst>
                <a:gd name="connsiteX0" fmla="*/ 88061 w 132785"/>
                <a:gd name="connsiteY0" fmla="*/ 116795 h 158905"/>
                <a:gd name="connsiteX1" fmla="*/ 88061 w 132785"/>
                <a:gd name="connsiteY1" fmla="*/ 123596 h 158905"/>
                <a:gd name="connsiteX2" fmla="*/ 79932 w 132785"/>
                <a:gd name="connsiteY2" fmla="*/ 129028 h 158905"/>
                <a:gd name="connsiteX3" fmla="*/ 67748 w 132785"/>
                <a:gd name="connsiteY3" fmla="*/ 133092 h 158905"/>
                <a:gd name="connsiteX4" fmla="*/ 60962 w 132785"/>
                <a:gd name="connsiteY4" fmla="*/ 138524 h 158905"/>
                <a:gd name="connsiteX5" fmla="*/ 55542 w 132785"/>
                <a:gd name="connsiteY5" fmla="*/ 149389 h 158905"/>
                <a:gd name="connsiteX6" fmla="*/ 50123 w 132785"/>
                <a:gd name="connsiteY6" fmla="*/ 158906 h 158905"/>
                <a:gd name="connsiteX7" fmla="*/ 32519 w 132785"/>
                <a:gd name="connsiteY7" fmla="*/ 158906 h 158905"/>
                <a:gd name="connsiteX8" fmla="*/ 29809 w 132785"/>
                <a:gd name="connsiteY8" fmla="*/ 150757 h 158905"/>
                <a:gd name="connsiteX9" fmla="*/ 29809 w 132785"/>
                <a:gd name="connsiteY9" fmla="*/ 131744 h 158905"/>
                <a:gd name="connsiteX10" fmla="*/ 20314 w 132785"/>
                <a:gd name="connsiteY10" fmla="*/ 126312 h 158905"/>
                <a:gd name="connsiteX11" fmla="*/ 16259 w 132785"/>
                <a:gd name="connsiteY11" fmla="*/ 123596 h 158905"/>
                <a:gd name="connsiteX12" fmla="*/ 13550 w 132785"/>
                <a:gd name="connsiteY12" fmla="*/ 116795 h 158905"/>
                <a:gd name="connsiteX13" fmla="*/ 12184 w 132785"/>
                <a:gd name="connsiteY13" fmla="*/ 103214 h 158905"/>
                <a:gd name="connsiteX14" fmla="*/ 14894 w 132785"/>
                <a:gd name="connsiteY14" fmla="*/ 93718 h 158905"/>
                <a:gd name="connsiteX15" fmla="*/ 20314 w 132785"/>
                <a:gd name="connsiteY15" fmla="*/ 91002 h 158905"/>
                <a:gd name="connsiteX16" fmla="*/ 35229 w 132785"/>
                <a:gd name="connsiteY16" fmla="*/ 89633 h 158905"/>
                <a:gd name="connsiteX17" fmla="*/ 36573 w 132785"/>
                <a:gd name="connsiteY17" fmla="*/ 82853 h 158905"/>
                <a:gd name="connsiteX18" fmla="*/ 35229 w 132785"/>
                <a:gd name="connsiteY18" fmla="*/ 74705 h 158905"/>
                <a:gd name="connsiteX19" fmla="*/ 13550 w 132785"/>
                <a:gd name="connsiteY19" fmla="*/ 76052 h 158905"/>
                <a:gd name="connsiteX20" fmla="*/ 4054 w 132785"/>
                <a:gd name="connsiteY20" fmla="*/ 73336 h 158905"/>
                <a:gd name="connsiteX21" fmla="*/ 0 w 132785"/>
                <a:gd name="connsiteY21" fmla="*/ 65188 h 158905"/>
                <a:gd name="connsiteX22" fmla="*/ 0 w 132785"/>
                <a:gd name="connsiteY22" fmla="*/ 55692 h 158905"/>
                <a:gd name="connsiteX23" fmla="*/ 6764 w 132785"/>
                <a:gd name="connsiteY23" fmla="*/ 42111 h 158905"/>
                <a:gd name="connsiteX24" fmla="*/ 13550 w 132785"/>
                <a:gd name="connsiteY24" fmla="*/ 36679 h 158905"/>
                <a:gd name="connsiteX25" fmla="*/ 21679 w 132785"/>
                <a:gd name="connsiteY25" fmla="*/ 33963 h 158905"/>
                <a:gd name="connsiteX26" fmla="*/ 51488 w 132785"/>
                <a:gd name="connsiteY26" fmla="*/ 39395 h 158905"/>
                <a:gd name="connsiteX27" fmla="*/ 62328 w 132785"/>
                <a:gd name="connsiteY27" fmla="*/ 36679 h 158905"/>
                <a:gd name="connsiteX28" fmla="*/ 69092 w 132785"/>
                <a:gd name="connsiteY28" fmla="*/ 29878 h 158905"/>
                <a:gd name="connsiteX29" fmla="*/ 79932 w 132785"/>
                <a:gd name="connsiteY29" fmla="*/ 4085 h 158905"/>
                <a:gd name="connsiteX30" fmla="*/ 85351 w 132785"/>
                <a:gd name="connsiteY30" fmla="*/ 0 h 158905"/>
                <a:gd name="connsiteX31" fmla="*/ 94847 w 132785"/>
                <a:gd name="connsiteY31" fmla="*/ 1369 h 158905"/>
                <a:gd name="connsiteX32" fmla="*/ 105687 w 132785"/>
                <a:gd name="connsiteY32" fmla="*/ 9517 h 158905"/>
                <a:gd name="connsiteX33" fmla="*/ 102977 w 132785"/>
                <a:gd name="connsiteY33" fmla="*/ 20382 h 158905"/>
                <a:gd name="connsiteX34" fmla="*/ 96191 w 132785"/>
                <a:gd name="connsiteY34" fmla="*/ 31246 h 158905"/>
                <a:gd name="connsiteX35" fmla="*/ 105687 w 132785"/>
                <a:gd name="connsiteY35" fmla="*/ 36679 h 158905"/>
                <a:gd name="connsiteX36" fmla="*/ 121946 w 132785"/>
                <a:gd name="connsiteY36" fmla="*/ 25814 h 158905"/>
                <a:gd name="connsiteX37" fmla="*/ 131420 w 132785"/>
                <a:gd name="connsiteY37" fmla="*/ 36679 h 158905"/>
                <a:gd name="connsiteX38" fmla="*/ 132786 w 132785"/>
                <a:gd name="connsiteY38" fmla="*/ 54323 h 158905"/>
                <a:gd name="connsiteX39" fmla="*/ 131420 w 132785"/>
                <a:gd name="connsiteY39" fmla="*/ 78769 h 158905"/>
                <a:gd name="connsiteX40" fmla="*/ 126000 w 132785"/>
                <a:gd name="connsiteY40" fmla="*/ 93718 h 158905"/>
                <a:gd name="connsiteX41" fmla="*/ 117870 w 132785"/>
                <a:gd name="connsiteY41" fmla="*/ 100498 h 158905"/>
                <a:gd name="connsiteX42" fmla="*/ 109741 w 132785"/>
                <a:gd name="connsiteY42" fmla="*/ 100498 h 158905"/>
                <a:gd name="connsiteX43" fmla="*/ 108396 w 132785"/>
                <a:gd name="connsiteY43" fmla="*/ 88286 h 158905"/>
                <a:gd name="connsiteX44" fmla="*/ 97557 w 132785"/>
                <a:gd name="connsiteY44" fmla="*/ 86917 h 158905"/>
                <a:gd name="connsiteX45" fmla="*/ 93481 w 132785"/>
                <a:gd name="connsiteY45" fmla="*/ 104583 h 158905"/>
                <a:gd name="connsiteX46" fmla="*/ 88061 w 132785"/>
                <a:gd name="connsiteY46" fmla="*/ 116795 h 15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2785" h="158905">
                  <a:moveTo>
                    <a:pt x="88061" y="116795"/>
                  </a:moveTo>
                  <a:lnTo>
                    <a:pt x="88061" y="123596"/>
                  </a:lnTo>
                  <a:lnTo>
                    <a:pt x="79932" y="129028"/>
                  </a:lnTo>
                  <a:lnTo>
                    <a:pt x="67748" y="133092"/>
                  </a:lnTo>
                  <a:lnTo>
                    <a:pt x="60962" y="138524"/>
                  </a:lnTo>
                  <a:lnTo>
                    <a:pt x="55542" y="149389"/>
                  </a:lnTo>
                  <a:lnTo>
                    <a:pt x="50123" y="158906"/>
                  </a:lnTo>
                  <a:lnTo>
                    <a:pt x="32519" y="158906"/>
                  </a:lnTo>
                  <a:lnTo>
                    <a:pt x="29809" y="150757"/>
                  </a:lnTo>
                  <a:lnTo>
                    <a:pt x="29809" y="131744"/>
                  </a:lnTo>
                  <a:lnTo>
                    <a:pt x="20314" y="126312"/>
                  </a:lnTo>
                  <a:lnTo>
                    <a:pt x="16259" y="123596"/>
                  </a:lnTo>
                  <a:lnTo>
                    <a:pt x="13550" y="116795"/>
                  </a:lnTo>
                  <a:lnTo>
                    <a:pt x="12184" y="103214"/>
                  </a:lnTo>
                  <a:lnTo>
                    <a:pt x="14894" y="93718"/>
                  </a:lnTo>
                  <a:lnTo>
                    <a:pt x="20314" y="91002"/>
                  </a:lnTo>
                  <a:lnTo>
                    <a:pt x="35229" y="89633"/>
                  </a:lnTo>
                  <a:lnTo>
                    <a:pt x="36573" y="82853"/>
                  </a:lnTo>
                  <a:lnTo>
                    <a:pt x="35229" y="74705"/>
                  </a:lnTo>
                  <a:lnTo>
                    <a:pt x="13550" y="76052"/>
                  </a:lnTo>
                  <a:lnTo>
                    <a:pt x="4054" y="73336"/>
                  </a:lnTo>
                  <a:lnTo>
                    <a:pt x="0" y="65188"/>
                  </a:lnTo>
                  <a:lnTo>
                    <a:pt x="0" y="55692"/>
                  </a:lnTo>
                  <a:lnTo>
                    <a:pt x="6764" y="42111"/>
                  </a:lnTo>
                  <a:lnTo>
                    <a:pt x="13550" y="36679"/>
                  </a:lnTo>
                  <a:lnTo>
                    <a:pt x="21679" y="33963"/>
                  </a:lnTo>
                  <a:lnTo>
                    <a:pt x="51488" y="39395"/>
                  </a:lnTo>
                  <a:lnTo>
                    <a:pt x="62328" y="36679"/>
                  </a:lnTo>
                  <a:lnTo>
                    <a:pt x="69092" y="29878"/>
                  </a:lnTo>
                  <a:lnTo>
                    <a:pt x="79932" y="4085"/>
                  </a:lnTo>
                  <a:lnTo>
                    <a:pt x="85351" y="0"/>
                  </a:lnTo>
                  <a:lnTo>
                    <a:pt x="94847" y="1369"/>
                  </a:lnTo>
                  <a:lnTo>
                    <a:pt x="105687" y="9517"/>
                  </a:lnTo>
                  <a:lnTo>
                    <a:pt x="102977" y="20382"/>
                  </a:lnTo>
                  <a:lnTo>
                    <a:pt x="96191" y="31246"/>
                  </a:lnTo>
                  <a:lnTo>
                    <a:pt x="105687" y="36679"/>
                  </a:lnTo>
                  <a:lnTo>
                    <a:pt x="121946" y="25814"/>
                  </a:lnTo>
                  <a:lnTo>
                    <a:pt x="131420" y="36679"/>
                  </a:lnTo>
                  <a:lnTo>
                    <a:pt x="132786" y="54323"/>
                  </a:lnTo>
                  <a:lnTo>
                    <a:pt x="131420" y="78769"/>
                  </a:lnTo>
                  <a:lnTo>
                    <a:pt x="126000" y="93718"/>
                  </a:lnTo>
                  <a:lnTo>
                    <a:pt x="117870" y="100498"/>
                  </a:lnTo>
                  <a:lnTo>
                    <a:pt x="109741" y="100498"/>
                  </a:lnTo>
                  <a:lnTo>
                    <a:pt x="108396" y="88286"/>
                  </a:lnTo>
                  <a:lnTo>
                    <a:pt x="97557" y="86917"/>
                  </a:lnTo>
                  <a:lnTo>
                    <a:pt x="93481" y="104583"/>
                  </a:lnTo>
                  <a:lnTo>
                    <a:pt x="88061" y="116795"/>
                  </a:lnTo>
                  <a:close/>
                </a:path>
              </a:pathLst>
            </a:custGeom>
            <a:grpFill/>
            <a:ln w="3175" cap="rnd" cmpd="sng">
              <a:solidFill>
                <a:srgbClr val="103140"/>
              </a:solidFill>
              <a:prstDash val="solid"/>
              <a:round/>
            </a:ln>
          </p:spPr>
          <p:txBody>
            <a:bodyPr rtlCol="0" anchor="ctr"/>
            <a:lstStyle/>
            <a:p>
              <a:endParaRPr lang="sv-SE"/>
            </a:p>
          </p:txBody>
        </p:sp>
        <p:sp>
          <p:nvSpPr>
            <p:cNvPr id="484" name="Frihandsfigur 483">
              <a:extLst>
                <a:ext uri="{FF2B5EF4-FFF2-40B4-BE49-F238E27FC236}">
                  <a16:creationId xmlns:a16="http://schemas.microsoft.com/office/drawing/2014/main" id="{0EF67F12-EA9E-B78C-8200-213A535BB5BB}"/>
                </a:ext>
              </a:extLst>
            </p:cNvPr>
            <p:cNvSpPr/>
            <p:nvPr/>
          </p:nvSpPr>
          <p:spPr>
            <a:xfrm>
              <a:off x="3634254" y="10106280"/>
              <a:ext cx="257441" cy="229525"/>
            </a:xfrm>
            <a:custGeom>
              <a:avLst/>
              <a:gdLst>
                <a:gd name="connsiteX0" fmla="*/ 69114 w 257441"/>
                <a:gd name="connsiteY0" fmla="*/ 61124 h 229525"/>
                <a:gd name="connsiteX1" fmla="*/ 92137 w 257441"/>
                <a:gd name="connsiteY1" fmla="*/ 40742 h 229525"/>
                <a:gd name="connsiteX2" fmla="*/ 120602 w 257441"/>
                <a:gd name="connsiteY2" fmla="*/ 36679 h 229525"/>
                <a:gd name="connsiteX3" fmla="*/ 111106 w 257441"/>
                <a:gd name="connsiteY3" fmla="*/ 55692 h 229525"/>
                <a:gd name="connsiteX4" fmla="*/ 97557 w 257441"/>
                <a:gd name="connsiteY4" fmla="*/ 71989 h 229525"/>
                <a:gd name="connsiteX5" fmla="*/ 78587 w 257441"/>
                <a:gd name="connsiteY5" fmla="*/ 80137 h 229525"/>
                <a:gd name="connsiteX6" fmla="*/ 52854 w 257441"/>
                <a:gd name="connsiteY6" fmla="*/ 85570 h 229525"/>
                <a:gd name="connsiteX7" fmla="*/ 58274 w 257441"/>
                <a:gd name="connsiteY7" fmla="*/ 73336 h 229525"/>
                <a:gd name="connsiteX8" fmla="*/ 69114 w 257441"/>
                <a:gd name="connsiteY8" fmla="*/ 61124 h 229525"/>
                <a:gd name="connsiteX9" fmla="*/ 239838 w 257441"/>
                <a:gd name="connsiteY9" fmla="*/ 179266 h 229525"/>
                <a:gd name="connsiteX10" fmla="*/ 245258 w 257441"/>
                <a:gd name="connsiteY10" fmla="*/ 161622 h 229525"/>
                <a:gd name="connsiteX11" fmla="*/ 247968 w 257441"/>
                <a:gd name="connsiteY11" fmla="*/ 135808 h 229525"/>
                <a:gd name="connsiteX12" fmla="*/ 246602 w 257441"/>
                <a:gd name="connsiteY12" fmla="*/ 115447 h 229525"/>
                <a:gd name="connsiteX13" fmla="*/ 250678 w 257441"/>
                <a:gd name="connsiteY13" fmla="*/ 99150 h 229525"/>
                <a:gd name="connsiteX14" fmla="*/ 257442 w 257441"/>
                <a:gd name="connsiteY14" fmla="*/ 81485 h 229525"/>
                <a:gd name="connsiteX15" fmla="*/ 253388 w 257441"/>
                <a:gd name="connsiteY15" fmla="*/ 67904 h 229525"/>
                <a:gd name="connsiteX16" fmla="*/ 243892 w 257441"/>
                <a:gd name="connsiteY16" fmla="*/ 55692 h 229525"/>
                <a:gd name="connsiteX17" fmla="*/ 234418 w 257441"/>
                <a:gd name="connsiteY17" fmla="*/ 46175 h 229525"/>
                <a:gd name="connsiteX18" fmla="*/ 224923 w 257441"/>
                <a:gd name="connsiteY18" fmla="*/ 38026 h 229525"/>
                <a:gd name="connsiteX19" fmla="*/ 220869 w 257441"/>
                <a:gd name="connsiteY19" fmla="*/ 20382 h 229525"/>
                <a:gd name="connsiteX20" fmla="*/ 220869 w 257441"/>
                <a:gd name="connsiteY20" fmla="*/ 2716 h 229525"/>
                <a:gd name="connsiteX21" fmla="*/ 201899 w 257441"/>
                <a:gd name="connsiteY21" fmla="*/ 0 h 229525"/>
                <a:gd name="connsiteX22" fmla="*/ 191060 w 257441"/>
                <a:gd name="connsiteY22" fmla="*/ 1369 h 229525"/>
                <a:gd name="connsiteX23" fmla="*/ 173434 w 257441"/>
                <a:gd name="connsiteY23" fmla="*/ 10865 h 229525"/>
                <a:gd name="connsiteX24" fmla="*/ 170724 w 257441"/>
                <a:gd name="connsiteY24" fmla="*/ 25814 h 229525"/>
                <a:gd name="connsiteX25" fmla="*/ 172090 w 257441"/>
                <a:gd name="connsiteY25" fmla="*/ 40742 h 229525"/>
                <a:gd name="connsiteX26" fmla="*/ 168015 w 257441"/>
                <a:gd name="connsiteY26" fmla="*/ 51607 h 229525"/>
                <a:gd name="connsiteX27" fmla="*/ 161251 w 257441"/>
                <a:gd name="connsiteY27" fmla="*/ 51607 h 229525"/>
                <a:gd name="connsiteX28" fmla="*/ 147701 w 257441"/>
                <a:gd name="connsiteY28" fmla="*/ 48891 h 229525"/>
                <a:gd name="connsiteX29" fmla="*/ 136861 w 257441"/>
                <a:gd name="connsiteY29" fmla="*/ 51607 h 229525"/>
                <a:gd name="connsiteX30" fmla="*/ 124656 w 257441"/>
                <a:gd name="connsiteY30" fmla="*/ 65188 h 229525"/>
                <a:gd name="connsiteX31" fmla="*/ 113816 w 257441"/>
                <a:gd name="connsiteY31" fmla="*/ 78769 h 229525"/>
                <a:gd name="connsiteX32" fmla="*/ 98923 w 257441"/>
                <a:gd name="connsiteY32" fmla="*/ 86917 h 229525"/>
                <a:gd name="connsiteX33" fmla="*/ 88083 w 257441"/>
                <a:gd name="connsiteY33" fmla="*/ 93718 h 229525"/>
                <a:gd name="connsiteX34" fmla="*/ 71824 w 257441"/>
                <a:gd name="connsiteY34" fmla="*/ 99150 h 229525"/>
                <a:gd name="connsiteX35" fmla="*/ 63694 w 257441"/>
                <a:gd name="connsiteY35" fmla="*/ 105930 h 229525"/>
                <a:gd name="connsiteX36" fmla="*/ 52854 w 257441"/>
                <a:gd name="connsiteY36" fmla="*/ 112731 h 229525"/>
                <a:gd name="connsiteX37" fmla="*/ 39305 w 257441"/>
                <a:gd name="connsiteY37" fmla="*/ 111362 h 229525"/>
                <a:gd name="connsiteX38" fmla="*/ 25755 w 257441"/>
                <a:gd name="connsiteY38" fmla="*/ 107299 h 229525"/>
                <a:gd name="connsiteX39" fmla="*/ 10840 w 257441"/>
                <a:gd name="connsiteY39" fmla="*/ 126312 h 229525"/>
                <a:gd name="connsiteX40" fmla="*/ 0 w 257441"/>
                <a:gd name="connsiteY40" fmla="*/ 150757 h 229525"/>
                <a:gd name="connsiteX41" fmla="*/ 6786 w 257441"/>
                <a:gd name="connsiteY41" fmla="*/ 148041 h 229525"/>
                <a:gd name="connsiteX42" fmla="*/ 14915 w 257441"/>
                <a:gd name="connsiteY42" fmla="*/ 135808 h 229525"/>
                <a:gd name="connsiteX43" fmla="*/ 25755 w 257441"/>
                <a:gd name="connsiteY43" fmla="*/ 138524 h 229525"/>
                <a:gd name="connsiteX44" fmla="*/ 28465 w 257441"/>
                <a:gd name="connsiteY44" fmla="*/ 149389 h 229525"/>
                <a:gd name="connsiteX45" fmla="*/ 37939 w 257441"/>
                <a:gd name="connsiteY45" fmla="*/ 160253 h 229525"/>
                <a:gd name="connsiteX46" fmla="*/ 48778 w 257441"/>
                <a:gd name="connsiteY46" fmla="*/ 175203 h 229525"/>
                <a:gd name="connsiteX47" fmla="*/ 56908 w 257441"/>
                <a:gd name="connsiteY47" fmla="*/ 188783 h 229525"/>
                <a:gd name="connsiteX48" fmla="*/ 52854 w 257441"/>
                <a:gd name="connsiteY48" fmla="*/ 200996 h 229525"/>
                <a:gd name="connsiteX49" fmla="*/ 44724 w 257441"/>
                <a:gd name="connsiteY49" fmla="*/ 213229 h 229525"/>
                <a:gd name="connsiteX50" fmla="*/ 39305 w 257441"/>
                <a:gd name="connsiteY50" fmla="*/ 218661 h 229525"/>
                <a:gd name="connsiteX51" fmla="*/ 47434 w 257441"/>
                <a:gd name="connsiteY51" fmla="*/ 226810 h 229525"/>
                <a:gd name="connsiteX52" fmla="*/ 58274 w 257441"/>
                <a:gd name="connsiteY52" fmla="*/ 217292 h 229525"/>
                <a:gd name="connsiteX53" fmla="*/ 63694 w 257441"/>
                <a:gd name="connsiteY53" fmla="*/ 225441 h 229525"/>
                <a:gd name="connsiteX54" fmla="*/ 71824 w 257441"/>
                <a:gd name="connsiteY54" fmla="*/ 229526 h 229525"/>
                <a:gd name="connsiteX55" fmla="*/ 82663 w 257441"/>
                <a:gd name="connsiteY55" fmla="*/ 226810 h 229525"/>
                <a:gd name="connsiteX56" fmla="*/ 93503 w 257441"/>
                <a:gd name="connsiteY56" fmla="*/ 214576 h 229525"/>
                <a:gd name="connsiteX57" fmla="*/ 102977 w 257441"/>
                <a:gd name="connsiteY57" fmla="*/ 199648 h 229525"/>
                <a:gd name="connsiteX58" fmla="*/ 107052 w 257441"/>
                <a:gd name="connsiteY58" fmla="*/ 184699 h 229525"/>
                <a:gd name="connsiteX59" fmla="*/ 115182 w 257441"/>
                <a:gd name="connsiteY59" fmla="*/ 173834 h 229525"/>
                <a:gd name="connsiteX60" fmla="*/ 132786 w 257441"/>
                <a:gd name="connsiteY60" fmla="*/ 162969 h 229525"/>
                <a:gd name="connsiteX61" fmla="*/ 144991 w 257441"/>
                <a:gd name="connsiteY61" fmla="*/ 169770 h 229525"/>
                <a:gd name="connsiteX62" fmla="*/ 159885 w 257441"/>
                <a:gd name="connsiteY62" fmla="*/ 180635 h 229525"/>
                <a:gd name="connsiteX63" fmla="*/ 169380 w 257441"/>
                <a:gd name="connsiteY63" fmla="*/ 188783 h 229525"/>
                <a:gd name="connsiteX64" fmla="*/ 166670 w 257441"/>
                <a:gd name="connsiteY64" fmla="*/ 202364 h 229525"/>
                <a:gd name="connsiteX65" fmla="*/ 178854 w 257441"/>
                <a:gd name="connsiteY65" fmla="*/ 205080 h 229525"/>
                <a:gd name="connsiteX66" fmla="*/ 189694 w 257441"/>
                <a:gd name="connsiteY66" fmla="*/ 190131 h 229525"/>
                <a:gd name="connsiteX67" fmla="*/ 200534 w 257441"/>
                <a:gd name="connsiteY67" fmla="*/ 183351 h 229525"/>
                <a:gd name="connsiteX68" fmla="*/ 205953 w 257441"/>
                <a:gd name="connsiteY68" fmla="*/ 181982 h 229525"/>
                <a:gd name="connsiteX69" fmla="*/ 220869 w 257441"/>
                <a:gd name="connsiteY69" fmla="*/ 180635 h 229525"/>
                <a:gd name="connsiteX70" fmla="*/ 239838 w 257441"/>
                <a:gd name="connsiteY70" fmla="*/ 179266 h 2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441" h="229525">
                  <a:moveTo>
                    <a:pt x="69114" y="61124"/>
                  </a:moveTo>
                  <a:lnTo>
                    <a:pt x="92137" y="40742"/>
                  </a:lnTo>
                  <a:lnTo>
                    <a:pt x="120602" y="36679"/>
                  </a:lnTo>
                  <a:lnTo>
                    <a:pt x="111106" y="55692"/>
                  </a:lnTo>
                  <a:lnTo>
                    <a:pt x="97557" y="71989"/>
                  </a:lnTo>
                  <a:lnTo>
                    <a:pt x="78587" y="80137"/>
                  </a:lnTo>
                  <a:lnTo>
                    <a:pt x="52854" y="85570"/>
                  </a:lnTo>
                  <a:lnTo>
                    <a:pt x="58274" y="73336"/>
                  </a:lnTo>
                  <a:lnTo>
                    <a:pt x="69114" y="61124"/>
                  </a:lnTo>
                  <a:close/>
                  <a:moveTo>
                    <a:pt x="239838" y="179266"/>
                  </a:moveTo>
                  <a:lnTo>
                    <a:pt x="245258" y="161622"/>
                  </a:lnTo>
                  <a:lnTo>
                    <a:pt x="247968" y="135808"/>
                  </a:lnTo>
                  <a:lnTo>
                    <a:pt x="246602" y="115447"/>
                  </a:lnTo>
                  <a:lnTo>
                    <a:pt x="250678" y="99150"/>
                  </a:lnTo>
                  <a:lnTo>
                    <a:pt x="257442" y="81485"/>
                  </a:lnTo>
                  <a:lnTo>
                    <a:pt x="253388" y="67904"/>
                  </a:lnTo>
                  <a:lnTo>
                    <a:pt x="243892" y="55692"/>
                  </a:lnTo>
                  <a:lnTo>
                    <a:pt x="234418" y="46175"/>
                  </a:lnTo>
                  <a:lnTo>
                    <a:pt x="224923" y="38026"/>
                  </a:lnTo>
                  <a:lnTo>
                    <a:pt x="220869" y="20382"/>
                  </a:lnTo>
                  <a:lnTo>
                    <a:pt x="220869" y="2716"/>
                  </a:lnTo>
                  <a:lnTo>
                    <a:pt x="201899" y="0"/>
                  </a:lnTo>
                  <a:lnTo>
                    <a:pt x="191060" y="1369"/>
                  </a:lnTo>
                  <a:lnTo>
                    <a:pt x="173434" y="10865"/>
                  </a:lnTo>
                  <a:lnTo>
                    <a:pt x="170724" y="25814"/>
                  </a:lnTo>
                  <a:lnTo>
                    <a:pt x="172090" y="40742"/>
                  </a:lnTo>
                  <a:lnTo>
                    <a:pt x="168015" y="51607"/>
                  </a:lnTo>
                  <a:lnTo>
                    <a:pt x="161251" y="51607"/>
                  </a:lnTo>
                  <a:lnTo>
                    <a:pt x="147701" y="48891"/>
                  </a:lnTo>
                  <a:lnTo>
                    <a:pt x="136861" y="51607"/>
                  </a:lnTo>
                  <a:lnTo>
                    <a:pt x="124656" y="65188"/>
                  </a:lnTo>
                  <a:lnTo>
                    <a:pt x="113816" y="78769"/>
                  </a:lnTo>
                  <a:lnTo>
                    <a:pt x="98923" y="86917"/>
                  </a:lnTo>
                  <a:lnTo>
                    <a:pt x="88083" y="93718"/>
                  </a:lnTo>
                  <a:lnTo>
                    <a:pt x="71824" y="99150"/>
                  </a:lnTo>
                  <a:lnTo>
                    <a:pt x="63694" y="105930"/>
                  </a:lnTo>
                  <a:lnTo>
                    <a:pt x="52854" y="112731"/>
                  </a:lnTo>
                  <a:lnTo>
                    <a:pt x="39305" y="111362"/>
                  </a:lnTo>
                  <a:lnTo>
                    <a:pt x="25755" y="107299"/>
                  </a:lnTo>
                  <a:lnTo>
                    <a:pt x="10840" y="126312"/>
                  </a:lnTo>
                  <a:lnTo>
                    <a:pt x="0" y="150757"/>
                  </a:lnTo>
                  <a:lnTo>
                    <a:pt x="6786" y="148041"/>
                  </a:lnTo>
                  <a:lnTo>
                    <a:pt x="14915" y="135808"/>
                  </a:lnTo>
                  <a:lnTo>
                    <a:pt x="25755" y="138524"/>
                  </a:lnTo>
                  <a:lnTo>
                    <a:pt x="28465" y="149389"/>
                  </a:lnTo>
                  <a:lnTo>
                    <a:pt x="37939" y="160253"/>
                  </a:lnTo>
                  <a:lnTo>
                    <a:pt x="48778" y="175203"/>
                  </a:lnTo>
                  <a:lnTo>
                    <a:pt x="56908" y="188783"/>
                  </a:lnTo>
                  <a:lnTo>
                    <a:pt x="52854" y="200996"/>
                  </a:lnTo>
                  <a:lnTo>
                    <a:pt x="44724" y="213229"/>
                  </a:lnTo>
                  <a:lnTo>
                    <a:pt x="39305" y="218661"/>
                  </a:lnTo>
                  <a:lnTo>
                    <a:pt x="47434" y="226810"/>
                  </a:lnTo>
                  <a:lnTo>
                    <a:pt x="58274" y="217292"/>
                  </a:lnTo>
                  <a:lnTo>
                    <a:pt x="63694" y="225441"/>
                  </a:lnTo>
                  <a:lnTo>
                    <a:pt x="71824" y="229526"/>
                  </a:lnTo>
                  <a:lnTo>
                    <a:pt x="82663" y="226810"/>
                  </a:lnTo>
                  <a:lnTo>
                    <a:pt x="93503" y="214576"/>
                  </a:lnTo>
                  <a:lnTo>
                    <a:pt x="102977" y="199648"/>
                  </a:lnTo>
                  <a:lnTo>
                    <a:pt x="107052" y="184699"/>
                  </a:lnTo>
                  <a:lnTo>
                    <a:pt x="115182" y="173834"/>
                  </a:lnTo>
                  <a:lnTo>
                    <a:pt x="132786" y="162969"/>
                  </a:lnTo>
                  <a:lnTo>
                    <a:pt x="144991" y="169770"/>
                  </a:lnTo>
                  <a:lnTo>
                    <a:pt x="159885" y="180635"/>
                  </a:lnTo>
                  <a:lnTo>
                    <a:pt x="169380" y="188783"/>
                  </a:lnTo>
                  <a:lnTo>
                    <a:pt x="166670" y="202364"/>
                  </a:lnTo>
                  <a:lnTo>
                    <a:pt x="178854" y="205080"/>
                  </a:lnTo>
                  <a:lnTo>
                    <a:pt x="189694" y="190131"/>
                  </a:lnTo>
                  <a:lnTo>
                    <a:pt x="200534" y="183351"/>
                  </a:lnTo>
                  <a:lnTo>
                    <a:pt x="205953" y="181982"/>
                  </a:lnTo>
                  <a:lnTo>
                    <a:pt x="220869" y="180635"/>
                  </a:lnTo>
                  <a:lnTo>
                    <a:pt x="239838" y="179266"/>
                  </a:lnTo>
                  <a:close/>
                </a:path>
              </a:pathLst>
            </a:custGeom>
            <a:grpFill/>
            <a:ln w="3175" cap="rnd" cmpd="sng">
              <a:solidFill>
                <a:srgbClr val="103140"/>
              </a:solidFill>
              <a:prstDash val="solid"/>
              <a:round/>
            </a:ln>
          </p:spPr>
          <p:txBody>
            <a:bodyPr rtlCol="0" anchor="ctr"/>
            <a:lstStyle/>
            <a:p>
              <a:endParaRPr lang="sv-SE"/>
            </a:p>
          </p:txBody>
        </p:sp>
        <p:sp>
          <p:nvSpPr>
            <p:cNvPr id="485" name="Frihandsfigur 484">
              <a:extLst>
                <a:ext uri="{FF2B5EF4-FFF2-40B4-BE49-F238E27FC236}">
                  <a16:creationId xmlns:a16="http://schemas.microsoft.com/office/drawing/2014/main" id="{B9269928-28F6-395A-6238-09B9BEBA41BC}"/>
                </a:ext>
              </a:extLst>
            </p:cNvPr>
            <p:cNvSpPr/>
            <p:nvPr/>
          </p:nvSpPr>
          <p:spPr>
            <a:xfrm>
              <a:off x="3822603" y="10243457"/>
              <a:ext cx="161228" cy="199626"/>
            </a:xfrm>
            <a:custGeom>
              <a:avLst/>
              <a:gdLst>
                <a:gd name="connsiteX0" fmla="*/ 0 w 161228"/>
                <a:gd name="connsiteY0" fmla="*/ 74684 h 199626"/>
                <a:gd name="connsiteX1" fmla="*/ 8130 w 161228"/>
                <a:gd name="connsiteY1" fmla="*/ 58387 h 199626"/>
                <a:gd name="connsiteX2" fmla="*/ 10840 w 161228"/>
                <a:gd name="connsiteY2" fmla="*/ 76052 h 199626"/>
                <a:gd name="connsiteX3" fmla="*/ 0 w 161228"/>
                <a:gd name="connsiteY3" fmla="*/ 74684 h 199626"/>
                <a:gd name="connsiteX4" fmla="*/ 14894 w 161228"/>
                <a:gd name="connsiteY4" fmla="*/ 81485 h 199626"/>
                <a:gd name="connsiteX5" fmla="*/ 20314 w 161228"/>
                <a:gd name="connsiteY5" fmla="*/ 80116 h 199626"/>
                <a:gd name="connsiteX6" fmla="*/ 27099 w 161228"/>
                <a:gd name="connsiteY6" fmla="*/ 70620 h 199626"/>
                <a:gd name="connsiteX7" fmla="*/ 28443 w 161228"/>
                <a:gd name="connsiteY7" fmla="*/ 59755 h 199626"/>
                <a:gd name="connsiteX8" fmla="*/ 18969 w 161228"/>
                <a:gd name="connsiteY8" fmla="*/ 54323 h 199626"/>
                <a:gd name="connsiteX9" fmla="*/ 17604 w 161228"/>
                <a:gd name="connsiteY9" fmla="*/ 67904 h 199626"/>
                <a:gd name="connsiteX10" fmla="*/ 14894 w 161228"/>
                <a:gd name="connsiteY10" fmla="*/ 81485 h 199626"/>
                <a:gd name="connsiteX11" fmla="*/ 139550 w 161228"/>
                <a:gd name="connsiteY11" fmla="*/ 162969 h 199626"/>
                <a:gd name="connsiteX12" fmla="*/ 146335 w 161228"/>
                <a:gd name="connsiteY12" fmla="*/ 152105 h 199626"/>
                <a:gd name="connsiteX13" fmla="*/ 157175 w 161228"/>
                <a:gd name="connsiteY13" fmla="*/ 134439 h 199626"/>
                <a:gd name="connsiteX14" fmla="*/ 161229 w 161228"/>
                <a:gd name="connsiteY14" fmla="*/ 107278 h 199626"/>
                <a:gd name="connsiteX15" fmla="*/ 153099 w 161228"/>
                <a:gd name="connsiteY15" fmla="*/ 74684 h 199626"/>
                <a:gd name="connsiteX16" fmla="*/ 155809 w 161228"/>
                <a:gd name="connsiteY16" fmla="*/ 55671 h 199626"/>
                <a:gd name="connsiteX17" fmla="*/ 149045 w 161228"/>
                <a:gd name="connsiteY17" fmla="*/ 39374 h 199626"/>
                <a:gd name="connsiteX18" fmla="*/ 134130 w 161228"/>
                <a:gd name="connsiteY18" fmla="*/ 25793 h 199626"/>
                <a:gd name="connsiteX19" fmla="*/ 108396 w 161228"/>
                <a:gd name="connsiteY19" fmla="*/ 21729 h 199626"/>
                <a:gd name="connsiteX20" fmla="*/ 101611 w 161228"/>
                <a:gd name="connsiteY20" fmla="*/ 6780 h 199626"/>
                <a:gd name="connsiteX21" fmla="*/ 74512 w 161228"/>
                <a:gd name="connsiteY21" fmla="*/ 0 h 199626"/>
                <a:gd name="connsiteX22" fmla="*/ 71802 w 161228"/>
                <a:gd name="connsiteY22" fmla="*/ 25793 h 199626"/>
                <a:gd name="connsiteX23" fmla="*/ 62328 w 161228"/>
                <a:gd name="connsiteY23" fmla="*/ 42090 h 199626"/>
                <a:gd name="connsiteX24" fmla="*/ 51488 w 161228"/>
                <a:gd name="connsiteY24" fmla="*/ 57039 h 199626"/>
                <a:gd name="connsiteX25" fmla="*/ 41993 w 161228"/>
                <a:gd name="connsiteY25" fmla="*/ 69251 h 199626"/>
                <a:gd name="connsiteX26" fmla="*/ 43359 w 161228"/>
                <a:gd name="connsiteY26" fmla="*/ 90981 h 199626"/>
                <a:gd name="connsiteX27" fmla="*/ 46069 w 161228"/>
                <a:gd name="connsiteY27" fmla="*/ 114079 h 199626"/>
                <a:gd name="connsiteX28" fmla="*/ 44703 w 161228"/>
                <a:gd name="connsiteY28" fmla="*/ 135808 h 199626"/>
                <a:gd name="connsiteX29" fmla="*/ 36573 w 161228"/>
                <a:gd name="connsiteY29" fmla="*/ 160253 h 199626"/>
                <a:gd name="connsiteX30" fmla="*/ 9474 w 161228"/>
                <a:gd name="connsiteY30" fmla="*/ 188762 h 199626"/>
                <a:gd name="connsiteX31" fmla="*/ 52832 w 161228"/>
                <a:gd name="connsiteY31" fmla="*/ 199627 h 199626"/>
                <a:gd name="connsiteX32" fmla="*/ 120580 w 161228"/>
                <a:gd name="connsiteY32" fmla="*/ 198279 h 199626"/>
                <a:gd name="connsiteX33" fmla="*/ 126000 w 161228"/>
                <a:gd name="connsiteY33" fmla="*/ 186046 h 199626"/>
                <a:gd name="connsiteX34" fmla="*/ 128710 w 161228"/>
                <a:gd name="connsiteY34" fmla="*/ 169749 h 199626"/>
                <a:gd name="connsiteX35" fmla="*/ 131420 w 161228"/>
                <a:gd name="connsiteY35" fmla="*/ 164317 h 199626"/>
                <a:gd name="connsiteX36" fmla="*/ 139550 w 161228"/>
                <a:gd name="connsiteY36" fmla="*/ 162969 h 1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228" h="199626">
                  <a:moveTo>
                    <a:pt x="0" y="74684"/>
                  </a:moveTo>
                  <a:lnTo>
                    <a:pt x="8130" y="58387"/>
                  </a:lnTo>
                  <a:lnTo>
                    <a:pt x="10840" y="76052"/>
                  </a:lnTo>
                  <a:lnTo>
                    <a:pt x="0" y="74684"/>
                  </a:lnTo>
                  <a:close/>
                  <a:moveTo>
                    <a:pt x="14894" y="81485"/>
                  </a:moveTo>
                  <a:lnTo>
                    <a:pt x="20314" y="80116"/>
                  </a:lnTo>
                  <a:lnTo>
                    <a:pt x="27099" y="70620"/>
                  </a:lnTo>
                  <a:lnTo>
                    <a:pt x="28443" y="59755"/>
                  </a:lnTo>
                  <a:lnTo>
                    <a:pt x="18969" y="54323"/>
                  </a:lnTo>
                  <a:lnTo>
                    <a:pt x="17604" y="67904"/>
                  </a:lnTo>
                  <a:lnTo>
                    <a:pt x="14894" y="81485"/>
                  </a:lnTo>
                  <a:close/>
                  <a:moveTo>
                    <a:pt x="139550" y="162969"/>
                  </a:moveTo>
                  <a:lnTo>
                    <a:pt x="146335" y="152105"/>
                  </a:lnTo>
                  <a:lnTo>
                    <a:pt x="157175" y="134439"/>
                  </a:lnTo>
                  <a:lnTo>
                    <a:pt x="161229" y="107278"/>
                  </a:lnTo>
                  <a:lnTo>
                    <a:pt x="153099" y="74684"/>
                  </a:lnTo>
                  <a:lnTo>
                    <a:pt x="155809" y="55671"/>
                  </a:lnTo>
                  <a:lnTo>
                    <a:pt x="149045" y="39374"/>
                  </a:lnTo>
                  <a:lnTo>
                    <a:pt x="134130" y="25793"/>
                  </a:lnTo>
                  <a:lnTo>
                    <a:pt x="108396" y="21729"/>
                  </a:lnTo>
                  <a:lnTo>
                    <a:pt x="101611" y="6780"/>
                  </a:lnTo>
                  <a:lnTo>
                    <a:pt x="74512" y="0"/>
                  </a:lnTo>
                  <a:lnTo>
                    <a:pt x="71802" y="25793"/>
                  </a:lnTo>
                  <a:lnTo>
                    <a:pt x="62328" y="42090"/>
                  </a:lnTo>
                  <a:lnTo>
                    <a:pt x="51488" y="57039"/>
                  </a:lnTo>
                  <a:lnTo>
                    <a:pt x="41993" y="69251"/>
                  </a:lnTo>
                  <a:lnTo>
                    <a:pt x="43359" y="90981"/>
                  </a:lnTo>
                  <a:lnTo>
                    <a:pt x="46069" y="114079"/>
                  </a:lnTo>
                  <a:lnTo>
                    <a:pt x="44703" y="135808"/>
                  </a:lnTo>
                  <a:lnTo>
                    <a:pt x="36573" y="160253"/>
                  </a:lnTo>
                  <a:lnTo>
                    <a:pt x="9474" y="188762"/>
                  </a:lnTo>
                  <a:lnTo>
                    <a:pt x="52832" y="199627"/>
                  </a:lnTo>
                  <a:lnTo>
                    <a:pt x="120580" y="198279"/>
                  </a:lnTo>
                  <a:lnTo>
                    <a:pt x="126000" y="186046"/>
                  </a:lnTo>
                  <a:lnTo>
                    <a:pt x="128710" y="169749"/>
                  </a:lnTo>
                  <a:lnTo>
                    <a:pt x="131420" y="164317"/>
                  </a:lnTo>
                  <a:lnTo>
                    <a:pt x="139550" y="162969"/>
                  </a:lnTo>
                  <a:close/>
                </a:path>
              </a:pathLst>
            </a:custGeom>
            <a:grpFill/>
            <a:ln w="3175" cap="rnd" cmpd="sng">
              <a:solidFill>
                <a:srgbClr val="103140"/>
              </a:solidFill>
              <a:prstDash val="solid"/>
              <a:round/>
            </a:ln>
          </p:spPr>
          <p:txBody>
            <a:bodyPr rtlCol="0" anchor="ctr"/>
            <a:lstStyle/>
            <a:p>
              <a:endParaRPr lang="sv-SE"/>
            </a:p>
          </p:txBody>
        </p:sp>
        <p:sp>
          <p:nvSpPr>
            <p:cNvPr id="486" name="Frihandsfigur 485">
              <a:extLst>
                <a:ext uri="{FF2B5EF4-FFF2-40B4-BE49-F238E27FC236}">
                  <a16:creationId xmlns:a16="http://schemas.microsoft.com/office/drawing/2014/main" id="{47216C9A-80F6-517F-ADA4-B9D5D17517A4}"/>
                </a:ext>
              </a:extLst>
            </p:cNvPr>
            <p:cNvSpPr/>
            <p:nvPr/>
          </p:nvSpPr>
          <p:spPr>
            <a:xfrm>
              <a:off x="3576001" y="9894420"/>
              <a:ext cx="128709" cy="141240"/>
            </a:xfrm>
            <a:custGeom>
              <a:avLst/>
              <a:gdLst>
                <a:gd name="connsiteX0" fmla="*/ 43359 w 128709"/>
                <a:gd name="connsiteY0" fmla="*/ 119511 h 141240"/>
                <a:gd name="connsiteX1" fmla="*/ 51488 w 128709"/>
                <a:gd name="connsiteY1" fmla="*/ 120880 h 141240"/>
                <a:gd name="connsiteX2" fmla="*/ 56908 w 128709"/>
                <a:gd name="connsiteY2" fmla="*/ 130375 h 141240"/>
                <a:gd name="connsiteX3" fmla="*/ 69092 w 128709"/>
                <a:gd name="connsiteY3" fmla="*/ 135808 h 141240"/>
                <a:gd name="connsiteX4" fmla="*/ 85351 w 128709"/>
                <a:gd name="connsiteY4" fmla="*/ 120880 h 141240"/>
                <a:gd name="connsiteX5" fmla="*/ 128710 w 128709"/>
                <a:gd name="connsiteY5" fmla="*/ 32594 h 141240"/>
                <a:gd name="connsiteX6" fmla="*/ 120580 w 128709"/>
                <a:gd name="connsiteY6" fmla="*/ 24445 h 141240"/>
                <a:gd name="connsiteX7" fmla="*/ 111106 w 128709"/>
                <a:gd name="connsiteY7" fmla="*/ 0 h 141240"/>
                <a:gd name="connsiteX8" fmla="*/ 46069 w 128709"/>
                <a:gd name="connsiteY8" fmla="*/ 23098 h 141240"/>
                <a:gd name="connsiteX9" fmla="*/ 47413 w 128709"/>
                <a:gd name="connsiteY9" fmla="*/ 38026 h 141240"/>
                <a:gd name="connsiteX10" fmla="*/ 50123 w 128709"/>
                <a:gd name="connsiteY10" fmla="*/ 51607 h 141240"/>
                <a:gd name="connsiteX11" fmla="*/ 46069 w 128709"/>
                <a:gd name="connsiteY11" fmla="*/ 63840 h 141240"/>
                <a:gd name="connsiteX12" fmla="*/ 35229 w 128709"/>
                <a:gd name="connsiteY12" fmla="*/ 70620 h 141240"/>
                <a:gd name="connsiteX13" fmla="*/ 28443 w 128709"/>
                <a:gd name="connsiteY13" fmla="*/ 69273 h 141240"/>
                <a:gd name="connsiteX14" fmla="*/ 25733 w 128709"/>
                <a:gd name="connsiteY14" fmla="*/ 54323 h 141240"/>
                <a:gd name="connsiteX15" fmla="*/ 14894 w 128709"/>
                <a:gd name="connsiteY15" fmla="*/ 57039 h 141240"/>
                <a:gd name="connsiteX16" fmla="*/ 10840 w 128709"/>
                <a:gd name="connsiteY16" fmla="*/ 70620 h 141240"/>
                <a:gd name="connsiteX17" fmla="*/ 10840 w 128709"/>
                <a:gd name="connsiteY17" fmla="*/ 88286 h 141240"/>
                <a:gd name="connsiteX18" fmla="*/ 12184 w 128709"/>
                <a:gd name="connsiteY18" fmla="*/ 101866 h 141240"/>
                <a:gd name="connsiteX19" fmla="*/ 14894 w 128709"/>
                <a:gd name="connsiteY19" fmla="*/ 114079 h 141240"/>
                <a:gd name="connsiteX20" fmla="*/ 0 w 128709"/>
                <a:gd name="connsiteY20" fmla="*/ 131744 h 141240"/>
                <a:gd name="connsiteX21" fmla="*/ 2710 w 128709"/>
                <a:gd name="connsiteY21" fmla="*/ 141240 h 141240"/>
                <a:gd name="connsiteX22" fmla="*/ 20314 w 128709"/>
                <a:gd name="connsiteY22" fmla="*/ 141240 h 141240"/>
                <a:gd name="connsiteX23" fmla="*/ 39283 w 128709"/>
                <a:gd name="connsiteY23" fmla="*/ 130375 h 141240"/>
                <a:gd name="connsiteX24" fmla="*/ 43359 w 128709"/>
                <a:gd name="connsiteY24" fmla="*/ 119511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709" h="141240">
                  <a:moveTo>
                    <a:pt x="43359" y="119511"/>
                  </a:moveTo>
                  <a:lnTo>
                    <a:pt x="51488" y="120880"/>
                  </a:lnTo>
                  <a:lnTo>
                    <a:pt x="56908" y="130375"/>
                  </a:lnTo>
                  <a:lnTo>
                    <a:pt x="69092" y="135808"/>
                  </a:lnTo>
                  <a:lnTo>
                    <a:pt x="85351" y="120880"/>
                  </a:lnTo>
                  <a:lnTo>
                    <a:pt x="128710" y="32594"/>
                  </a:lnTo>
                  <a:lnTo>
                    <a:pt x="120580" y="24445"/>
                  </a:lnTo>
                  <a:lnTo>
                    <a:pt x="111106" y="0"/>
                  </a:lnTo>
                  <a:lnTo>
                    <a:pt x="46069" y="23098"/>
                  </a:lnTo>
                  <a:lnTo>
                    <a:pt x="47413" y="38026"/>
                  </a:lnTo>
                  <a:lnTo>
                    <a:pt x="50123" y="51607"/>
                  </a:lnTo>
                  <a:lnTo>
                    <a:pt x="46069" y="63840"/>
                  </a:lnTo>
                  <a:lnTo>
                    <a:pt x="35229" y="70620"/>
                  </a:lnTo>
                  <a:lnTo>
                    <a:pt x="28443" y="69273"/>
                  </a:lnTo>
                  <a:lnTo>
                    <a:pt x="25733" y="54323"/>
                  </a:lnTo>
                  <a:lnTo>
                    <a:pt x="14894" y="57039"/>
                  </a:lnTo>
                  <a:lnTo>
                    <a:pt x="10840" y="70620"/>
                  </a:lnTo>
                  <a:lnTo>
                    <a:pt x="10840" y="88286"/>
                  </a:lnTo>
                  <a:lnTo>
                    <a:pt x="12184" y="101866"/>
                  </a:lnTo>
                  <a:lnTo>
                    <a:pt x="14894" y="114079"/>
                  </a:lnTo>
                  <a:lnTo>
                    <a:pt x="0" y="131744"/>
                  </a:lnTo>
                  <a:lnTo>
                    <a:pt x="2710" y="141240"/>
                  </a:lnTo>
                  <a:lnTo>
                    <a:pt x="20314" y="141240"/>
                  </a:lnTo>
                  <a:lnTo>
                    <a:pt x="39283" y="130375"/>
                  </a:lnTo>
                  <a:lnTo>
                    <a:pt x="43359" y="119511"/>
                  </a:lnTo>
                  <a:close/>
                </a:path>
              </a:pathLst>
            </a:custGeom>
            <a:grpFill/>
            <a:ln w="3175" cap="rnd" cmpd="sng">
              <a:solidFill>
                <a:srgbClr val="103140"/>
              </a:solidFill>
              <a:prstDash val="solid"/>
              <a:round/>
            </a:ln>
          </p:spPr>
          <p:txBody>
            <a:bodyPr rtlCol="0" anchor="ctr"/>
            <a:lstStyle/>
            <a:p>
              <a:endParaRPr lang="sv-SE"/>
            </a:p>
          </p:txBody>
        </p:sp>
        <p:sp>
          <p:nvSpPr>
            <p:cNvPr id="487" name="Frihandsfigur 486">
              <a:extLst>
                <a:ext uri="{FF2B5EF4-FFF2-40B4-BE49-F238E27FC236}">
                  <a16:creationId xmlns:a16="http://schemas.microsoft.com/office/drawing/2014/main" id="{AE7CA1C2-9AB0-10BA-FAE2-01757C546A14}"/>
                </a:ext>
              </a:extLst>
            </p:cNvPr>
            <p:cNvSpPr/>
            <p:nvPr/>
          </p:nvSpPr>
          <p:spPr>
            <a:xfrm>
              <a:off x="3954023" y="10297780"/>
              <a:ext cx="227632" cy="305556"/>
            </a:xfrm>
            <a:custGeom>
              <a:avLst/>
              <a:gdLst>
                <a:gd name="connsiteX0" fmla="*/ 77243 w 227632"/>
                <a:gd name="connsiteY0" fmla="*/ 97782 h 305556"/>
                <a:gd name="connsiteX1" fmla="*/ 94847 w 227632"/>
                <a:gd name="connsiteY1" fmla="*/ 88264 h 305556"/>
                <a:gd name="connsiteX2" fmla="*/ 107052 w 227632"/>
                <a:gd name="connsiteY2" fmla="*/ 92349 h 305556"/>
                <a:gd name="connsiteX3" fmla="*/ 120602 w 227632"/>
                <a:gd name="connsiteY3" fmla="*/ 89633 h 305556"/>
                <a:gd name="connsiteX4" fmla="*/ 128732 w 227632"/>
                <a:gd name="connsiteY4" fmla="*/ 78769 h 305556"/>
                <a:gd name="connsiteX5" fmla="*/ 132786 w 227632"/>
                <a:gd name="connsiteY5" fmla="*/ 63819 h 305556"/>
                <a:gd name="connsiteX6" fmla="*/ 176144 w 227632"/>
                <a:gd name="connsiteY6" fmla="*/ 29878 h 305556"/>
                <a:gd name="connsiteX7" fmla="*/ 181564 w 227632"/>
                <a:gd name="connsiteY7" fmla="*/ 8148 h 305556"/>
                <a:gd name="connsiteX8" fmla="*/ 195114 w 227632"/>
                <a:gd name="connsiteY8" fmla="*/ 0 h 305556"/>
                <a:gd name="connsiteX9" fmla="*/ 211373 w 227632"/>
                <a:gd name="connsiteY9" fmla="*/ 9496 h 305556"/>
                <a:gd name="connsiteX10" fmla="*/ 227633 w 227632"/>
                <a:gd name="connsiteY10" fmla="*/ 28509 h 305556"/>
                <a:gd name="connsiteX11" fmla="*/ 222213 w 227632"/>
                <a:gd name="connsiteY11" fmla="*/ 43458 h 305556"/>
                <a:gd name="connsiteX12" fmla="*/ 201899 w 227632"/>
                <a:gd name="connsiteY12" fmla="*/ 62472 h 305556"/>
                <a:gd name="connsiteX13" fmla="*/ 195114 w 227632"/>
                <a:gd name="connsiteY13" fmla="*/ 78769 h 305556"/>
                <a:gd name="connsiteX14" fmla="*/ 195114 w 227632"/>
                <a:gd name="connsiteY14" fmla="*/ 90981 h 305556"/>
                <a:gd name="connsiteX15" fmla="*/ 211373 w 227632"/>
                <a:gd name="connsiteY15" fmla="*/ 122227 h 305556"/>
                <a:gd name="connsiteX16" fmla="*/ 191060 w 227632"/>
                <a:gd name="connsiteY16" fmla="*/ 142588 h 305556"/>
                <a:gd name="connsiteX17" fmla="*/ 168015 w 227632"/>
                <a:gd name="connsiteY17" fmla="*/ 150736 h 305556"/>
                <a:gd name="connsiteX18" fmla="*/ 157175 w 227632"/>
                <a:gd name="connsiteY18" fmla="*/ 176550 h 305556"/>
                <a:gd name="connsiteX19" fmla="*/ 151755 w 227632"/>
                <a:gd name="connsiteY19" fmla="*/ 211860 h 305556"/>
                <a:gd name="connsiteX20" fmla="*/ 147701 w 227632"/>
                <a:gd name="connsiteY20" fmla="*/ 228157 h 305556"/>
                <a:gd name="connsiteX21" fmla="*/ 135496 w 227632"/>
                <a:gd name="connsiteY21" fmla="*/ 233589 h 305556"/>
                <a:gd name="connsiteX22" fmla="*/ 100267 w 227632"/>
                <a:gd name="connsiteY22" fmla="*/ 243085 h 305556"/>
                <a:gd name="connsiteX23" fmla="*/ 73168 w 227632"/>
                <a:gd name="connsiteY23" fmla="*/ 259382 h 305556"/>
                <a:gd name="connsiteX24" fmla="*/ 44724 w 227632"/>
                <a:gd name="connsiteY24" fmla="*/ 271616 h 305556"/>
                <a:gd name="connsiteX25" fmla="*/ 24389 w 227632"/>
                <a:gd name="connsiteY25" fmla="*/ 286544 h 305556"/>
                <a:gd name="connsiteX26" fmla="*/ 1366 w 227632"/>
                <a:gd name="connsiteY26" fmla="*/ 305557 h 305556"/>
                <a:gd name="connsiteX27" fmla="*/ 1366 w 227632"/>
                <a:gd name="connsiteY27" fmla="*/ 291976 h 305556"/>
                <a:gd name="connsiteX28" fmla="*/ 0 w 227632"/>
                <a:gd name="connsiteY28" fmla="*/ 264815 h 305556"/>
                <a:gd name="connsiteX29" fmla="*/ 40649 w 227632"/>
                <a:gd name="connsiteY29" fmla="*/ 183330 h 305556"/>
                <a:gd name="connsiteX30" fmla="*/ 59618 w 227632"/>
                <a:gd name="connsiteY30" fmla="*/ 160253 h 305556"/>
                <a:gd name="connsiteX31" fmla="*/ 66404 w 227632"/>
                <a:gd name="connsiteY31" fmla="*/ 149389 h 305556"/>
                <a:gd name="connsiteX32" fmla="*/ 63694 w 227632"/>
                <a:gd name="connsiteY32" fmla="*/ 135808 h 305556"/>
                <a:gd name="connsiteX33" fmla="*/ 77243 w 227632"/>
                <a:gd name="connsiteY33" fmla="*/ 97782 h 30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632" h="305556">
                  <a:moveTo>
                    <a:pt x="77243" y="97782"/>
                  </a:moveTo>
                  <a:lnTo>
                    <a:pt x="94847" y="88264"/>
                  </a:lnTo>
                  <a:lnTo>
                    <a:pt x="107052" y="92349"/>
                  </a:lnTo>
                  <a:lnTo>
                    <a:pt x="120602" y="89633"/>
                  </a:lnTo>
                  <a:lnTo>
                    <a:pt x="128732" y="78769"/>
                  </a:lnTo>
                  <a:lnTo>
                    <a:pt x="132786" y="63819"/>
                  </a:lnTo>
                  <a:lnTo>
                    <a:pt x="176144" y="29878"/>
                  </a:lnTo>
                  <a:lnTo>
                    <a:pt x="181564" y="8148"/>
                  </a:lnTo>
                  <a:lnTo>
                    <a:pt x="195114" y="0"/>
                  </a:lnTo>
                  <a:lnTo>
                    <a:pt x="211373" y="9496"/>
                  </a:lnTo>
                  <a:lnTo>
                    <a:pt x="227633" y="28509"/>
                  </a:lnTo>
                  <a:lnTo>
                    <a:pt x="222213" y="43458"/>
                  </a:lnTo>
                  <a:lnTo>
                    <a:pt x="201899" y="62472"/>
                  </a:lnTo>
                  <a:lnTo>
                    <a:pt x="195114" y="78769"/>
                  </a:lnTo>
                  <a:lnTo>
                    <a:pt x="195114" y="90981"/>
                  </a:lnTo>
                  <a:lnTo>
                    <a:pt x="211373" y="122227"/>
                  </a:lnTo>
                  <a:lnTo>
                    <a:pt x="191060" y="142588"/>
                  </a:lnTo>
                  <a:lnTo>
                    <a:pt x="168015" y="150736"/>
                  </a:lnTo>
                  <a:lnTo>
                    <a:pt x="157175" y="176550"/>
                  </a:lnTo>
                  <a:lnTo>
                    <a:pt x="151755" y="211860"/>
                  </a:lnTo>
                  <a:lnTo>
                    <a:pt x="147701" y="228157"/>
                  </a:lnTo>
                  <a:lnTo>
                    <a:pt x="135496" y="233589"/>
                  </a:lnTo>
                  <a:lnTo>
                    <a:pt x="100267" y="243085"/>
                  </a:lnTo>
                  <a:lnTo>
                    <a:pt x="73168" y="259382"/>
                  </a:lnTo>
                  <a:lnTo>
                    <a:pt x="44724" y="271616"/>
                  </a:lnTo>
                  <a:lnTo>
                    <a:pt x="24389" y="286544"/>
                  </a:lnTo>
                  <a:lnTo>
                    <a:pt x="1366" y="305557"/>
                  </a:lnTo>
                  <a:lnTo>
                    <a:pt x="1366" y="291976"/>
                  </a:lnTo>
                  <a:lnTo>
                    <a:pt x="0" y="264815"/>
                  </a:lnTo>
                  <a:lnTo>
                    <a:pt x="40649" y="183330"/>
                  </a:lnTo>
                  <a:lnTo>
                    <a:pt x="59618" y="160253"/>
                  </a:lnTo>
                  <a:lnTo>
                    <a:pt x="66404" y="149389"/>
                  </a:lnTo>
                  <a:lnTo>
                    <a:pt x="63694" y="135808"/>
                  </a:lnTo>
                  <a:lnTo>
                    <a:pt x="77243" y="97782"/>
                  </a:lnTo>
                  <a:close/>
                </a:path>
              </a:pathLst>
            </a:custGeom>
            <a:grpFill/>
            <a:ln w="3175" cap="rnd" cmpd="sng">
              <a:solidFill>
                <a:srgbClr val="103140"/>
              </a:solidFill>
              <a:prstDash val="solid"/>
              <a:round/>
            </a:ln>
          </p:spPr>
          <p:txBody>
            <a:bodyPr rtlCol="0" anchor="ctr"/>
            <a:lstStyle/>
            <a:p>
              <a:endParaRPr lang="sv-SE"/>
            </a:p>
          </p:txBody>
        </p:sp>
        <p:sp>
          <p:nvSpPr>
            <p:cNvPr id="488" name="Frihandsfigur 487">
              <a:extLst>
                <a:ext uri="{FF2B5EF4-FFF2-40B4-BE49-F238E27FC236}">
                  <a16:creationId xmlns:a16="http://schemas.microsoft.com/office/drawing/2014/main" id="{CDECB843-FBEF-C33B-7394-4FBCDF5245C6}"/>
                </a:ext>
              </a:extLst>
            </p:cNvPr>
            <p:cNvSpPr/>
            <p:nvPr/>
          </p:nvSpPr>
          <p:spPr>
            <a:xfrm>
              <a:off x="4027191" y="10420007"/>
              <a:ext cx="180219" cy="277047"/>
            </a:xfrm>
            <a:custGeom>
              <a:avLst/>
              <a:gdLst>
                <a:gd name="connsiteX0" fmla="*/ 117892 w 180219"/>
                <a:gd name="connsiteY0" fmla="*/ 270247 h 277047"/>
                <a:gd name="connsiteX1" fmla="*/ 142281 w 180219"/>
                <a:gd name="connsiteY1" fmla="*/ 277048 h 277047"/>
                <a:gd name="connsiteX2" fmla="*/ 168015 w 180219"/>
                <a:gd name="connsiteY2" fmla="*/ 236306 h 277047"/>
                <a:gd name="connsiteX3" fmla="*/ 172090 w 180219"/>
                <a:gd name="connsiteY3" fmla="*/ 226788 h 277047"/>
                <a:gd name="connsiteX4" fmla="*/ 173434 w 180219"/>
                <a:gd name="connsiteY4" fmla="*/ 215924 h 277047"/>
                <a:gd name="connsiteX5" fmla="*/ 147701 w 180219"/>
                <a:gd name="connsiteY5" fmla="*/ 175181 h 277047"/>
                <a:gd name="connsiteX6" fmla="*/ 146335 w 180219"/>
                <a:gd name="connsiteY6" fmla="*/ 131723 h 277047"/>
                <a:gd name="connsiteX7" fmla="*/ 142281 w 180219"/>
                <a:gd name="connsiteY7" fmla="*/ 123574 h 277047"/>
                <a:gd name="connsiteX8" fmla="*/ 132786 w 180219"/>
                <a:gd name="connsiteY8" fmla="*/ 122227 h 277047"/>
                <a:gd name="connsiteX9" fmla="*/ 130076 w 180219"/>
                <a:gd name="connsiteY9" fmla="*/ 115426 h 277047"/>
                <a:gd name="connsiteX10" fmla="*/ 134151 w 180219"/>
                <a:gd name="connsiteY10" fmla="*/ 97782 h 277047"/>
                <a:gd name="connsiteX11" fmla="*/ 140915 w 180219"/>
                <a:gd name="connsiteY11" fmla="*/ 69251 h 277047"/>
                <a:gd name="connsiteX12" fmla="*/ 153121 w 180219"/>
                <a:gd name="connsiteY12" fmla="*/ 47522 h 277047"/>
                <a:gd name="connsiteX13" fmla="*/ 180220 w 180219"/>
                <a:gd name="connsiteY13" fmla="*/ 13581 h 277047"/>
                <a:gd name="connsiteX14" fmla="*/ 163961 w 180219"/>
                <a:gd name="connsiteY14" fmla="*/ 2716 h 277047"/>
                <a:gd name="connsiteX15" fmla="*/ 138206 w 180219"/>
                <a:gd name="connsiteY15" fmla="*/ 0 h 277047"/>
                <a:gd name="connsiteX16" fmla="*/ 117892 w 180219"/>
                <a:gd name="connsiteY16" fmla="*/ 20361 h 277047"/>
                <a:gd name="connsiteX17" fmla="*/ 94847 w 180219"/>
                <a:gd name="connsiteY17" fmla="*/ 28509 h 277047"/>
                <a:gd name="connsiteX18" fmla="*/ 84007 w 180219"/>
                <a:gd name="connsiteY18" fmla="*/ 54323 h 277047"/>
                <a:gd name="connsiteX19" fmla="*/ 78587 w 180219"/>
                <a:gd name="connsiteY19" fmla="*/ 89633 h 277047"/>
                <a:gd name="connsiteX20" fmla="*/ 74533 w 180219"/>
                <a:gd name="connsiteY20" fmla="*/ 105930 h 277047"/>
                <a:gd name="connsiteX21" fmla="*/ 62328 w 180219"/>
                <a:gd name="connsiteY21" fmla="*/ 111362 h 277047"/>
                <a:gd name="connsiteX22" fmla="*/ 27099 w 180219"/>
                <a:gd name="connsiteY22" fmla="*/ 120858 h 277047"/>
                <a:gd name="connsiteX23" fmla="*/ 0 w 180219"/>
                <a:gd name="connsiteY23" fmla="*/ 137155 h 277047"/>
                <a:gd name="connsiteX24" fmla="*/ 13550 w 180219"/>
                <a:gd name="connsiteY24" fmla="*/ 158885 h 277047"/>
                <a:gd name="connsiteX25" fmla="*/ 16259 w 180219"/>
                <a:gd name="connsiteY25" fmla="*/ 188762 h 277047"/>
                <a:gd name="connsiteX26" fmla="*/ 32519 w 180219"/>
                <a:gd name="connsiteY26" fmla="*/ 205059 h 277047"/>
                <a:gd name="connsiteX27" fmla="*/ 8130 w 180219"/>
                <a:gd name="connsiteY27" fmla="*/ 226788 h 277047"/>
                <a:gd name="connsiteX28" fmla="*/ 17625 w 180219"/>
                <a:gd name="connsiteY28" fmla="*/ 249886 h 277047"/>
                <a:gd name="connsiteX29" fmla="*/ 9496 w 180219"/>
                <a:gd name="connsiteY29" fmla="*/ 253950 h 277047"/>
                <a:gd name="connsiteX30" fmla="*/ 12205 w 180219"/>
                <a:gd name="connsiteY30" fmla="*/ 268899 h 277047"/>
                <a:gd name="connsiteX31" fmla="*/ 21679 w 180219"/>
                <a:gd name="connsiteY31" fmla="*/ 274332 h 277047"/>
                <a:gd name="connsiteX32" fmla="*/ 75878 w 180219"/>
                <a:gd name="connsiteY32" fmla="*/ 272963 h 277047"/>
                <a:gd name="connsiteX33" fmla="*/ 117892 w 180219"/>
                <a:gd name="connsiteY33" fmla="*/ 270247 h 27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9" h="277047">
                  <a:moveTo>
                    <a:pt x="117892" y="270247"/>
                  </a:moveTo>
                  <a:lnTo>
                    <a:pt x="142281" y="277048"/>
                  </a:lnTo>
                  <a:lnTo>
                    <a:pt x="168015" y="236306"/>
                  </a:lnTo>
                  <a:lnTo>
                    <a:pt x="172090" y="226788"/>
                  </a:lnTo>
                  <a:lnTo>
                    <a:pt x="173434" y="215924"/>
                  </a:lnTo>
                  <a:lnTo>
                    <a:pt x="147701" y="175181"/>
                  </a:lnTo>
                  <a:lnTo>
                    <a:pt x="146335" y="131723"/>
                  </a:lnTo>
                  <a:lnTo>
                    <a:pt x="142281" y="123574"/>
                  </a:lnTo>
                  <a:lnTo>
                    <a:pt x="132786" y="122227"/>
                  </a:lnTo>
                  <a:lnTo>
                    <a:pt x="130076" y="115426"/>
                  </a:lnTo>
                  <a:lnTo>
                    <a:pt x="134151" y="97782"/>
                  </a:lnTo>
                  <a:lnTo>
                    <a:pt x="140915" y="69251"/>
                  </a:lnTo>
                  <a:lnTo>
                    <a:pt x="153121" y="47522"/>
                  </a:lnTo>
                  <a:lnTo>
                    <a:pt x="180220" y="13581"/>
                  </a:lnTo>
                  <a:lnTo>
                    <a:pt x="163961" y="2716"/>
                  </a:lnTo>
                  <a:lnTo>
                    <a:pt x="138206" y="0"/>
                  </a:lnTo>
                  <a:lnTo>
                    <a:pt x="117892" y="20361"/>
                  </a:lnTo>
                  <a:lnTo>
                    <a:pt x="94847" y="28509"/>
                  </a:lnTo>
                  <a:lnTo>
                    <a:pt x="84007" y="54323"/>
                  </a:lnTo>
                  <a:lnTo>
                    <a:pt x="78587" y="89633"/>
                  </a:lnTo>
                  <a:lnTo>
                    <a:pt x="74533" y="105930"/>
                  </a:lnTo>
                  <a:lnTo>
                    <a:pt x="62328" y="111362"/>
                  </a:lnTo>
                  <a:lnTo>
                    <a:pt x="27099" y="120858"/>
                  </a:lnTo>
                  <a:lnTo>
                    <a:pt x="0" y="137155"/>
                  </a:lnTo>
                  <a:lnTo>
                    <a:pt x="13550" y="158885"/>
                  </a:lnTo>
                  <a:lnTo>
                    <a:pt x="16259" y="188762"/>
                  </a:lnTo>
                  <a:lnTo>
                    <a:pt x="32519" y="205059"/>
                  </a:lnTo>
                  <a:lnTo>
                    <a:pt x="8130" y="226788"/>
                  </a:lnTo>
                  <a:lnTo>
                    <a:pt x="17625" y="249886"/>
                  </a:lnTo>
                  <a:lnTo>
                    <a:pt x="9496" y="253950"/>
                  </a:lnTo>
                  <a:lnTo>
                    <a:pt x="12205" y="268899"/>
                  </a:lnTo>
                  <a:lnTo>
                    <a:pt x="21679" y="274332"/>
                  </a:lnTo>
                  <a:lnTo>
                    <a:pt x="75878" y="272963"/>
                  </a:lnTo>
                  <a:lnTo>
                    <a:pt x="117892" y="270247"/>
                  </a:lnTo>
                  <a:close/>
                </a:path>
              </a:pathLst>
            </a:custGeom>
            <a:grpFill/>
            <a:ln w="3175" cap="rnd" cmpd="sng">
              <a:solidFill>
                <a:srgbClr val="103140"/>
              </a:solidFill>
              <a:prstDash val="solid"/>
              <a:round/>
            </a:ln>
          </p:spPr>
          <p:txBody>
            <a:bodyPr rtlCol="0" anchor="ctr"/>
            <a:lstStyle/>
            <a:p>
              <a:endParaRPr lang="sv-SE"/>
            </a:p>
          </p:txBody>
        </p:sp>
        <p:sp>
          <p:nvSpPr>
            <p:cNvPr id="489" name="Frihandsfigur 488">
              <a:extLst>
                <a:ext uri="{FF2B5EF4-FFF2-40B4-BE49-F238E27FC236}">
                  <a16:creationId xmlns:a16="http://schemas.microsoft.com/office/drawing/2014/main" id="{027AF95F-696E-E1F2-A26F-C3AC28B41D85}"/>
                </a:ext>
              </a:extLst>
            </p:cNvPr>
            <p:cNvSpPr/>
            <p:nvPr/>
          </p:nvSpPr>
          <p:spPr>
            <a:xfrm>
              <a:off x="3951313" y="10114429"/>
              <a:ext cx="197823" cy="281132"/>
            </a:xfrm>
            <a:custGeom>
              <a:avLst/>
              <a:gdLst>
                <a:gd name="connsiteX0" fmla="*/ 79953 w 197823"/>
                <a:gd name="connsiteY0" fmla="*/ 281133 h 281132"/>
                <a:gd name="connsiteX1" fmla="*/ 97557 w 197823"/>
                <a:gd name="connsiteY1" fmla="*/ 271616 h 281132"/>
                <a:gd name="connsiteX2" fmla="*/ 109762 w 197823"/>
                <a:gd name="connsiteY2" fmla="*/ 275700 h 281132"/>
                <a:gd name="connsiteX3" fmla="*/ 123312 w 197823"/>
                <a:gd name="connsiteY3" fmla="*/ 272984 h 281132"/>
                <a:gd name="connsiteX4" fmla="*/ 131442 w 197823"/>
                <a:gd name="connsiteY4" fmla="*/ 262120 h 281132"/>
                <a:gd name="connsiteX5" fmla="*/ 135496 w 197823"/>
                <a:gd name="connsiteY5" fmla="*/ 247170 h 281132"/>
                <a:gd name="connsiteX6" fmla="*/ 178854 w 197823"/>
                <a:gd name="connsiteY6" fmla="*/ 213229 h 281132"/>
                <a:gd name="connsiteX7" fmla="*/ 184274 w 197823"/>
                <a:gd name="connsiteY7" fmla="*/ 191500 h 281132"/>
                <a:gd name="connsiteX8" fmla="*/ 197824 w 197823"/>
                <a:gd name="connsiteY8" fmla="*/ 183351 h 281132"/>
                <a:gd name="connsiteX9" fmla="*/ 130076 w 197823"/>
                <a:gd name="connsiteY9" fmla="*/ 172487 h 281132"/>
                <a:gd name="connsiteX10" fmla="*/ 101633 w 197823"/>
                <a:gd name="connsiteY10" fmla="*/ 138524 h 281132"/>
                <a:gd name="connsiteX11" fmla="*/ 104342 w 197823"/>
                <a:gd name="connsiteY11" fmla="*/ 105930 h 281132"/>
                <a:gd name="connsiteX12" fmla="*/ 102977 w 197823"/>
                <a:gd name="connsiteY12" fmla="*/ 88286 h 281132"/>
                <a:gd name="connsiteX13" fmla="*/ 139571 w 197823"/>
                <a:gd name="connsiteY13" fmla="*/ 43458 h 281132"/>
                <a:gd name="connsiteX14" fmla="*/ 107052 w 197823"/>
                <a:gd name="connsiteY14" fmla="*/ 24445 h 281132"/>
                <a:gd name="connsiteX15" fmla="*/ 104342 w 197823"/>
                <a:gd name="connsiteY15" fmla="*/ 10865 h 281132"/>
                <a:gd name="connsiteX16" fmla="*/ 90793 w 197823"/>
                <a:gd name="connsiteY16" fmla="*/ 0 h 281132"/>
                <a:gd name="connsiteX17" fmla="*/ 69114 w 197823"/>
                <a:gd name="connsiteY17" fmla="*/ 42111 h 281132"/>
                <a:gd name="connsiteX18" fmla="*/ 24389 w 197823"/>
                <a:gd name="connsiteY18" fmla="*/ 88286 h 281132"/>
                <a:gd name="connsiteX19" fmla="*/ 17625 w 197823"/>
                <a:gd name="connsiteY19" fmla="*/ 114079 h 281132"/>
                <a:gd name="connsiteX20" fmla="*/ 0 w 197823"/>
                <a:gd name="connsiteY20" fmla="*/ 124943 h 281132"/>
                <a:gd name="connsiteX21" fmla="*/ 5420 w 197823"/>
                <a:gd name="connsiteY21" fmla="*/ 154821 h 281132"/>
                <a:gd name="connsiteX22" fmla="*/ 20335 w 197823"/>
                <a:gd name="connsiteY22" fmla="*/ 168402 h 281132"/>
                <a:gd name="connsiteX23" fmla="*/ 27099 w 197823"/>
                <a:gd name="connsiteY23" fmla="*/ 184699 h 281132"/>
                <a:gd name="connsiteX24" fmla="*/ 24389 w 197823"/>
                <a:gd name="connsiteY24" fmla="*/ 203712 h 281132"/>
                <a:gd name="connsiteX25" fmla="*/ 32519 w 197823"/>
                <a:gd name="connsiteY25" fmla="*/ 236306 h 281132"/>
                <a:gd name="connsiteX26" fmla="*/ 28465 w 197823"/>
                <a:gd name="connsiteY26" fmla="*/ 263467 h 281132"/>
                <a:gd name="connsiteX27" fmla="*/ 79953 w 197823"/>
                <a:gd name="connsiteY27" fmla="*/ 281133 h 2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823" h="281132">
                  <a:moveTo>
                    <a:pt x="79953" y="281133"/>
                  </a:moveTo>
                  <a:lnTo>
                    <a:pt x="97557" y="271616"/>
                  </a:lnTo>
                  <a:lnTo>
                    <a:pt x="109762" y="275700"/>
                  </a:lnTo>
                  <a:lnTo>
                    <a:pt x="123312" y="272984"/>
                  </a:lnTo>
                  <a:lnTo>
                    <a:pt x="131442" y="262120"/>
                  </a:lnTo>
                  <a:lnTo>
                    <a:pt x="135496" y="247170"/>
                  </a:lnTo>
                  <a:lnTo>
                    <a:pt x="178854" y="213229"/>
                  </a:lnTo>
                  <a:lnTo>
                    <a:pt x="184274" y="191500"/>
                  </a:lnTo>
                  <a:lnTo>
                    <a:pt x="197824" y="183351"/>
                  </a:lnTo>
                  <a:lnTo>
                    <a:pt x="130076" y="172487"/>
                  </a:lnTo>
                  <a:lnTo>
                    <a:pt x="101633" y="138524"/>
                  </a:lnTo>
                  <a:lnTo>
                    <a:pt x="104342" y="105930"/>
                  </a:lnTo>
                  <a:lnTo>
                    <a:pt x="102977" y="88286"/>
                  </a:lnTo>
                  <a:lnTo>
                    <a:pt x="139571" y="43458"/>
                  </a:lnTo>
                  <a:lnTo>
                    <a:pt x="107052" y="24445"/>
                  </a:lnTo>
                  <a:lnTo>
                    <a:pt x="104342" y="10865"/>
                  </a:lnTo>
                  <a:lnTo>
                    <a:pt x="90793" y="0"/>
                  </a:lnTo>
                  <a:lnTo>
                    <a:pt x="69114" y="42111"/>
                  </a:lnTo>
                  <a:lnTo>
                    <a:pt x="24389" y="88286"/>
                  </a:lnTo>
                  <a:lnTo>
                    <a:pt x="17625" y="114079"/>
                  </a:lnTo>
                  <a:lnTo>
                    <a:pt x="0" y="124943"/>
                  </a:lnTo>
                  <a:lnTo>
                    <a:pt x="5420" y="154821"/>
                  </a:lnTo>
                  <a:lnTo>
                    <a:pt x="20335" y="168402"/>
                  </a:lnTo>
                  <a:lnTo>
                    <a:pt x="27099" y="184699"/>
                  </a:lnTo>
                  <a:lnTo>
                    <a:pt x="24389" y="203712"/>
                  </a:lnTo>
                  <a:lnTo>
                    <a:pt x="32519" y="236306"/>
                  </a:lnTo>
                  <a:lnTo>
                    <a:pt x="28465" y="263467"/>
                  </a:lnTo>
                  <a:lnTo>
                    <a:pt x="79953" y="281133"/>
                  </a:lnTo>
                  <a:close/>
                </a:path>
              </a:pathLst>
            </a:custGeom>
            <a:grpFill/>
            <a:ln w="3175" cap="rnd" cmpd="sng">
              <a:solidFill>
                <a:srgbClr val="103140"/>
              </a:solidFill>
              <a:prstDash val="solid"/>
              <a:round/>
            </a:ln>
          </p:spPr>
          <p:txBody>
            <a:bodyPr rtlCol="0" anchor="ctr"/>
            <a:lstStyle/>
            <a:p>
              <a:endParaRPr lang="sv-SE"/>
            </a:p>
          </p:txBody>
        </p:sp>
        <p:sp>
          <p:nvSpPr>
            <p:cNvPr id="490" name="Frihandsfigur 489">
              <a:extLst>
                <a:ext uri="{FF2B5EF4-FFF2-40B4-BE49-F238E27FC236}">
                  <a16:creationId xmlns:a16="http://schemas.microsoft.com/office/drawing/2014/main" id="{897E857E-032C-B4AA-FFE4-69360A188B4B}"/>
                </a:ext>
              </a:extLst>
            </p:cNvPr>
            <p:cNvSpPr/>
            <p:nvPr/>
          </p:nvSpPr>
          <p:spPr>
            <a:xfrm>
              <a:off x="3727757" y="10377896"/>
              <a:ext cx="303510" cy="239021"/>
            </a:xfrm>
            <a:custGeom>
              <a:avLst/>
              <a:gdLst>
                <a:gd name="connsiteX0" fmla="*/ 40649 w 303510"/>
                <a:gd name="connsiteY0" fmla="*/ 119511 h 239021"/>
                <a:gd name="connsiteX1" fmla="*/ 63672 w 303510"/>
                <a:gd name="connsiteY1" fmla="*/ 120880 h 239021"/>
                <a:gd name="connsiteX2" fmla="*/ 55542 w 303510"/>
                <a:gd name="connsiteY2" fmla="*/ 142609 h 239021"/>
                <a:gd name="connsiteX3" fmla="*/ 16259 w 303510"/>
                <a:gd name="connsiteY3" fmla="*/ 161622 h 239021"/>
                <a:gd name="connsiteX4" fmla="*/ 0 w 303510"/>
                <a:gd name="connsiteY4" fmla="*/ 149389 h 239021"/>
                <a:gd name="connsiteX5" fmla="*/ 18969 w 303510"/>
                <a:gd name="connsiteY5" fmla="*/ 123596 h 239021"/>
                <a:gd name="connsiteX6" fmla="*/ 40649 w 303510"/>
                <a:gd name="connsiteY6" fmla="*/ 119511 h 239021"/>
                <a:gd name="connsiteX7" fmla="*/ 191038 w 303510"/>
                <a:gd name="connsiteY7" fmla="*/ 190131 h 239021"/>
                <a:gd name="connsiteX8" fmla="*/ 199168 w 303510"/>
                <a:gd name="connsiteY8" fmla="*/ 177919 h 239021"/>
                <a:gd name="connsiteX9" fmla="*/ 218137 w 303510"/>
                <a:gd name="connsiteY9" fmla="*/ 177919 h 239021"/>
                <a:gd name="connsiteX10" fmla="*/ 226267 w 303510"/>
                <a:gd name="connsiteY10" fmla="*/ 184699 h 239021"/>
                <a:gd name="connsiteX11" fmla="*/ 266916 w 303510"/>
                <a:gd name="connsiteY11" fmla="*/ 103214 h 239021"/>
                <a:gd name="connsiteX12" fmla="*/ 285885 w 303510"/>
                <a:gd name="connsiteY12" fmla="*/ 80137 h 239021"/>
                <a:gd name="connsiteX13" fmla="*/ 292671 w 303510"/>
                <a:gd name="connsiteY13" fmla="*/ 69273 h 239021"/>
                <a:gd name="connsiteX14" fmla="*/ 289961 w 303510"/>
                <a:gd name="connsiteY14" fmla="*/ 55692 h 239021"/>
                <a:gd name="connsiteX15" fmla="*/ 303510 w 303510"/>
                <a:gd name="connsiteY15" fmla="*/ 17666 h 239021"/>
                <a:gd name="connsiteX16" fmla="*/ 252022 w 303510"/>
                <a:gd name="connsiteY16" fmla="*/ 0 h 239021"/>
                <a:gd name="connsiteX17" fmla="*/ 241182 w 303510"/>
                <a:gd name="connsiteY17" fmla="*/ 17666 h 239021"/>
                <a:gd name="connsiteX18" fmla="*/ 234397 w 303510"/>
                <a:gd name="connsiteY18" fmla="*/ 28530 h 239021"/>
                <a:gd name="connsiteX19" fmla="*/ 226267 w 303510"/>
                <a:gd name="connsiteY19" fmla="*/ 29878 h 239021"/>
                <a:gd name="connsiteX20" fmla="*/ 223557 w 303510"/>
                <a:gd name="connsiteY20" fmla="*/ 35310 h 239021"/>
                <a:gd name="connsiteX21" fmla="*/ 220847 w 303510"/>
                <a:gd name="connsiteY21" fmla="*/ 51607 h 239021"/>
                <a:gd name="connsiteX22" fmla="*/ 215427 w 303510"/>
                <a:gd name="connsiteY22" fmla="*/ 63840 h 239021"/>
                <a:gd name="connsiteX23" fmla="*/ 147679 w 303510"/>
                <a:gd name="connsiteY23" fmla="*/ 65188 h 239021"/>
                <a:gd name="connsiteX24" fmla="*/ 104321 w 303510"/>
                <a:gd name="connsiteY24" fmla="*/ 54323 h 239021"/>
                <a:gd name="connsiteX25" fmla="*/ 100267 w 303510"/>
                <a:gd name="connsiteY25" fmla="*/ 65188 h 239021"/>
                <a:gd name="connsiteX26" fmla="*/ 100267 w 303510"/>
                <a:gd name="connsiteY26" fmla="*/ 78769 h 239021"/>
                <a:gd name="connsiteX27" fmla="*/ 107031 w 303510"/>
                <a:gd name="connsiteY27" fmla="*/ 89633 h 239021"/>
                <a:gd name="connsiteX28" fmla="*/ 88061 w 303510"/>
                <a:gd name="connsiteY28" fmla="*/ 123596 h 239021"/>
                <a:gd name="connsiteX29" fmla="*/ 82641 w 303510"/>
                <a:gd name="connsiteY29" fmla="*/ 142609 h 239021"/>
                <a:gd name="connsiteX30" fmla="*/ 75878 w 303510"/>
                <a:gd name="connsiteY30" fmla="*/ 156190 h 239021"/>
                <a:gd name="connsiteX31" fmla="*/ 65038 w 303510"/>
                <a:gd name="connsiteY31" fmla="*/ 169770 h 239021"/>
                <a:gd name="connsiteX32" fmla="*/ 60962 w 303510"/>
                <a:gd name="connsiteY32" fmla="*/ 183351 h 239021"/>
                <a:gd name="connsiteX33" fmla="*/ 67748 w 303510"/>
                <a:gd name="connsiteY33" fmla="*/ 194216 h 239021"/>
                <a:gd name="connsiteX34" fmla="*/ 78587 w 303510"/>
                <a:gd name="connsiteY34" fmla="*/ 205080 h 239021"/>
                <a:gd name="connsiteX35" fmla="*/ 82641 w 303510"/>
                <a:gd name="connsiteY35" fmla="*/ 213229 h 239021"/>
                <a:gd name="connsiteX36" fmla="*/ 85351 w 303510"/>
                <a:gd name="connsiteY36" fmla="*/ 234958 h 239021"/>
                <a:gd name="connsiteX37" fmla="*/ 90771 w 303510"/>
                <a:gd name="connsiteY37" fmla="*/ 239022 h 239021"/>
                <a:gd name="connsiteX38" fmla="*/ 107031 w 303510"/>
                <a:gd name="connsiteY38" fmla="*/ 236306 h 239021"/>
                <a:gd name="connsiteX39" fmla="*/ 117870 w 303510"/>
                <a:gd name="connsiteY39" fmla="*/ 236306 h 239021"/>
                <a:gd name="connsiteX40" fmla="*/ 144969 w 303510"/>
                <a:gd name="connsiteY40" fmla="*/ 218661 h 239021"/>
                <a:gd name="connsiteX41" fmla="*/ 163939 w 303510"/>
                <a:gd name="connsiteY41" fmla="*/ 194216 h 239021"/>
                <a:gd name="connsiteX42" fmla="*/ 181564 w 303510"/>
                <a:gd name="connsiteY42" fmla="*/ 195563 h 239021"/>
                <a:gd name="connsiteX43" fmla="*/ 191038 w 303510"/>
                <a:gd name="connsiteY43" fmla="*/ 190131 h 23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3510" h="239021">
                  <a:moveTo>
                    <a:pt x="40649" y="119511"/>
                  </a:moveTo>
                  <a:lnTo>
                    <a:pt x="63672" y="120880"/>
                  </a:lnTo>
                  <a:lnTo>
                    <a:pt x="55542" y="142609"/>
                  </a:lnTo>
                  <a:lnTo>
                    <a:pt x="16259" y="161622"/>
                  </a:lnTo>
                  <a:lnTo>
                    <a:pt x="0" y="149389"/>
                  </a:lnTo>
                  <a:lnTo>
                    <a:pt x="18969" y="123596"/>
                  </a:lnTo>
                  <a:lnTo>
                    <a:pt x="40649" y="119511"/>
                  </a:lnTo>
                  <a:close/>
                  <a:moveTo>
                    <a:pt x="191038" y="190131"/>
                  </a:moveTo>
                  <a:lnTo>
                    <a:pt x="199168" y="177919"/>
                  </a:lnTo>
                  <a:lnTo>
                    <a:pt x="218137" y="177919"/>
                  </a:lnTo>
                  <a:lnTo>
                    <a:pt x="226267" y="184699"/>
                  </a:lnTo>
                  <a:lnTo>
                    <a:pt x="266916" y="103214"/>
                  </a:lnTo>
                  <a:lnTo>
                    <a:pt x="285885" y="80137"/>
                  </a:lnTo>
                  <a:lnTo>
                    <a:pt x="292671" y="69273"/>
                  </a:lnTo>
                  <a:lnTo>
                    <a:pt x="289961" y="55692"/>
                  </a:lnTo>
                  <a:lnTo>
                    <a:pt x="303510" y="17666"/>
                  </a:lnTo>
                  <a:lnTo>
                    <a:pt x="252022" y="0"/>
                  </a:lnTo>
                  <a:lnTo>
                    <a:pt x="241182" y="17666"/>
                  </a:lnTo>
                  <a:lnTo>
                    <a:pt x="234397" y="28530"/>
                  </a:lnTo>
                  <a:lnTo>
                    <a:pt x="226267" y="29878"/>
                  </a:lnTo>
                  <a:lnTo>
                    <a:pt x="223557" y="35310"/>
                  </a:lnTo>
                  <a:lnTo>
                    <a:pt x="220847" y="51607"/>
                  </a:lnTo>
                  <a:lnTo>
                    <a:pt x="215427" y="63840"/>
                  </a:lnTo>
                  <a:lnTo>
                    <a:pt x="147679" y="65188"/>
                  </a:lnTo>
                  <a:lnTo>
                    <a:pt x="104321" y="54323"/>
                  </a:lnTo>
                  <a:lnTo>
                    <a:pt x="100267" y="65188"/>
                  </a:lnTo>
                  <a:lnTo>
                    <a:pt x="100267" y="78769"/>
                  </a:lnTo>
                  <a:lnTo>
                    <a:pt x="107031" y="89633"/>
                  </a:lnTo>
                  <a:lnTo>
                    <a:pt x="88061" y="123596"/>
                  </a:lnTo>
                  <a:lnTo>
                    <a:pt x="82641" y="142609"/>
                  </a:lnTo>
                  <a:lnTo>
                    <a:pt x="75878" y="156190"/>
                  </a:lnTo>
                  <a:lnTo>
                    <a:pt x="65038" y="169770"/>
                  </a:lnTo>
                  <a:lnTo>
                    <a:pt x="60962" y="183351"/>
                  </a:lnTo>
                  <a:lnTo>
                    <a:pt x="67748" y="194216"/>
                  </a:lnTo>
                  <a:lnTo>
                    <a:pt x="78587" y="205080"/>
                  </a:lnTo>
                  <a:lnTo>
                    <a:pt x="82641" y="213229"/>
                  </a:lnTo>
                  <a:lnTo>
                    <a:pt x="85351" y="234958"/>
                  </a:lnTo>
                  <a:lnTo>
                    <a:pt x="90771" y="239022"/>
                  </a:lnTo>
                  <a:lnTo>
                    <a:pt x="107031" y="236306"/>
                  </a:lnTo>
                  <a:lnTo>
                    <a:pt x="117870" y="236306"/>
                  </a:lnTo>
                  <a:lnTo>
                    <a:pt x="144969" y="218661"/>
                  </a:lnTo>
                  <a:lnTo>
                    <a:pt x="163939" y="194216"/>
                  </a:lnTo>
                  <a:lnTo>
                    <a:pt x="181564" y="195563"/>
                  </a:lnTo>
                  <a:lnTo>
                    <a:pt x="191038" y="190131"/>
                  </a:lnTo>
                  <a:close/>
                </a:path>
              </a:pathLst>
            </a:custGeom>
            <a:grpFill/>
            <a:ln w="3175" cap="rnd" cmpd="sng">
              <a:solidFill>
                <a:srgbClr val="103140"/>
              </a:solidFill>
              <a:prstDash val="solid"/>
              <a:round/>
            </a:ln>
          </p:spPr>
          <p:txBody>
            <a:bodyPr rtlCol="0" anchor="ctr"/>
            <a:lstStyle/>
            <a:p>
              <a:endParaRPr lang="sv-SE"/>
            </a:p>
          </p:txBody>
        </p:sp>
        <p:sp>
          <p:nvSpPr>
            <p:cNvPr id="491" name="Frihandsfigur 490">
              <a:extLst>
                <a:ext uri="{FF2B5EF4-FFF2-40B4-BE49-F238E27FC236}">
                  <a16:creationId xmlns:a16="http://schemas.microsoft.com/office/drawing/2014/main" id="{561D0849-397D-6BC7-2331-2FEF80171BB0}"/>
                </a:ext>
              </a:extLst>
            </p:cNvPr>
            <p:cNvSpPr/>
            <p:nvPr/>
          </p:nvSpPr>
          <p:spPr>
            <a:xfrm>
              <a:off x="3726391" y="9943311"/>
              <a:ext cx="327899" cy="325938"/>
            </a:xfrm>
            <a:custGeom>
              <a:avLst/>
              <a:gdLst>
                <a:gd name="connsiteX0" fmla="*/ 58274 w 327899"/>
                <a:gd name="connsiteY0" fmla="*/ 187415 h 325938"/>
                <a:gd name="connsiteX1" fmla="*/ 71824 w 327899"/>
                <a:gd name="connsiteY1" fmla="*/ 172487 h 325938"/>
                <a:gd name="connsiteX2" fmla="*/ 85373 w 327899"/>
                <a:gd name="connsiteY2" fmla="*/ 149389 h 325938"/>
                <a:gd name="connsiteX3" fmla="*/ 105687 w 327899"/>
                <a:gd name="connsiteY3" fmla="*/ 150757 h 325938"/>
                <a:gd name="connsiteX4" fmla="*/ 111106 w 327899"/>
                <a:gd name="connsiteY4" fmla="*/ 139893 h 325938"/>
                <a:gd name="connsiteX5" fmla="*/ 101633 w 327899"/>
                <a:gd name="connsiteY5" fmla="*/ 127659 h 325938"/>
                <a:gd name="connsiteX6" fmla="*/ 121946 w 327899"/>
                <a:gd name="connsiteY6" fmla="*/ 126312 h 325938"/>
                <a:gd name="connsiteX7" fmla="*/ 144991 w 327899"/>
                <a:gd name="connsiteY7" fmla="*/ 134460 h 325938"/>
                <a:gd name="connsiteX8" fmla="*/ 177510 w 327899"/>
                <a:gd name="connsiteY8" fmla="*/ 134460 h 325938"/>
                <a:gd name="connsiteX9" fmla="*/ 155831 w 327899"/>
                <a:gd name="connsiteY9" fmla="*/ 158906 h 325938"/>
                <a:gd name="connsiteX10" fmla="*/ 151755 w 327899"/>
                <a:gd name="connsiteY10" fmla="*/ 171118 h 325938"/>
                <a:gd name="connsiteX11" fmla="*/ 168015 w 327899"/>
                <a:gd name="connsiteY11" fmla="*/ 198279 h 325938"/>
                <a:gd name="connsiteX12" fmla="*/ 177510 w 327899"/>
                <a:gd name="connsiteY12" fmla="*/ 220009 h 325938"/>
                <a:gd name="connsiteX13" fmla="*/ 177510 w 327899"/>
                <a:gd name="connsiteY13" fmla="*/ 243107 h 325938"/>
                <a:gd name="connsiteX14" fmla="*/ 193770 w 327899"/>
                <a:gd name="connsiteY14" fmla="*/ 243107 h 325938"/>
                <a:gd name="connsiteX15" fmla="*/ 192404 w 327899"/>
                <a:gd name="connsiteY15" fmla="*/ 259404 h 325938"/>
                <a:gd name="connsiteX16" fmla="*/ 178854 w 327899"/>
                <a:gd name="connsiteY16" fmla="*/ 272984 h 325938"/>
                <a:gd name="connsiteX17" fmla="*/ 168015 w 327899"/>
                <a:gd name="connsiteY17" fmla="*/ 277048 h 325938"/>
                <a:gd name="connsiteX18" fmla="*/ 170724 w 327899"/>
                <a:gd name="connsiteY18" fmla="*/ 300146 h 325938"/>
                <a:gd name="connsiteX19" fmla="*/ 197824 w 327899"/>
                <a:gd name="connsiteY19" fmla="*/ 306926 h 325938"/>
                <a:gd name="connsiteX20" fmla="*/ 204609 w 327899"/>
                <a:gd name="connsiteY20" fmla="*/ 321875 h 325938"/>
                <a:gd name="connsiteX21" fmla="*/ 230343 w 327899"/>
                <a:gd name="connsiteY21" fmla="*/ 325939 h 325938"/>
                <a:gd name="connsiteX22" fmla="*/ 224923 w 327899"/>
                <a:gd name="connsiteY22" fmla="*/ 296061 h 325938"/>
                <a:gd name="connsiteX23" fmla="*/ 242548 w 327899"/>
                <a:gd name="connsiteY23" fmla="*/ 285196 h 325938"/>
                <a:gd name="connsiteX24" fmla="*/ 249312 w 327899"/>
                <a:gd name="connsiteY24" fmla="*/ 259404 h 325938"/>
                <a:gd name="connsiteX25" fmla="*/ 294036 w 327899"/>
                <a:gd name="connsiteY25" fmla="*/ 213229 h 325938"/>
                <a:gd name="connsiteX26" fmla="*/ 315716 w 327899"/>
                <a:gd name="connsiteY26" fmla="*/ 171118 h 325938"/>
                <a:gd name="connsiteX27" fmla="*/ 306220 w 327899"/>
                <a:gd name="connsiteY27" fmla="*/ 129028 h 325938"/>
                <a:gd name="connsiteX28" fmla="*/ 327899 w 327899"/>
                <a:gd name="connsiteY28" fmla="*/ 88286 h 325938"/>
                <a:gd name="connsiteX29" fmla="*/ 319770 w 327899"/>
                <a:gd name="connsiteY29" fmla="*/ 61124 h 325938"/>
                <a:gd name="connsiteX30" fmla="*/ 285907 w 327899"/>
                <a:gd name="connsiteY30" fmla="*/ 24445 h 325938"/>
                <a:gd name="connsiteX31" fmla="*/ 228998 w 327899"/>
                <a:gd name="connsiteY31" fmla="*/ 0 h 325938"/>
                <a:gd name="connsiteX32" fmla="*/ 207319 w 327899"/>
                <a:gd name="connsiteY32" fmla="*/ 12233 h 325938"/>
                <a:gd name="connsiteX33" fmla="*/ 173434 w 327899"/>
                <a:gd name="connsiteY33" fmla="*/ 32594 h 325938"/>
                <a:gd name="connsiteX34" fmla="*/ 157175 w 327899"/>
                <a:gd name="connsiteY34" fmla="*/ 21729 h 325938"/>
                <a:gd name="connsiteX35" fmla="*/ 104342 w 327899"/>
                <a:gd name="connsiteY35" fmla="*/ 42111 h 325938"/>
                <a:gd name="connsiteX36" fmla="*/ 88083 w 327899"/>
                <a:gd name="connsiteY36" fmla="*/ 33963 h 325938"/>
                <a:gd name="connsiteX37" fmla="*/ 44724 w 327899"/>
                <a:gd name="connsiteY37" fmla="*/ 57039 h 325938"/>
                <a:gd name="connsiteX38" fmla="*/ 47434 w 327899"/>
                <a:gd name="connsiteY38" fmla="*/ 81485 h 325938"/>
                <a:gd name="connsiteX39" fmla="*/ 8130 w 327899"/>
                <a:gd name="connsiteY39" fmla="*/ 139893 h 325938"/>
                <a:gd name="connsiteX40" fmla="*/ 8130 w 327899"/>
                <a:gd name="connsiteY40" fmla="*/ 167054 h 325938"/>
                <a:gd name="connsiteX41" fmla="*/ 10840 w 327899"/>
                <a:gd name="connsiteY41" fmla="*/ 181982 h 325938"/>
                <a:gd name="connsiteX42" fmla="*/ 0 w 327899"/>
                <a:gd name="connsiteY42" fmla="*/ 194216 h 325938"/>
                <a:gd name="connsiteX43" fmla="*/ 0 w 327899"/>
                <a:gd name="connsiteY43" fmla="*/ 203712 h 325938"/>
                <a:gd name="connsiteX44" fmla="*/ 28465 w 327899"/>
                <a:gd name="connsiteY44" fmla="*/ 199648 h 325938"/>
                <a:gd name="connsiteX45" fmla="*/ 44724 w 327899"/>
                <a:gd name="connsiteY45" fmla="*/ 196932 h 325938"/>
                <a:gd name="connsiteX46" fmla="*/ 58274 w 327899"/>
                <a:gd name="connsiteY46" fmla="*/ 187415 h 32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7899" h="325938">
                  <a:moveTo>
                    <a:pt x="58274" y="187415"/>
                  </a:moveTo>
                  <a:lnTo>
                    <a:pt x="71824" y="172487"/>
                  </a:lnTo>
                  <a:lnTo>
                    <a:pt x="85373" y="149389"/>
                  </a:lnTo>
                  <a:lnTo>
                    <a:pt x="105687" y="150757"/>
                  </a:lnTo>
                  <a:lnTo>
                    <a:pt x="111106" y="139893"/>
                  </a:lnTo>
                  <a:lnTo>
                    <a:pt x="101633" y="127659"/>
                  </a:lnTo>
                  <a:lnTo>
                    <a:pt x="121946" y="126312"/>
                  </a:lnTo>
                  <a:lnTo>
                    <a:pt x="144991" y="134460"/>
                  </a:lnTo>
                  <a:lnTo>
                    <a:pt x="177510" y="134460"/>
                  </a:lnTo>
                  <a:lnTo>
                    <a:pt x="155831" y="158906"/>
                  </a:lnTo>
                  <a:lnTo>
                    <a:pt x="151755" y="171118"/>
                  </a:lnTo>
                  <a:lnTo>
                    <a:pt x="168015" y="198279"/>
                  </a:lnTo>
                  <a:lnTo>
                    <a:pt x="177510" y="220009"/>
                  </a:lnTo>
                  <a:lnTo>
                    <a:pt x="177510" y="243107"/>
                  </a:lnTo>
                  <a:lnTo>
                    <a:pt x="193770" y="243107"/>
                  </a:lnTo>
                  <a:lnTo>
                    <a:pt x="192404" y="259404"/>
                  </a:lnTo>
                  <a:lnTo>
                    <a:pt x="178854" y="272984"/>
                  </a:lnTo>
                  <a:lnTo>
                    <a:pt x="168015" y="277048"/>
                  </a:lnTo>
                  <a:lnTo>
                    <a:pt x="170724" y="300146"/>
                  </a:lnTo>
                  <a:lnTo>
                    <a:pt x="197824" y="306926"/>
                  </a:lnTo>
                  <a:lnTo>
                    <a:pt x="204609" y="321875"/>
                  </a:lnTo>
                  <a:lnTo>
                    <a:pt x="230343" y="325939"/>
                  </a:lnTo>
                  <a:lnTo>
                    <a:pt x="224923" y="296061"/>
                  </a:lnTo>
                  <a:lnTo>
                    <a:pt x="242548" y="285196"/>
                  </a:lnTo>
                  <a:lnTo>
                    <a:pt x="249312" y="259404"/>
                  </a:lnTo>
                  <a:lnTo>
                    <a:pt x="294036" y="213229"/>
                  </a:lnTo>
                  <a:lnTo>
                    <a:pt x="315716" y="171118"/>
                  </a:lnTo>
                  <a:lnTo>
                    <a:pt x="306220" y="129028"/>
                  </a:lnTo>
                  <a:lnTo>
                    <a:pt x="327899" y="88286"/>
                  </a:lnTo>
                  <a:lnTo>
                    <a:pt x="319770" y="61124"/>
                  </a:lnTo>
                  <a:lnTo>
                    <a:pt x="285907" y="24445"/>
                  </a:lnTo>
                  <a:lnTo>
                    <a:pt x="228998" y="0"/>
                  </a:lnTo>
                  <a:lnTo>
                    <a:pt x="207319" y="12233"/>
                  </a:lnTo>
                  <a:lnTo>
                    <a:pt x="173434" y="32594"/>
                  </a:lnTo>
                  <a:lnTo>
                    <a:pt x="157175" y="21729"/>
                  </a:lnTo>
                  <a:lnTo>
                    <a:pt x="104342" y="42111"/>
                  </a:lnTo>
                  <a:lnTo>
                    <a:pt x="88083" y="33963"/>
                  </a:lnTo>
                  <a:lnTo>
                    <a:pt x="44724" y="57039"/>
                  </a:lnTo>
                  <a:lnTo>
                    <a:pt x="47434" y="81485"/>
                  </a:lnTo>
                  <a:lnTo>
                    <a:pt x="8130" y="139893"/>
                  </a:lnTo>
                  <a:lnTo>
                    <a:pt x="8130" y="167054"/>
                  </a:lnTo>
                  <a:lnTo>
                    <a:pt x="10840" y="181982"/>
                  </a:lnTo>
                  <a:lnTo>
                    <a:pt x="0" y="194216"/>
                  </a:lnTo>
                  <a:lnTo>
                    <a:pt x="0" y="203712"/>
                  </a:lnTo>
                  <a:lnTo>
                    <a:pt x="28465" y="199648"/>
                  </a:lnTo>
                  <a:lnTo>
                    <a:pt x="44724" y="196932"/>
                  </a:lnTo>
                  <a:lnTo>
                    <a:pt x="58274" y="187415"/>
                  </a:lnTo>
                  <a:close/>
                </a:path>
              </a:pathLst>
            </a:custGeom>
            <a:grpFill/>
            <a:ln w="3175" cap="rnd" cmpd="sng">
              <a:solidFill>
                <a:srgbClr val="103140"/>
              </a:solidFill>
              <a:prstDash val="solid"/>
              <a:round/>
            </a:ln>
          </p:spPr>
          <p:txBody>
            <a:bodyPr rtlCol="0" anchor="ctr"/>
            <a:lstStyle/>
            <a:p>
              <a:endParaRPr lang="sv-SE"/>
            </a:p>
          </p:txBody>
        </p:sp>
        <p:sp>
          <p:nvSpPr>
            <p:cNvPr id="492" name="Frihandsfigur 491">
              <a:extLst>
                <a:ext uri="{FF2B5EF4-FFF2-40B4-BE49-F238E27FC236}">
                  <a16:creationId xmlns:a16="http://schemas.microsoft.com/office/drawing/2014/main" id="{B4ADCC08-3E2D-BD81-C952-0357BDF39582}"/>
                </a:ext>
              </a:extLst>
            </p:cNvPr>
            <p:cNvSpPr/>
            <p:nvPr/>
          </p:nvSpPr>
          <p:spPr>
            <a:xfrm>
              <a:off x="4149137" y="10231223"/>
              <a:ext cx="181564" cy="438669"/>
            </a:xfrm>
            <a:custGeom>
              <a:avLst/>
              <a:gdLst>
                <a:gd name="connsiteX0" fmla="*/ 42014 w 181564"/>
                <a:gd name="connsiteY0" fmla="*/ 191500 h 438669"/>
                <a:gd name="connsiteX1" fmla="*/ 58274 w 181564"/>
                <a:gd name="connsiteY1" fmla="*/ 202364 h 438669"/>
                <a:gd name="connsiteX2" fmla="*/ 31175 w 181564"/>
                <a:gd name="connsiteY2" fmla="*/ 236306 h 438669"/>
                <a:gd name="connsiteX3" fmla="*/ 18969 w 181564"/>
                <a:gd name="connsiteY3" fmla="*/ 258035 h 438669"/>
                <a:gd name="connsiteX4" fmla="*/ 12205 w 181564"/>
                <a:gd name="connsiteY4" fmla="*/ 286565 h 438669"/>
                <a:gd name="connsiteX5" fmla="*/ 8130 w 181564"/>
                <a:gd name="connsiteY5" fmla="*/ 304209 h 438669"/>
                <a:gd name="connsiteX6" fmla="*/ 10840 w 181564"/>
                <a:gd name="connsiteY6" fmla="*/ 311010 h 438669"/>
                <a:gd name="connsiteX7" fmla="*/ 20335 w 181564"/>
                <a:gd name="connsiteY7" fmla="*/ 312358 h 438669"/>
                <a:gd name="connsiteX8" fmla="*/ 24389 w 181564"/>
                <a:gd name="connsiteY8" fmla="*/ 320506 h 438669"/>
                <a:gd name="connsiteX9" fmla="*/ 25755 w 181564"/>
                <a:gd name="connsiteY9" fmla="*/ 363965 h 438669"/>
                <a:gd name="connsiteX10" fmla="*/ 51488 w 181564"/>
                <a:gd name="connsiteY10" fmla="*/ 404707 h 438669"/>
                <a:gd name="connsiteX11" fmla="*/ 50144 w 181564"/>
                <a:gd name="connsiteY11" fmla="*/ 415572 h 438669"/>
                <a:gd name="connsiteX12" fmla="*/ 46069 w 181564"/>
                <a:gd name="connsiteY12" fmla="*/ 425089 h 438669"/>
                <a:gd name="connsiteX13" fmla="*/ 65038 w 181564"/>
                <a:gd name="connsiteY13" fmla="*/ 438670 h 438669"/>
                <a:gd name="connsiteX14" fmla="*/ 109762 w 181564"/>
                <a:gd name="connsiteY14" fmla="*/ 392495 h 438669"/>
                <a:gd name="connsiteX15" fmla="*/ 105687 w 181564"/>
                <a:gd name="connsiteY15" fmla="*/ 372113 h 438669"/>
                <a:gd name="connsiteX16" fmla="*/ 150411 w 181564"/>
                <a:gd name="connsiteY16" fmla="*/ 344952 h 438669"/>
                <a:gd name="connsiteX17" fmla="*/ 142281 w 181564"/>
                <a:gd name="connsiteY17" fmla="*/ 237674 h 438669"/>
                <a:gd name="connsiteX18" fmla="*/ 116526 w 181564"/>
                <a:gd name="connsiteY18" fmla="*/ 226810 h 438669"/>
                <a:gd name="connsiteX19" fmla="*/ 96213 w 181564"/>
                <a:gd name="connsiteY19" fmla="*/ 188783 h 438669"/>
                <a:gd name="connsiteX20" fmla="*/ 120602 w 181564"/>
                <a:gd name="connsiteY20" fmla="*/ 142609 h 438669"/>
                <a:gd name="connsiteX21" fmla="*/ 181564 w 181564"/>
                <a:gd name="connsiteY21" fmla="*/ 108646 h 438669"/>
                <a:gd name="connsiteX22" fmla="*/ 170724 w 181564"/>
                <a:gd name="connsiteY22" fmla="*/ 58408 h 438669"/>
                <a:gd name="connsiteX23" fmla="*/ 181564 w 181564"/>
                <a:gd name="connsiteY23" fmla="*/ 38026 h 438669"/>
                <a:gd name="connsiteX24" fmla="*/ 161251 w 181564"/>
                <a:gd name="connsiteY24" fmla="*/ 6801 h 438669"/>
                <a:gd name="connsiteX25" fmla="*/ 116526 w 181564"/>
                <a:gd name="connsiteY25" fmla="*/ 13581 h 438669"/>
                <a:gd name="connsiteX26" fmla="*/ 90793 w 181564"/>
                <a:gd name="connsiteY26" fmla="*/ 0 h 438669"/>
                <a:gd name="connsiteX27" fmla="*/ 82663 w 181564"/>
                <a:gd name="connsiteY27" fmla="*/ 9517 h 438669"/>
                <a:gd name="connsiteX28" fmla="*/ 51488 w 181564"/>
                <a:gd name="connsiteY28" fmla="*/ 27162 h 438669"/>
                <a:gd name="connsiteX29" fmla="*/ 56908 w 181564"/>
                <a:gd name="connsiteY29" fmla="*/ 55692 h 438669"/>
                <a:gd name="connsiteX30" fmla="*/ 32519 w 181564"/>
                <a:gd name="connsiteY30" fmla="*/ 95065 h 438669"/>
                <a:gd name="connsiteX31" fmla="*/ 27099 w 181564"/>
                <a:gd name="connsiteY31" fmla="*/ 110015 h 438669"/>
                <a:gd name="connsiteX32" fmla="*/ 6786 w 181564"/>
                <a:gd name="connsiteY32" fmla="*/ 129028 h 438669"/>
                <a:gd name="connsiteX33" fmla="*/ 0 w 181564"/>
                <a:gd name="connsiteY33" fmla="*/ 145325 h 438669"/>
                <a:gd name="connsiteX34" fmla="*/ 0 w 181564"/>
                <a:gd name="connsiteY34" fmla="*/ 157537 h 438669"/>
                <a:gd name="connsiteX35" fmla="*/ 16259 w 181564"/>
                <a:gd name="connsiteY35" fmla="*/ 188783 h 438669"/>
                <a:gd name="connsiteX36" fmla="*/ 42014 w 181564"/>
                <a:gd name="connsiteY36" fmla="*/ 191500 h 43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564" h="438669">
                  <a:moveTo>
                    <a:pt x="42014" y="191500"/>
                  </a:moveTo>
                  <a:lnTo>
                    <a:pt x="58274" y="202364"/>
                  </a:lnTo>
                  <a:lnTo>
                    <a:pt x="31175" y="236306"/>
                  </a:lnTo>
                  <a:lnTo>
                    <a:pt x="18969" y="258035"/>
                  </a:lnTo>
                  <a:lnTo>
                    <a:pt x="12205" y="286565"/>
                  </a:lnTo>
                  <a:lnTo>
                    <a:pt x="8130" y="304209"/>
                  </a:lnTo>
                  <a:lnTo>
                    <a:pt x="10840" y="311010"/>
                  </a:lnTo>
                  <a:lnTo>
                    <a:pt x="20335" y="312358"/>
                  </a:lnTo>
                  <a:lnTo>
                    <a:pt x="24389" y="320506"/>
                  </a:lnTo>
                  <a:lnTo>
                    <a:pt x="25755" y="363965"/>
                  </a:lnTo>
                  <a:lnTo>
                    <a:pt x="51488" y="404707"/>
                  </a:lnTo>
                  <a:lnTo>
                    <a:pt x="50144" y="415572"/>
                  </a:lnTo>
                  <a:lnTo>
                    <a:pt x="46069" y="425089"/>
                  </a:lnTo>
                  <a:lnTo>
                    <a:pt x="65038" y="438670"/>
                  </a:lnTo>
                  <a:lnTo>
                    <a:pt x="109762" y="392495"/>
                  </a:lnTo>
                  <a:lnTo>
                    <a:pt x="105687" y="372113"/>
                  </a:lnTo>
                  <a:lnTo>
                    <a:pt x="150411" y="344952"/>
                  </a:lnTo>
                  <a:lnTo>
                    <a:pt x="142281" y="237674"/>
                  </a:lnTo>
                  <a:lnTo>
                    <a:pt x="116526" y="226810"/>
                  </a:lnTo>
                  <a:lnTo>
                    <a:pt x="96213" y="188783"/>
                  </a:lnTo>
                  <a:lnTo>
                    <a:pt x="120602" y="142609"/>
                  </a:lnTo>
                  <a:lnTo>
                    <a:pt x="181564" y="108646"/>
                  </a:lnTo>
                  <a:lnTo>
                    <a:pt x="170724" y="58408"/>
                  </a:lnTo>
                  <a:lnTo>
                    <a:pt x="181564" y="38026"/>
                  </a:lnTo>
                  <a:lnTo>
                    <a:pt x="161251" y="6801"/>
                  </a:lnTo>
                  <a:lnTo>
                    <a:pt x="116526" y="13581"/>
                  </a:lnTo>
                  <a:lnTo>
                    <a:pt x="90793" y="0"/>
                  </a:lnTo>
                  <a:lnTo>
                    <a:pt x="82663" y="9517"/>
                  </a:lnTo>
                  <a:lnTo>
                    <a:pt x="51488" y="27162"/>
                  </a:lnTo>
                  <a:lnTo>
                    <a:pt x="56908" y="55692"/>
                  </a:lnTo>
                  <a:lnTo>
                    <a:pt x="32519" y="95065"/>
                  </a:lnTo>
                  <a:lnTo>
                    <a:pt x="27099" y="110015"/>
                  </a:lnTo>
                  <a:lnTo>
                    <a:pt x="6786" y="129028"/>
                  </a:lnTo>
                  <a:lnTo>
                    <a:pt x="0" y="145325"/>
                  </a:lnTo>
                  <a:lnTo>
                    <a:pt x="0" y="157537"/>
                  </a:lnTo>
                  <a:lnTo>
                    <a:pt x="16259" y="188783"/>
                  </a:lnTo>
                  <a:lnTo>
                    <a:pt x="42014" y="191500"/>
                  </a:lnTo>
                  <a:close/>
                </a:path>
              </a:pathLst>
            </a:custGeom>
            <a:grpFill/>
            <a:ln w="3175" cap="rnd" cmpd="sng">
              <a:solidFill>
                <a:srgbClr val="103140"/>
              </a:solidFill>
              <a:prstDash val="solid"/>
              <a:round/>
            </a:ln>
          </p:spPr>
          <p:txBody>
            <a:bodyPr rtlCol="0" anchor="ctr"/>
            <a:lstStyle/>
            <a:p>
              <a:endParaRPr lang="sv-SE"/>
            </a:p>
          </p:txBody>
        </p:sp>
      </p:grpSp>
    </p:spTree>
    <p:extLst>
      <p:ext uri="{BB962C8B-B14F-4D97-AF65-F5344CB8AC3E}">
        <p14:creationId xmlns:p14="http://schemas.microsoft.com/office/powerpoint/2010/main" val="30768609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vfallshierarkin">
    <p:bg>
      <p:bgPr>
        <a:solidFill>
          <a:schemeClr val="bg1"/>
        </a:solidFill>
        <a:effectLst/>
      </p:bgPr>
    </p:bg>
    <p:spTree>
      <p:nvGrpSpPr>
        <p:cNvPr id="1" name=""/>
        <p:cNvGrpSpPr/>
        <p:nvPr/>
      </p:nvGrpSpPr>
      <p:grpSpPr>
        <a:xfrm>
          <a:off x="0" y="0"/>
          <a:ext cx="0" cy="0"/>
          <a:chOff x="0" y="0"/>
          <a:chExt cx="0" cy="0"/>
        </a:xfrm>
      </p:grpSpPr>
      <p:sp>
        <p:nvSpPr>
          <p:cNvPr id="7" name="Rektangel med rundade hörn 6">
            <a:extLst>
              <a:ext uri="{FF2B5EF4-FFF2-40B4-BE49-F238E27FC236}">
                <a16:creationId xmlns:a16="http://schemas.microsoft.com/office/drawing/2014/main" id="{AA7F28AD-0703-0387-E160-AFD1BC9A1D62}"/>
              </a:ext>
            </a:extLst>
          </p:cNvPr>
          <p:cNvSpPr/>
          <p:nvPr/>
        </p:nvSpPr>
        <p:spPr>
          <a:xfrm>
            <a:off x="2839458" y="1992632"/>
            <a:ext cx="1126800" cy="3903305"/>
          </a:xfrm>
          <a:prstGeom prst="roundRect">
            <a:avLst>
              <a:gd name="adj" fmla="val 50000"/>
            </a:avLst>
          </a:prstGeom>
          <a:gradFill flip="none" rotWithShape="1">
            <a:gsLst>
              <a:gs pos="20000">
                <a:srgbClr val="013A51"/>
              </a:gs>
              <a:gs pos="99000">
                <a:srgbClr val="013A51">
                  <a:alpha val="0"/>
                  <a:lumMod val="10000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med rundade hörn 8">
            <a:extLst>
              <a:ext uri="{FF2B5EF4-FFF2-40B4-BE49-F238E27FC236}">
                <a16:creationId xmlns:a16="http://schemas.microsoft.com/office/drawing/2014/main" id="{802C640A-190C-7EAE-92DB-115C34597DB9}"/>
              </a:ext>
            </a:extLst>
          </p:cNvPr>
          <p:cNvSpPr/>
          <p:nvPr/>
        </p:nvSpPr>
        <p:spPr>
          <a:xfrm>
            <a:off x="4186648" y="2438010"/>
            <a:ext cx="1123200" cy="3457928"/>
          </a:xfrm>
          <a:prstGeom prst="roundRect">
            <a:avLst>
              <a:gd name="adj" fmla="val 50000"/>
            </a:avLst>
          </a:prstGeom>
          <a:gradFill flip="none" rotWithShape="1">
            <a:gsLst>
              <a:gs pos="20000">
                <a:srgbClr val="007175"/>
              </a:gs>
              <a:gs pos="100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med rundade hörn 10">
            <a:extLst>
              <a:ext uri="{FF2B5EF4-FFF2-40B4-BE49-F238E27FC236}">
                <a16:creationId xmlns:a16="http://schemas.microsoft.com/office/drawing/2014/main" id="{88AD0E6A-F3B2-982E-1FC2-16F811D86564}"/>
              </a:ext>
            </a:extLst>
          </p:cNvPr>
          <p:cNvSpPr/>
          <p:nvPr/>
        </p:nvSpPr>
        <p:spPr>
          <a:xfrm>
            <a:off x="5523325" y="2916981"/>
            <a:ext cx="1126800" cy="2979576"/>
          </a:xfrm>
          <a:prstGeom prst="roundRect">
            <a:avLst>
              <a:gd name="adj" fmla="val 50000"/>
            </a:avLst>
          </a:prstGeom>
          <a:gradFill flip="none" rotWithShape="1">
            <a:gsLst>
              <a:gs pos="20000">
                <a:srgbClr val="5E9AA0"/>
              </a:gs>
              <a:gs pos="100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med rundade hörn 12">
            <a:extLst>
              <a:ext uri="{FF2B5EF4-FFF2-40B4-BE49-F238E27FC236}">
                <a16:creationId xmlns:a16="http://schemas.microsoft.com/office/drawing/2014/main" id="{C13F0383-5DB5-DAF5-2760-21A00BD17D8B}"/>
              </a:ext>
            </a:extLst>
          </p:cNvPr>
          <p:cNvSpPr/>
          <p:nvPr/>
        </p:nvSpPr>
        <p:spPr>
          <a:xfrm>
            <a:off x="6876919" y="3464376"/>
            <a:ext cx="1126800" cy="2432181"/>
          </a:xfrm>
          <a:prstGeom prst="roundRect">
            <a:avLst>
              <a:gd name="adj" fmla="val 50000"/>
            </a:avLst>
          </a:prstGeom>
          <a:gradFill flip="none" rotWithShape="1">
            <a:gsLst>
              <a:gs pos="20000">
                <a:srgbClr val="41BBD4"/>
              </a:gs>
              <a:gs pos="100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a:extLst>
              <a:ext uri="{FF2B5EF4-FFF2-40B4-BE49-F238E27FC236}">
                <a16:creationId xmlns:a16="http://schemas.microsoft.com/office/drawing/2014/main" id="{4953F35C-11A1-DD38-303B-276FD8BD747B}"/>
              </a:ext>
            </a:extLst>
          </p:cNvPr>
          <p:cNvSpPr/>
          <p:nvPr/>
        </p:nvSpPr>
        <p:spPr>
          <a:xfrm>
            <a:off x="8202755" y="4031925"/>
            <a:ext cx="1126800" cy="1864632"/>
          </a:xfrm>
          <a:prstGeom prst="roundRect">
            <a:avLst>
              <a:gd name="adj" fmla="val 50000"/>
            </a:avLst>
          </a:prstGeom>
          <a:gradFill flip="none" rotWithShape="1">
            <a:gsLst>
              <a:gs pos="50000">
                <a:srgbClr val="939598"/>
              </a:gs>
              <a:gs pos="95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A9E4180-9DAB-F919-7F56-414E5163A9C1}"/>
              </a:ext>
            </a:extLst>
          </p:cNvPr>
          <p:cNvSpPr>
            <a:spLocks noGrp="1"/>
          </p:cNvSpPr>
          <p:nvPr>
            <p:ph type="title" hasCustomPrompt="1"/>
          </p:nvPr>
        </p:nvSpPr>
        <p:spPr>
          <a:xfrm>
            <a:off x="1652548" y="563912"/>
            <a:ext cx="8886904" cy="1416450"/>
          </a:xfrm>
        </p:spPr>
        <p:txBody>
          <a:bodyPr anchor="ctr"/>
          <a:lstStyle>
            <a:lvl1pPr algn="ctr">
              <a:defRPr>
                <a:solidFill>
                  <a:srgbClr val="416D70"/>
                </a:solidFill>
              </a:defRPr>
            </a:lvl1pPr>
          </a:lstStyle>
          <a:p>
            <a:r>
              <a:rPr lang="sv-SE" dirty="0"/>
              <a:t>Klicka här för att ändra rubrik</a:t>
            </a:r>
          </a:p>
        </p:txBody>
      </p:sp>
      <p:sp>
        <p:nvSpPr>
          <p:cNvPr id="8" name="Ellips 7">
            <a:extLst>
              <a:ext uri="{FF2B5EF4-FFF2-40B4-BE49-F238E27FC236}">
                <a16:creationId xmlns:a16="http://schemas.microsoft.com/office/drawing/2014/main" id="{82DD4D66-EFA6-43B2-1EF9-F68EE368F23F}"/>
              </a:ext>
            </a:extLst>
          </p:cNvPr>
          <p:cNvSpPr/>
          <p:nvPr/>
        </p:nvSpPr>
        <p:spPr>
          <a:xfrm>
            <a:off x="2839458" y="4769757"/>
            <a:ext cx="1119600" cy="1126181"/>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18D94453-3B6D-731A-F0D5-39B48192D40C}"/>
              </a:ext>
            </a:extLst>
          </p:cNvPr>
          <p:cNvSpPr/>
          <p:nvPr/>
        </p:nvSpPr>
        <p:spPr>
          <a:xfrm>
            <a:off x="4185285" y="4792502"/>
            <a:ext cx="1119600" cy="1126181"/>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Ellips 11">
            <a:extLst>
              <a:ext uri="{FF2B5EF4-FFF2-40B4-BE49-F238E27FC236}">
                <a16:creationId xmlns:a16="http://schemas.microsoft.com/office/drawing/2014/main" id="{39F2EE0E-376E-EAD2-5DFF-F0A8AB4C1447}"/>
              </a:ext>
            </a:extLst>
          </p:cNvPr>
          <p:cNvSpPr/>
          <p:nvPr/>
        </p:nvSpPr>
        <p:spPr>
          <a:xfrm>
            <a:off x="5530348" y="4769757"/>
            <a:ext cx="1119600" cy="1126181"/>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D09D0075-5D90-71B6-DBCE-B764F422F40E}"/>
              </a:ext>
            </a:extLst>
          </p:cNvPr>
          <p:cNvSpPr>
            <a:spLocks noChangeAspect="1"/>
          </p:cNvSpPr>
          <p:nvPr/>
        </p:nvSpPr>
        <p:spPr>
          <a:xfrm>
            <a:off x="6876919" y="4769757"/>
            <a:ext cx="1119600" cy="11196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A95299CD-E271-C16F-1BF1-A3D14884D53C}"/>
              </a:ext>
            </a:extLst>
          </p:cNvPr>
          <p:cNvSpPr>
            <a:spLocks noChangeAspect="1"/>
          </p:cNvSpPr>
          <p:nvPr/>
        </p:nvSpPr>
        <p:spPr>
          <a:xfrm>
            <a:off x="8204897" y="4769757"/>
            <a:ext cx="1119600" cy="111960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rihandsfigur 29">
            <a:extLst>
              <a:ext uri="{FF2B5EF4-FFF2-40B4-BE49-F238E27FC236}">
                <a16:creationId xmlns:a16="http://schemas.microsoft.com/office/drawing/2014/main" id="{055A8F68-862C-A86B-700F-0BE13DE862F9}"/>
              </a:ext>
            </a:extLst>
          </p:cNvPr>
          <p:cNvSpPr/>
          <p:nvPr/>
        </p:nvSpPr>
        <p:spPr>
          <a:xfrm>
            <a:off x="2057401" y="4769757"/>
            <a:ext cx="7924799" cy="2088243"/>
          </a:xfrm>
          <a:custGeom>
            <a:avLst/>
            <a:gdLst>
              <a:gd name="connsiteX0" fmla="*/ 0 w 7924799"/>
              <a:gd name="connsiteY0" fmla="*/ 0 h 2088243"/>
              <a:gd name="connsiteX1" fmla="*/ 781510 w 7924799"/>
              <a:gd name="connsiteY1" fmla="*/ 0 h 2088243"/>
              <a:gd name="connsiteX2" fmla="*/ 781510 w 7924799"/>
              <a:gd name="connsiteY2" fmla="*/ 562780 h 2088243"/>
              <a:gd name="connsiteX3" fmla="*/ 1344910 w 7924799"/>
              <a:gd name="connsiteY3" fmla="*/ 1126180 h 2088243"/>
              <a:gd name="connsiteX4" fmla="*/ 1908310 w 7924799"/>
              <a:gd name="connsiteY4" fmla="*/ 562780 h 2088243"/>
              <a:gd name="connsiteX5" fmla="*/ 1908310 w 7924799"/>
              <a:gd name="connsiteY5" fmla="*/ 0 h 2088243"/>
              <a:gd name="connsiteX6" fmla="*/ 2128700 w 7924799"/>
              <a:gd name="connsiteY6" fmla="*/ 0 h 2088243"/>
              <a:gd name="connsiteX7" fmla="*/ 2128700 w 7924799"/>
              <a:gd name="connsiteY7" fmla="*/ 564581 h 2088243"/>
              <a:gd name="connsiteX8" fmla="*/ 2690300 w 7924799"/>
              <a:gd name="connsiteY8" fmla="*/ 1126181 h 2088243"/>
              <a:gd name="connsiteX9" fmla="*/ 3251900 w 7924799"/>
              <a:gd name="connsiteY9" fmla="*/ 564581 h 2088243"/>
              <a:gd name="connsiteX10" fmla="*/ 3251900 w 7924799"/>
              <a:gd name="connsiteY10" fmla="*/ 0 h 2088243"/>
              <a:gd name="connsiteX11" fmla="*/ 3468867 w 7924799"/>
              <a:gd name="connsiteY11" fmla="*/ 0 h 2088243"/>
              <a:gd name="connsiteX12" fmla="*/ 3468867 w 7924799"/>
              <a:gd name="connsiteY12" fmla="*/ 563400 h 2088243"/>
              <a:gd name="connsiteX13" fmla="*/ 4032267 w 7924799"/>
              <a:gd name="connsiteY13" fmla="*/ 1126800 h 2088243"/>
              <a:gd name="connsiteX14" fmla="*/ 4595667 w 7924799"/>
              <a:gd name="connsiteY14" fmla="*/ 563400 h 2088243"/>
              <a:gd name="connsiteX15" fmla="*/ 4595667 w 7924799"/>
              <a:gd name="connsiteY15" fmla="*/ 0 h 2088243"/>
              <a:gd name="connsiteX16" fmla="*/ 4822461 w 7924799"/>
              <a:gd name="connsiteY16" fmla="*/ 0 h 2088243"/>
              <a:gd name="connsiteX17" fmla="*/ 4822461 w 7924799"/>
              <a:gd name="connsiteY17" fmla="*/ 563400 h 2088243"/>
              <a:gd name="connsiteX18" fmla="*/ 5385861 w 7924799"/>
              <a:gd name="connsiteY18" fmla="*/ 1126800 h 2088243"/>
              <a:gd name="connsiteX19" fmla="*/ 5949261 w 7924799"/>
              <a:gd name="connsiteY19" fmla="*/ 563400 h 2088243"/>
              <a:gd name="connsiteX20" fmla="*/ 5949261 w 7924799"/>
              <a:gd name="connsiteY20" fmla="*/ 0 h 2088243"/>
              <a:gd name="connsiteX21" fmla="*/ 6148297 w 7924799"/>
              <a:gd name="connsiteY21" fmla="*/ 0 h 2088243"/>
              <a:gd name="connsiteX22" fmla="*/ 6148297 w 7924799"/>
              <a:gd name="connsiteY22" fmla="*/ 563400 h 2088243"/>
              <a:gd name="connsiteX23" fmla="*/ 6711697 w 7924799"/>
              <a:gd name="connsiteY23" fmla="*/ 1126800 h 2088243"/>
              <a:gd name="connsiteX24" fmla="*/ 7275097 w 7924799"/>
              <a:gd name="connsiteY24" fmla="*/ 563400 h 2088243"/>
              <a:gd name="connsiteX25" fmla="*/ 7275097 w 7924799"/>
              <a:gd name="connsiteY25" fmla="*/ 0 h 2088243"/>
              <a:gd name="connsiteX26" fmla="*/ 7924799 w 7924799"/>
              <a:gd name="connsiteY26" fmla="*/ 0 h 2088243"/>
              <a:gd name="connsiteX27" fmla="*/ 7924799 w 7924799"/>
              <a:gd name="connsiteY27" fmla="*/ 2088243 h 2088243"/>
              <a:gd name="connsiteX28" fmla="*/ 0 w 7924799"/>
              <a:gd name="connsiteY28" fmla="*/ 2088243 h 208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4799" h="2088243">
                <a:moveTo>
                  <a:pt x="0" y="0"/>
                </a:moveTo>
                <a:lnTo>
                  <a:pt x="781510" y="0"/>
                </a:lnTo>
                <a:lnTo>
                  <a:pt x="781510" y="562780"/>
                </a:lnTo>
                <a:cubicBezTo>
                  <a:pt x="781510" y="873937"/>
                  <a:pt x="1033753" y="1126180"/>
                  <a:pt x="1344910" y="1126180"/>
                </a:cubicBezTo>
                <a:cubicBezTo>
                  <a:pt x="1656067" y="1126180"/>
                  <a:pt x="1908310" y="873937"/>
                  <a:pt x="1908310" y="562780"/>
                </a:cubicBezTo>
                <a:lnTo>
                  <a:pt x="1908310" y="0"/>
                </a:lnTo>
                <a:lnTo>
                  <a:pt x="2128700" y="0"/>
                </a:lnTo>
                <a:lnTo>
                  <a:pt x="2128700" y="564581"/>
                </a:lnTo>
                <a:cubicBezTo>
                  <a:pt x="2128700" y="874744"/>
                  <a:pt x="2380137" y="1126181"/>
                  <a:pt x="2690300" y="1126181"/>
                </a:cubicBezTo>
                <a:cubicBezTo>
                  <a:pt x="3000463" y="1126181"/>
                  <a:pt x="3251900" y="874744"/>
                  <a:pt x="3251900" y="564581"/>
                </a:cubicBezTo>
                <a:lnTo>
                  <a:pt x="3251900" y="0"/>
                </a:lnTo>
                <a:lnTo>
                  <a:pt x="3468867" y="0"/>
                </a:lnTo>
                <a:lnTo>
                  <a:pt x="3468867" y="563400"/>
                </a:lnTo>
                <a:cubicBezTo>
                  <a:pt x="3468867" y="874557"/>
                  <a:pt x="3721110" y="1126800"/>
                  <a:pt x="4032267" y="1126800"/>
                </a:cubicBezTo>
                <a:cubicBezTo>
                  <a:pt x="4343424" y="1126800"/>
                  <a:pt x="4595667" y="874557"/>
                  <a:pt x="4595667" y="563400"/>
                </a:cubicBezTo>
                <a:lnTo>
                  <a:pt x="4595667" y="0"/>
                </a:lnTo>
                <a:lnTo>
                  <a:pt x="4822461" y="0"/>
                </a:lnTo>
                <a:lnTo>
                  <a:pt x="4822461" y="563400"/>
                </a:lnTo>
                <a:cubicBezTo>
                  <a:pt x="4822461" y="874557"/>
                  <a:pt x="5074704" y="1126800"/>
                  <a:pt x="5385861" y="1126800"/>
                </a:cubicBezTo>
                <a:cubicBezTo>
                  <a:pt x="5697018" y="1126800"/>
                  <a:pt x="5949261" y="874557"/>
                  <a:pt x="5949261" y="563400"/>
                </a:cubicBezTo>
                <a:lnTo>
                  <a:pt x="5949261" y="0"/>
                </a:lnTo>
                <a:lnTo>
                  <a:pt x="6148297" y="0"/>
                </a:lnTo>
                <a:lnTo>
                  <a:pt x="6148297" y="563400"/>
                </a:lnTo>
                <a:cubicBezTo>
                  <a:pt x="6148297" y="874557"/>
                  <a:pt x="6400540" y="1126800"/>
                  <a:pt x="6711697" y="1126800"/>
                </a:cubicBezTo>
                <a:cubicBezTo>
                  <a:pt x="7022854" y="1126800"/>
                  <a:pt x="7275097" y="874557"/>
                  <a:pt x="7275097" y="563400"/>
                </a:cubicBezTo>
                <a:lnTo>
                  <a:pt x="7275097" y="0"/>
                </a:lnTo>
                <a:lnTo>
                  <a:pt x="7924799" y="0"/>
                </a:lnTo>
                <a:lnTo>
                  <a:pt x="7924799" y="2088243"/>
                </a:lnTo>
                <a:lnTo>
                  <a:pt x="0" y="208824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3" name="Bildobjekt 2">
            <a:extLst>
              <a:ext uri="{FF2B5EF4-FFF2-40B4-BE49-F238E27FC236}">
                <a16:creationId xmlns:a16="http://schemas.microsoft.com/office/drawing/2014/main" id="{FA110BEF-7DCE-C1D9-525E-7B6B683FC38A}"/>
              </a:ext>
            </a:extLst>
          </p:cNvPr>
          <p:cNvPicPr>
            <a:picLocks noChangeAspect="1"/>
          </p:cNvPicPr>
          <p:nvPr/>
        </p:nvPicPr>
        <p:blipFill>
          <a:blip r:embed="rId7"/>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193511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mart Art">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0" y="1007534"/>
            <a:ext cx="6822141" cy="0"/>
          </a:xfrm>
          <a:prstGeom prst="line">
            <a:avLst/>
          </a:prstGeom>
          <a:ln w="38100">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Platshållare för SmartArt 2">
            <a:extLst>
              <a:ext uri="{FF2B5EF4-FFF2-40B4-BE49-F238E27FC236}">
                <a16:creationId xmlns:a16="http://schemas.microsoft.com/office/drawing/2014/main" id="{F3DF154E-4088-5F8F-CF40-3B143D4DEE9D}"/>
              </a:ext>
            </a:extLst>
          </p:cNvPr>
          <p:cNvSpPr>
            <a:spLocks noGrp="1"/>
          </p:cNvSpPr>
          <p:nvPr>
            <p:ph type="dgm" sz="quarter" idx="12" hasCustomPrompt="1"/>
          </p:nvPr>
        </p:nvSpPr>
        <p:spPr>
          <a:xfrm>
            <a:off x="369849" y="1520514"/>
            <a:ext cx="11430000" cy="3714561"/>
          </a:xfrm>
        </p:spPr>
        <p:txBody>
          <a:bodyPr anchor="ctr"/>
          <a:lstStyle>
            <a:lvl1pPr marL="0" indent="0" algn="ctr">
              <a:buNone/>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a:t>
            </a:r>
            <a:r>
              <a:rPr lang="sv-SE" dirty="0" err="1"/>
              <a:t>SmartArt</a:t>
            </a:r>
            <a:r>
              <a:rPr lang="sv-SE" dirty="0"/>
              <a:t>-grafik. Har du inte Smart-Art-grafik? Använd en annan layout.</a:t>
            </a:r>
          </a:p>
        </p:txBody>
      </p:sp>
      <p:sp>
        <p:nvSpPr>
          <p:cNvPr id="2" name="Rubrik 1">
            <a:extLst>
              <a:ext uri="{FF2B5EF4-FFF2-40B4-BE49-F238E27FC236}">
                <a16:creationId xmlns:a16="http://schemas.microsoft.com/office/drawing/2014/main" id="{A237757B-854B-C07E-DA9E-0F722B578C1B}"/>
              </a:ext>
            </a:extLst>
          </p:cNvPr>
          <p:cNvSpPr>
            <a:spLocks noGrp="1"/>
          </p:cNvSpPr>
          <p:nvPr>
            <p:ph type="title" hasCustomPrompt="1"/>
          </p:nvPr>
        </p:nvSpPr>
        <p:spPr>
          <a:xfrm>
            <a:off x="327379" y="316089"/>
            <a:ext cx="8461022" cy="632178"/>
          </a:xfrm>
        </p:spPr>
        <p:txBody>
          <a:bodyPr anchor="ctr">
            <a:noAutofit/>
          </a:bodyPr>
          <a:lstStyle>
            <a:lvl1pPr>
              <a:defRPr sz="4000">
                <a:solidFill>
                  <a:srgbClr val="416D70"/>
                </a:solidFill>
              </a:defRPr>
            </a:lvl1pPr>
          </a:lstStyle>
          <a:p>
            <a:r>
              <a:rPr lang="sv-SE" dirty="0"/>
              <a:t>Rubrikhuvud i versaler</a:t>
            </a:r>
          </a:p>
        </p:txBody>
      </p:sp>
      <p:sp>
        <p:nvSpPr>
          <p:cNvPr id="12" name="Platshållare för text 3">
            <a:extLst>
              <a:ext uri="{FF2B5EF4-FFF2-40B4-BE49-F238E27FC236}">
                <a16:creationId xmlns:a16="http://schemas.microsoft.com/office/drawing/2014/main" id="{63EE46AC-5B76-94A4-3B7C-78E6683BDCF1}"/>
              </a:ext>
            </a:extLst>
          </p:cNvPr>
          <p:cNvSpPr>
            <a:spLocks noGrp="1"/>
          </p:cNvSpPr>
          <p:nvPr>
            <p:ph type="body" sz="quarter" idx="14" hasCustomPrompt="1"/>
          </p:nvPr>
        </p:nvSpPr>
        <p:spPr>
          <a:xfrm>
            <a:off x="369849" y="5358589"/>
            <a:ext cx="5494337" cy="440267"/>
          </a:xfrm>
        </p:spPr>
        <p:txBody>
          <a:bodyPr>
            <a:noAutofit/>
          </a:bodyPr>
          <a:lstStyle>
            <a:lvl1pPr marL="0" indent="0">
              <a:buNone/>
              <a:defRPr sz="2400" i="1">
                <a:solidFill>
                  <a:srgbClr val="416D70"/>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textförklaring</a:t>
            </a:r>
          </a:p>
        </p:txBody>
      </p:sp>
      <p:pic>
        <p:nvPicPr>
          <p:cNvPr id="13" name="Bildobjekt 12">
            <a:extLst>
              <a:ext uri="{FF2B5EF4-FFF2-40B4-BE49-F238E27FC236}">
                <a16:creationId xmlns:a16="http://schemas.microsoft.com/office/drawing/2014/main" id="{6FF84C2E-BD08-EF0C-2BD9-D81E2E14D413}"/>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82576173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apel- eller tårdiagram (Övriga diagram)">
    <p:bg>
      <p:bgPr>
        <a:solidFill>
          <a:schemeClr val="bg1"/>
        </a:solidFill>
        <a:effectLst/>
      </p:bgPr>
    </p:bg>
    <p:spTree>
      <p:nvGrpSpPr>
        <p:cNvPr id="1" name=""/>
        <p:cNvGrpSpPr/>
        <p:nvPr/>
      </p:nvGrpSpPr>
      <p:grpSpPr>
        <a:xfrm>
          <a:off x="0" y="0"/>
          <a:ext cx="0" cy="0"/>
          <a:chOff x="0" y="0"/>
          <a:chExt cx="0" cy="0"/>
        </a:xfrm>
      </p:grpSpPr>
      <p:sp>
        <p:nvSpPr>
          <p:cNvPr id="13" name="Platshållare för diagram 12">
            <a:extLst>
              <a:ext uri="{FF2B5EF4-FFF2-40B4-BE49-F238E27FC236}">
                <a16:creationId xmlns:a16="http://schemas.microsoft.com/office/drawing/2014/main" id="{FCB045A8-FC78-66A6-17A3-FF1F93ED342C}"/>
              </a:ext>
            </a:extLst>
          </p:cNvPr>
          <p:cNvSpPr>
            <a:spLocks noGrp="1"/>
          </p:cNvSpPr>
          <p:nvPr>
            <p:ph type="chart" sz="quarter" idx="12" hasCustomPrompt="1"/>
          </p:nvPr>
        </p:nvSpPr>
        <p:spPr>
          <a:xfrm>
            <a:off x="1484310" y="764450"/>
            <a:ext cx="9223375" cy="4419600"/>
          </a:xfrm>
        </p:spPr>
        <p:txBody>
          <a:bodyPr anchor="ctr"/>
          <a:lstStyle>
            <a:lvl1pPr marL="0" indent="0" algn="ctr">
              <a:buNone/>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stapeldiagram. Har du inte stapeldiagram? Använd en annan layout.</a:t>
            </a:r>
          </a:p>
        </p:txBody>
      </p:sp>
      <p:sp>
        <p:nvSpPr>
          <p:cNvPr id="7" name="Rubrik 1">
            <a:extLst>
              <a:ext uri="{FF2B5EF4-FFF2-40B4-BE49-F238E27FC236}">
                <a16:creationId xmlns:a16="http://schemas.microsoft.com/office/drawing/2014/main" id="{8C21F71C-E87E-E870-76C3-C59754038576}"/>
              </a:ext>
            </a:extLst>
          </p:cNvPr>
          <p:cNvSpPr>
            <a:spLocks noGrp="1"/>
          </p:cNvSpPr>
          <p:nvPr>
            <p:ph type="title" hasCustomPrompt="1"/>
          </p:nvPr>
        </p:nvSpPr>
        <p:spPr>
          <a:xfrm>
            <a:off x="365409" y="5475111"/>
            <a:ext cx="11461182" cy="582122"/>
          </a:xfrm>
        </p:spPr>
        <p:txBody>
          <a:bodyPr anchor="ctr"/>
          <a:lstStyle>
            <a:lvl1pPr algn="ctr">
              <a:defRPr>
                <a:solidFill>
                  <a:srgbClr val="416D70"/>
                </a:solidFill>
              </a:defRPr>
            </a:lvl1pPr>
          </a:lstStyle>
          <a:p>
            <a:r>
              <a:rPr lang="sv-SE" dirty="0"/>
              <a:t>Diagramrubrik </a:t>
            </a:r>
          </a:p>
        </p:txBody>
      </p:sp>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5391487"/>
            <a:ext cx="10058400" cy="0"/>
          </a:xfrm>
          <a:prstGeom prst="line">
            <a:avLst/>
          </a:prstGeom>
          <a:ln w="38100">
            <a:solidFill>
              <a:srgbClr val="416D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Platshållare för text 3">
            <a:extLst>
              <a:ext uri="{FF2B5EF4-FFF2-40B4-BE49-F238E27FC236}">
                <a16:creationId xmlns:a16="http://schemas.microsoft.com/office/drawing/2014/main" id="{F6AA16E3-3DDE-1124-6DD7-4B6C541D9736}"/>
              </a:ext>
            </a:extLst>
          </p:cNvPr>
          <p:cNvSpPr>
            <a:spLocks noGrp="1"/>
          </p:cNvSpPr>
          <p:nvPr>
            <p:ph type="body" sz="quarter" idx="13" hasCustomPrompt="1"/>
          </p:nvPr>
        </p:nvSpPr>
        <p:spPr>
          <a:xfrm>
            <a:off x="3348828" y="5985177"/>
            <a:ext cx="5494337" cy="440267"/>
          </a:xfrm>
        </p:spPr>
        <p:txBody>
          <a:bodyPr>
            <a:noAutofit/>
          </a:bodyPr>
          <a:lstStyle>
            <a:lvl1pPr marL="0" indent="0" algn="ctr">
              <a:buNone/>
              <a:defRPr sz="2400" i="1">
                <a:solidFill>
                  <a:srgbClr val="416D70"/>
                </a:solidFill>
              </a:defRPr>
            </a:lvl1pPr>
          </a:lstStyle>
          <a:p>
            <a:pPr lvl="0"/>
            <a:r>
              <a:rPr lang="sv-SE" dirty="0"/>
              <a:t>exempelvis årtal för stapeldiagram</a:t>
            </a:r>
          </a:p>
        </p:txBody>
      </p:sp>
      <p:pic>
        <p:nvPicPr>
          <p:cNvPr id="3" name="Bildobjekt 2">
            <a:extLst>
              <a:ext uri="{FF2B5EF4-FFF2-40B4-BE49-F238E27FC236}">
                <a16:creationId xmlns:a16="http://schemas.microsoft.com/office/drawing/2014/main" id="{FF4C81B2-DC5C-7CF2-3907-BF063E146E01}"/>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112274285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årtdiagram x2">
    <p:bg>
      <p:bgPr>
        <a:solidFill>
          <a:srgbClr val="416D70"/>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C21F71C-E87E-E870-76C3-C59754038576}"/>
              </a:ext>
            </a:extLst>
          </p:cNvPr>
          <p:cNvSpPr>
            <a:spLocks noGrp="1"/>
          </p:cNvSpPr>
          <p:nvPr>
            <p:ph type="title" hasCustomPrompt="1"/>
          </p:nvPr>
        </p:nvSpPr>
        <p:spPr>
          <a:xfrm>
            <a:off x="365409" y="552370"/>
            <a:ext cx="11461182" cy="499189"/>
          </a:xfrm>
        </p:spPr>
        <p:txBody>
          <a:bodyPr anchor="ctr">
            <a:noAutofit/>
          </a:bodyPr>
          <a:lstStyle>
            <a:lvl1pPr algn="ctr">
              <a:defRPr sz="4400">
                <a:solidFill>
                  <a:schemeClr val="bg1"/>
                </a:solidFill>
              </a:defRPr>
            </a:lvl1pPr>
          </a:lstStyle>
          <a:p>
            <a:r>
              <a:rPr lang="sv-SE" dirty="0"/>
              <a:t>Diagramrubrik</a:t>
            </a:r>
          </a:p>
        </p:txBody>
      </p:sp>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1575842"/>
            <a:ext cx="10058400" cy="0"/>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Platshållare för diagram 5">
            <a:extLst>
              <a:ext uri="{FF2B5EF4-FFF2-40B4-BE49-F238E27FC236}">
                <a16:creationId xmlns:a16="http://schemas.microsoft.com/office/drawing/2014/main" id="{FAF70C9D-031D-F961-5E94-F431A2A04749}"/>
              </a:ext>
            </a:extLst>
          </p:cNvPr>
          <p:cNvSpPr>
            <a:spLocks noGrp="1"/>
          </p:cNvSpPr>
          <p:nvPr>
            <p:ph type="chart" sz="quarter" idx="13" hasCustomPrompt="1"/>
          </p:nvPr>
        </p:nvSpPr>
        <p:spPr>
          <a:xfrm>
            <a:off x="1066800" y="1823898"/>
            <a:ext cx="4854575" cy="4070350"/>
          </a:xfrm>
        </p:spPr>
        <p:txBody>
          <a:bodyPr anchor="ctr"/>
          <a:lstStyle>
            <a:lvl1pPr marL="0" marR="0" indent="0" algn="ctr" defTabSz="914400" rtl="0" eaLnBrk="1" fontAlgn="auto" latinLnBrk="0" hangingPunct="1">
              <a:lnSpc>
                <a:spcPct val="90000"/>
              </a:lnSpc>
              <a:spcBef>
                <a:spcPts val="1000"/>
              </a:spcBef>
              <a:spcAft>
                <a:spcPts val="0"/>
              </a:spcAft>
              <a:buClrTx/>
              <a:buSzTx/>
              <a:buFont typeface="Wingdings" pitchFamily="2" charset="2"/>
              <a:buNone/>
              <a:tabLst/>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ett (av två) tårt- eller stapeldiagram. Har du inte tårt- eller stapeldiagram? Använd en annan layout.</a:t>
            </a:r>
          </a:p>
          <a:p>
            <a:endParaRPr lang="sv-SE" dirty="0"/>
          </a:p>
        </p:txBody>
      </p:sp>
      <p:sp>
        <p:nvSpPr>
          <p:cNvPr id="11" name="Platshållare för diagram 5">
            <a:extLst>
              <a:ext uri="{FF2B5EF4-FFF2-40B4-BE49-F238E27FC236}">
                <a16:creationId xmlns:a16="http://schemas.microsoft.com/office/drawing/2014/main" id="{1A4A3AF4-AD00-8FE8-A36B-D0D8AAFA70EE}"/>
              </a:ext>
            </a:extLst>
          </p:cNvPr>
          <p:cNvSpPr>
            <a:spLocks noGrp="1"/>
          </p:cNvSpPr>
          <p:nvPr>
            <p:ph type="chart" sz="quarter" idx="14" hasCustomPrompt="1"/>
          </p:nvPr>
        </p:nvSpPr>
        <p:spPr>
          <a:xfrm>
            <a:off x="6270627" y="1823898"/>
            <a:ext cx="4854575" cy="4070350"/>
          </a:xfrm>
        </p:spPr>
        <p:txBody>
          <a:bodyPr anchor="ctr"/>
          <a:lstStyle>
            <a:lvl1pPr marL="0" marR="0" indent="0" algn="ctr" defTabSz="914400" rtl="0" eaLnBrk="1" fontAlgn="auto" latinLnBrk="0" hangingPunct="1">
              <a:lnSpc>
                <a:spcPct val="90000"/>
              </a:lnSpc>
              <a:spcBef>
                <a:spcPts val="1000"/>
              </a:spcBef>
              <a:spcAft>
                <a:spcPts val="0"/>
              </a:spcAft>
              <a:buClrTx/>
              <a:buSzTx/>
              <a:buFont typeface="Wingdings" pitchFamily="2" charset="2"/>
              <a:buNone/>
              <a:tabLst/>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ett andra (av två) tårt- eller stapeldiagram. Har du inte tårt- eller stapeldiagram? Använd en annan layout</a:t>
            </a:r>
          </a:p>
          <a:p>
            <a:endParaRPr lang="sv-SE" dirty="0"/>
          </a:p>
        </p:txBody>
      </p:sp>
      <p:sp>
        <p:nvSpPr>
          <p:cNvPr id="2" name="Platshållare för text 3">
            <a:extLst>
              <a:ext uri="{FF2B5EF4-FFF2-40B4-BE49-F238E27FC236}">
                <a16:creationId xmlns:a16="http://schemas.microsoft.com/office/drawing/2014/main" id="{4C4B57B9-FBBE-ADFA-3613-86DC50BD155C}"/>
              </a:ext>
            </a:extLst>
          </p:cNvPr>
          <p:cNvSpPr>
            <a:spLocks noGrp="1"/>
          </p:cNvSpPr>
          <p:nvPr>
            <p:ph type="body" sz="quarter" idx="15" hasCustomPrompt="1"/>
          </p:nvPr>
        </p:nvSpPr>
        <p:spPr>
          <a:xfrm>
            <a:off x="3348831" y="1051559"/>
            <a:ext cx="5494337" cy="440267"/>
          </a:xfrm>
        </p:spPr>
        <p:txBody>
          <a:bodyPr anchor="t">
            <a:noAutofit/>
          </a:bodyPr>
          <a:lstStyle>
            <a:lvl1pPr marL="0" indent="0" algn="ctr">
              <a:buNone/>
              <a:defRPr sz="2400" i="1">
                <a:solidFill>
                  <a:schemeClr val="bg1"/>
                </a:solidFill>
              </a:defRPr>
            </a:lvl1pPr>
          </a:lstStyle>
          <a:p>
            <a:pPr lvl="0"/>
            <a:r>
              <a:rPr lang="sv-SE" dirty="0"/>
              <a:t>exempelvis årtal för diagrammen</a:t>
            </a:r>
          </a:p>
        </p:txBody>
      </p:sp>
      <p:sp>
        <p:nvSpPr>
          <p:cNvPr id="3" name="textruta 2">
            <a:extLst>
              <a:ext uri="{FF2B5EF4-FFF2-40B4-BE49-F238E27FC236}">
                <a16:creationId xmlns:a16="http://schemas.microsoft.com/office/drawing/2014/main" id="{F4912426-C17A-42FD-0E4B-00D553ADF60B}"/>
              </a:ext>
            </a:extLst>
          </p:cNvPr>
          <p:cNvSpPr txBox="1"/>
          <p:nvPr/>
        </p:nvSpPr>
        <p:spPr>
          <a:xfrm>
            <a:off x="0" y="-486788"/>
            <a:ext cx="13649093" cy="369332"/>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Denna är tänkt till två ex. jämförande diagram eller två tårtdiagram. Utöver denna finns även </a:t>
            </a:r>
            <a:r>
              <a:rPr lang="sv-SE" b="0" i="1" dirty="0">
                <a:solidFill>
                  <a:srgbClr val="000000"/>
                </a:solidFill>
                <a:latin typeface="Arial" panose="020B0604020202020204" pitchFamily="34" charset="0"/>
                <a:cs typeface="Arial" panose="020B0604020202020204" pitchFamily="34" charset="0"/>
              </a:rPr>
              <a:t>’Stapel- &amp; diagram’-</a:t>
            </a:r>
            <a:r>
              <a:rPr lang="sv-SE" b="0" i="0" dirty="0">
                <a:solidFill>
                  <a:srgbClr val="000000"/>
                </a:solidFill>
                <a:latin typeface="Arial" panose="020B0604020202020204" pitchFamily="34" charset="0"/>
                <a:cs typeface="Arial" panose="020B0604020202020204" pitchFamily="34" charset="0"/>
              </a:rPr>
              <a:t>layouten</a:t>
            </a:r>
            <a:r>
              <a:rPr lang="sv-SE" i="1" dirty="0">
                <a:solidFill>
                  <a:srgbClr val="000000"/>
                </a:solidFill>
                <a:latin typeface="Arial" panose="020B0604020202020204" pitchFamily="34" charset="0"/>
                <a:cs typeface="Arial" panose="020B0604020202020204" pitchFamily="34" charset="0"/>
              </a:rPr>
              <a:t>.</a:t>
            </a:r>
            <a:r>
              <a:rPr lang="sv-SE" i="0" dirty="0">
                <a:solidFill>
                  <a:srgbClr val="000000"/>
                </a:solidFill>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id="{E0175A6B-CA07-C313-04CC-7B0913D5FA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62204061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ell">
    <p:bg>
      <p:bgPr>
        <a:solidFill>
          <a:srgbClr val="103140"/>
        </a:solidFill>
        <a:effectLst/>
      </p:bgPr>
    </p:bg>
    <p:spTree>
      <p:nvGrpSpPr>
        <p:cNvPr id="1" name=""/>
        <p:cNvGrpSpPr/>
        <p:nvPr/>
      </p:nvGrpSpPr>
      <p:grpSpPr>
        <a:xfrm>
          <a:off x="0" y="0"/>
          <a:ext cx="0" cy="0"/>
          <a:chOff x="0" y="0"/>
          <a:chExt cx="0" cy="0"/>
        </a:xfrm>
      </p:grpSpPr>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1575842"/>
            <a:ext cx="10058400" cy="0"/>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Platshållare för tabell 5">
            <a:extLst>
              <a:ext uri="{FF2B5EF4-FFF2-40B4-BE49-F238E27FC236}">
                <a16:creationId xmlns:a16="http://schemas.microsoft.com/office/drawing/2014/main" id="{45CA87A8-0FD0-491C-8732-0F34086965F5}"/>
              </a:ext>
            </a:extLst>
          </p:cNvPr>
          <p:cNvSpPr>
            <a:spLocks noGrp="1"/>
          </p:cNvSpPr>
          <p:nvPr>
            <p:ph type="tbl" sz="quarter" idx="12" hasCustomPrompt="1"/>
          </p:nvPr>
        </p:nvSpPr>
        <p:spPr>
          <a:xfrm>
            <a:off x="1331910" y="1885244"/>
            <a:ext cx="9528175" cy="4200525"/>
          </a:xfrm>
        </p:spPr>
        <p:txBody>
          <a:bodyPr anchor="ctr"/>
          <a:lstStyle>
            <a:lvl1pPr marL="0" marR="0" indent="0" algn="ctr" defTabSz="914400" rtl="0" eaLnBrk="1" fontAlgn="auto" latinLnBrk="0" hangingPunct="1">
              <a:lnSpc>
                <a:spcPct val="90000"/>
              </a:lnSpc>
              <a:spcBef>
                <a:spcPts val="1000"/>
              </a:spcBef>
              <a:spcAft>
                <a:spcPts val="0"/>
              </a:spcAft>
              <a:buClrTx/>
              <a:buSzTx/>
              <a:buFont typeface="Wingdings" pitchFamily="2" charset="2"/>
              <a:buNone/>
              <a:tabLst/>
              <a:defRPr>
                <a:solidFill>
                  <a:schemeClr val="bg1"/>
                </a:solidFill>
                <a:latin typeface="Arial" panose="020B0604020202020204" pitchFamily="34" charset="0"/>
                <a:cs typeface="Arial" panose="020B0604020202020204" pitchFamily="34" charset="0"/>
              </a:defRPr>
            </a:lvl1pPr>
          </a:lstStyle>
          <a:p>
            <a:r>
              <a:rPr lang="sv-SE" dirty="0"/>
              <a:t>Klicka på ikonen för att lägga till en tabell. Har du inte en tabell? Använd en annan layout</a:t>
            </a:r>
          </a:p>
        </p:txBody>
      </p:sp>
      <p:sp>
        <p:nvSpPr>
          <p:cNvPr id="2" name="Rubrik 1">
            <a:extLst>
              <a:ext uri="{FF2B5EF4-FFF2-40B4-BE49-F238E27FC236}">
                <a16:creationId xmlns:a16="http://schemas.microsoft.com/office/drawing/2014/main" id="{0B0DF787-5C83-5101-C95B-BCCDC44401F5}"/>
              </a:ext>
            </a:extLst>
          </p:cNvPr>
          <p:cNvSpPr>
            <a:spLocks noGrp="1"/>
          </p:cNvSpPr>
          <p:nvPr>
            <p:ph type="title" hasCustomPrompt="1"/>
          </p:nvPr>
        </p:nvSpPr>
        <p:spPr>
          <a:xfrm>
            <a:off x="365409" y="552370"/>
            <a:ext cx="11461182" cy="499189"/>
          </a:xfrm>
        </p:spPr>
        <p:txBody>
          <a:bodyPr anchor="ctr">
            <a:noAutofit/>
          </a:bodyPr>
          <a:lstStyle>
            <a:lvl1pPr algn="ctr">
              <a:defRPr sz="4000">
                <a:solidFill>
                  <a:schemeClr val="bg1"/>
                </a:solidFill>
              </a:defRPr>
            </a:lvl1pPr>
          </a:lstStyle>
          <a:p>
            <a:r>
              <a:rPr lang="sv-SE" dirty="0"/>
              <a:t>Tabellrubrik </a:t>
            </a:r>
          </a:p>
        </p:txBody>
      </p:sp>
      <p:sp>
        <p:nvSpPr>
          <p:cNvPr id="3" name="Platshållare för text 3">
            <a:extLst>
              <a:ext uri="{FF2B5EF4-FFF2-40B4-BE49-F238E27FC236}">
                <a16:creationId xmlns:a16="http://schemas.microsoft.com/office/drawing/2014/main" id="{9F1DB7A1-C9C4-746A-5193-58E4743ED4CB}"/>
              </a:ext>
            </a:extLst>
          </p:cNvPr>
          <p:cNvSpPr>
            <a:spLocks noGrp="1"/>
          </p:cNvSpPr>
          <p:nvPr>
            <p:ph type="body" sz="quarter" idx="15" hasCustomPrompt="1"/>
          </p:nvPr>
        </p:nvSpPr>
        <p:spPr>
          <a:xfrm>
            <a:off x="3348831" y="1051559"/>
            <a:ext cx="5494337" cy="440267"/>
          </a:xfrm>
        </p:spPr>
        <p:txBody>
          <a:bodyPr anchor="t">
            <a:noAutofit/>
          </a:bodyPr>
          <a:lstStyle>
            <a:lvl1pPr marL="0" indent="0" algn="ctr">
              <a:buNone/>
              <a:defRPr sz="2400" i="1">
                <a:solidFill>
                  <a:schemeClr val="bg1"/>
                </a:solidFill>
              </a:defRPr>
            </a:lvl1pPr>
          </a:lstStyle>
          <a:p>
            <a:pPr lvl="0"/>
            <a:r>
              <a:rPr lang="sv-SE" dirty="0"/>
              <a:t>exempelvis årtal för diagrammen</a:t>
            </a:r>
          </a:p>
        </p:txBody>
      </p:sp>
      <p:pic>
        <p:nvPicPr>
          <p:cNvPr id="4" name="Bildobjekt 3" descr="En bild som visar Teckensnitt, Grafik, text, grafisk design&#10;&#10;Automatiskt genererad beskrivning">
            <a:extLst>
              <a:ext uri="{FF2B5EF4-FFF2-40B4-BE49-F238E27FC236}">
                <a16:creationId xmlns:a16="http://schemas.microsoft.com/office/drawing/2014/main" id="{CED37A7B-60BB-CE99-56F5-ACDEA1DDBE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14362280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ytt Avsnit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17000">
                <a:srgbClr val="006766"/>
              </a:gs>
              <a:gs pos="93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5143500" y="0"/>
            <a:ext cx="7023100" cy="6858000"/>
          </a:xfrm>
          <a:prstGeom prst="rect">
            <a:avLst/>
          </a:prstGeom>
        </p:spPr>
      </p:pic>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228600" y="4410843"/>
            <a:ext cx="8114288" cy="1865861"/>
          </a:xfrm>
        </p:spPr>
        <p:txBody>
          <a:bodyPr anchor="ctr">
            <a:noAutofit/>
          </a:bodyPr>
          <a:lstStyle>
            <a:lvl1pPr algn="l">
              <a:defRPr sz="4000">
                <a:solidFill>
                  <a:schemeClr val="bg1"/>
                </a:solidFill>
              </a:defRPr>
            </a:lvl1pPr>
          </a:lstStyle>
          <a:p>
            <a:r>
              <a:rPr lang="sv-SE" dirty="0"/>
              <a:t>Avsnitts</a:t>
            </a:r>
            <a:br>
              <a:rPr lang="sv-SE" dirty="0"/>
            </a:br>
            <a:r>
              <a:rPr lang="sv-SE" dirty="0"/>
              <a:t>rubrik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1558444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kärmklipp med bakgrund">
    <p:bg>
      <p:bgPr>
        <a:solidFill>
          <a:srgbClr val="FFFFFF"/>
        </a:solidFill>
        <a:effectLst/>
      </p:bgPr>
    </p:bg>
    <p:spTree>
      <p:nvGrpSpPr>
        <p:cNvPr id="1" name=""/>
        <p:cNvGrpSpPr/>
        <p:nvPr/>
      </p:nvGrpSpPr>
      <p:grpSpPr>
        <a:xfrm>
          <a:off x="0" y="0"/>
          <a:ext cx="0" cy="0"/>
          <a:chOff x="0" y="0"/>
          <a:chExt cx="0" cy="0"/>
        </a:xfrm>
      </p:grpSpPr>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1575842"/>
            <a:ext cx="10058400" cy="0"/>
          </a:xfrm>
          <a:prstGeom prst="line">
            <a:avLst/>
          </a:prstGeom>
          <a:ln w="38100">
            <a:solidFill>
              <a:srgbClr val="416D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92C02919-EC9C-67E9-834A-F479184B131A}"/>
              </a:ext>
            </a:extLst>
          </p:cNvPr>
          <p:cNvSpPr>
            <a:spLocks noGrp="1"/>
          </p:cNvSpPr>
          <p:nvPr>
            <p:ph type="title" hasCustomPrompt="1"/>
          </p:nvPr>
        </p:nvSpPr>
        <p:spPr>
          <a:xfrm>
            <a:off x="365409" y="552370"/>
            <a:ext cx="11461182" cy="499189"/>
          </a:xfrm>
        </p:spPr>
        <p:txBody>
          <a:bodyPr anchor="ctr">
            <a:noAutofit/>
          </a:bodyPr>
          <a:lstStyle>
            <a:lvl1pPr algn="ctr">
              <a:defRPr sz="4000">
                <a:solidFill>
                  <a:srgbClr val="416D70"/>
                </a:solidFill>
              </a:defRPr>
            </a:lvl1pPr>
          </a:lstStyle>
          <a:p>
            <a:r>
              <a:rPr lang="sv-SE" dirty="0"/>
              <a:t>Rubrik</a:t>
            </a:r>
          </a:p>
        </p:txBody>
      </p:sp>
      <p:sp>
        <p:nvSpPr>
          <p:cNvPr id="3" name="Platshållare för text 3">
            <a:extLst>
              <a:ext uri="{FF2B5EF4-FFF2-40B4-BE49-F238E27FC236}">
                <a16:creationId xmlns:a16="http://schemas.microsoft.com/office/drawing/2014/main" id="{32B5EDA5-D9A1-0823-DA6C-96D2F670C23B}"/>
              </a:ext>
            </a:extLst>
          </p:cNvPr>
          <p:cNvSpPr>
            <a:spLocks noGrp="1"/>
          </p:cNvSpPr>
          <p:nvPr>
            <p:ph type="body" sz="quarter" idx="15" hasCustomPrompt="1"/>
          </p:nvPr>
        </p:nvSpPr>
        <p:spPr>
          <a:xfrm>
            <a:off x="3348831" y="1051559"/>
            <a:ext cx="5494337" cy="440267"/>
          </a:xfrm>
        </p:spPr>
        <p:txBody>
          <a:bodyPr anchor="t">
            <a:noAutofit/>
          </a:bodyPr>
          <a:lstStyle>
            <a:lvl1pPr marL="0" indent="0" algn="ctr">
              <a:buNone/>
              <a:defRPr sz="2400" i="1">
                <a:solidFill>
                  <a:srgbClr val="416D70"/>
                </a:solidFill>
              </a:defRPr>
            </a:lvl1pPr>
          </a:lstStyle>
          <a:p>
            <a:pPr lvl="0"/>
            <a:r>
              <a:rPr lang="sv-SE" dirty="0"/>
              <a:t>eventuell underrubrik</a:t>
            </a:r>
          </a:p>
        </p:txBody>
      </p:sp>
      <p:sp>
        <p:nvSpPr>
          <p:cNvPr id="4" name="textruta 3">
            <a:extLst>
              <a:ext uri="{FF2B5EF4-FFF2-40B4-BE49-F238E27FC236}">
                <a16:creationId xmlns:a16="http://schemas.microsoft.com/office/drawing/2014/main" id="{34E92795-73D3-92B2-1B3B-9DB6783BD1D6}"/>
              </a:ext>
            </a:extLst>
          </p:cNvPr>
          <p:cNvSpPr txBox="1"/>
          <p:nvPr/>
        </p:nvSpPr>
        <p:spPr>
          <a:xfrm>
            <a:off x="1" y="-1082219"/>
            <a:ext cx="12192000" cy="923330"/>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Denna finns ENDAST för när ni ex. använder skärmklipp för diagram eller annan info-grafik. Det rekommenderas att bakgrundsbilden håller samma färg som bakgrunden i skärmklipp (oftast vitt) så att det ser sömlöst ut. Se manualen för tips på hur man ”hämtar” färg från en bild,</a:t>
            </a:r>
          </a:p>
        </p:txBody>
      </p:sp>
      <p:pic>
        <p:nvPicPr>
          <p:cNvPr id="5" name="Bildobjekt 4">
            <a:extLst>
              <a:ext uri="{FF2B5EF4-FFF2-40B4-BE49-F238E27FC236}">
                <a16:creationId xmlns:a16="http://schemas.microsoft.com/office/drawing/2014/main" id="{22736FD1-8618-A941-640C-BE2D334B80A6}"/>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44617849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lbild">
    <p:bg>
      <p:bgPr>
        <a:solidFill>
          <a:srgbClr val="FFFFFF"/>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C61885B-0A3B-A6AB-E7CF-B82FC74B62E6}"/>
              </a:ext>
            </a:extLst>
          </p:cNvPr>
          <p:cNvSpPr>
            <a:spLocks noGrp="1"/>
          </p:cNvSpPr>
          <p:nvPr>
            <p:ph type="pic" sz="quarter" idx="10" hasCustomPrompt="1"/>
          </p:nvPr>
        </p:nvSpPr>
        <p:spPr>
          <a:xfrm>
            <a:off x="0" y="0"/>
            <a:ext cx="12192000" cy="6858000"/>
          </a:xfrm>
        </p:spPr>
        <p:txBody>
          <a:bodyPr anchor="ctr"/>
          <a:lstStyle>
            <a:lvl1pPr marL="0" indent="0" algn="ctr">
              <a:buNone/>
              <a:defRPr>
                <a:solidFill>
                  <a:sysClr val="windowText" lastClr="000000"/>
                </a:solidFill>
                <a:latin typeface="Arial" panose="020B0604020202020204" pitchFamily="34" charset="0"/>
                <a:cs typeface="Arial" panose="020B0604020202020204" pitchFamily="34" charset="0"/>
              </a:defRPr>
            </a:lvl1pPr>
          </a:lstStyle>
          <a:p>
            <a:r>
              <a:rPr lang="sv-SE" dirty="0">
                <a:latin typeface="Arial" panose="020B0604020202020204" pitchFamily="34" charset="0"/>
                <a:cs typeface="Arial" panose="020B0604020202020204" pitchFamily="34" charset="0"/>
              </a:rPr>
              <a:t>En helsida för bild,</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klicka här för att infoga</a:t>
            </a:r>
            <a:endParaRPr lang="sv-SE" dirty="0"/>
          </a:p>
        </p:txBody>
      </p:sp>
      <p:sp>
        <p:nvSpPr>
          <p:cNvPr id="4" name="textruta 3">
            <a:extLst>
              <a:ext uri="{FF2B5EF4-FFF2-40B4-BE49-F238E27FC236}">
                <a16:creationId xmlns:a16="http://schemas.microsoft.com/office/drawing/2014/main" id="{34E92795-73D3-92B2-1B3B-9DB6783BD1D6}"/>
              </a:ext>
            </a:extLst>
          </p:cNvPr>
          <p:cNvSpPr txBox="1"/>
          <p:nvPr/>
        </p:nvSpPr>
        <p:spPr>
          <a:xfrm>
            <a:off x="1" y="-1082219"/>
            <a:ext cx="12192000" cy="923330"/>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Denna finns ENDAST för när ni ex. använder skärmklipp för diagram eller annan info-grafik. Det rekommenderas att bakgrundsbilden håller samma färg som bakgrunden i skärmklipp (oftast vitt) så att det ser sömlöst ut. Se manualen för tips på hur man ”hämtar” färg från en bild,</a:t>
            </a:r>
          </a:p>
        </p:txBody>
      </p:sp>
      <p:pic>
        <p:nvPicPr>
          <p:cNvPr id="5" name="Bildobjekt 4">
            <a:extLst>
              <a:ext uri="{FF2B5EF4-FFF2-40B4-BE49-F238E27FC236}">
                <a16:creationId xmlns:a16="http://schemas.microsoft.com/office/drawing/2014/main" id="{22736FD1-8618-A941-640C-BE2D334B80A6}"/>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3099067929"/>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ck Sv">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1674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3391825" y="3381202"/>
            <a:ext cx="5408341" cy="365125"/>
          </a:xfrm>
        </p:spPr>
        <p:txBody>
          <a:bodyPr>
            <a:normAutofit/>
          </a:bodyPr>
          <a:lstStyle>
            <a:lvl1pPr marL="0" indent="0" algn="ct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5166352"/>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10" name="Platshållare för text 9">
            <a:extLst>
              <a:ext uri="{FF2B5EF4-FFF2-40B4-BE49-F238E27FC236}">
                <a16:creationId xmlns:a16="http://schemas.microsoft.com/office/drawing/2014/main" id="{C8357558-CB87-4FBA-7615-AC1B99304A31}"/>
              </a:ext>
            </a:extLst>
          </p:cNvPr>
          <p:cNvSpPr>
            <a:spLocks noGrp="1"/>
          </p:cNvSpPr>
          <p:nvPr>
            <p:ph type="body" sz="quarter" idx="11" hasCustomPrompt="1"/>
          </p:nvPr>
        </p:nvSpPr>
        <p:spPr>
          <a:xfrm>
            <a:off x="3391825" y="3798947"/>
            <a:ext cx="5408341" cy="357188"/>
          </a:xfrm>
        </p:spPr>
        <p:txBody>
          <a:bodyPr>
            <a:noAutofit/>
          </a:bodyPr>
          <a:lstStyle>
            <a:lvl1pPr marL="0" indent="0" algn="ctr">
              <a:buFontTx/>
              <a:buNone/>
              <a:defRPr sz="1600" i="0">
                <a:solidFill>
                  <a:srgbClr val="006766"/>
                </a:solidFill>
              </a:defRPr>
            </a:lvl1pPr>
            <a:lvl2pPr>
              <a:defRPr i="1"/>
            </a:lvl2pPr>
            <a:lvl3pPr>
              <a:defRPr i="1"/>
            </a:lvl3pPr>
            <a:lvl4pPr>
              <a:defRPr i="1"/>
            </a:lvl4pPr>
            <a:lvl5pPr>
              <a:defRPr i="1"/>
            </a:lvl5pPr>
          </a:lstStyle>
          <a:p>
            <a:pPr lvl="0"/>
            <a:r>
              <a:rPr lang="sv-SE" dirty="0"/>
              <a:t>Kontaktuppgifter (e-post)</a:t>
            </a:r>
          </a:p>
        </p:txBody>
      </p:sp>
      <p:sp>
        <p:nvSpPr>
          <p:cNvPr id="6" name="textruta 5">
            <a:extLst>
              <a:ext uri="{FF2B5EF4-FFF2-40B4-BE49-F238E27FC236}">
                <a16:creationId xmlns:a16="http://schemas.microsoft.com/office/drawing/2014/main" id="{F288A2DC-79B3-927F-5C81-4614A05261AC}"/>
              </a:ext>
            </a:extLst>
          </p:cNvPr>
          <p:cNvSpPr txBox="1"/>
          <p:nvPr/>
        </p:nvSpPr>
        <p:spPr>
          <a:xfrm>
            <a:off x="4429573" y="2214548"/>
            <a:ext cx="3332843" cy="1107996"/>
          </a:xfrm>
          <a:prstGeom prst="rect">
            <a:avLst/>
          </a:prstGeom>
          <a:noFill/>
        </p:spPr>
        <p:txBody>
          <a:bodyPr wrap="square" rtlCol="0">
            <a:spAutoFit/>
          </a:bodyPr>
          <a:lstStyle/>
          <a:p>
            <a:pPr algn="ctr"/>
            <a:r>
              <a:rPr lang="sv-SE" sz="6600" b="1" dirty="0">
                <a:solidFill>
                  <a:srgbClr val="006766"/>
                </a:solidFill>
              </a:rPr>
              <a:t>Tack!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34673851-F7F9-8FCA-8196-C9D9296B7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8" name="Platshållare för text 7">
            <a:extLst>
              <a:ext uri="{FF2B5EF4-FFF2-40B4-BE49-F238E27FC236}">
                <a16:creationId xmlns:a16="http://schemas.microsoft.com/office/drawing/2014/main" id="{2155A452-F503-7F4A-A065-9F4A3A5387D3}"/>
              </a:ext>
            </a:extLst>
          </p:cNvPr>
          <p:cNvSpPr>
            <a:spLocks noGrp="1"/>
          </p:cNvSpPr>
          <p:nvPr>
            <p:ph type="body" sz="quarter" idx="12" hasCustomPrompt="1"/>
          </p:nvPr>
        </p:nvSpPr>
        <p:spPr>
          <a:xfrm>
            <a:off x="4404708" y="4394165"/>
            <a:ext cx="3382571" cy="267078"/>
          </a:xfrm>
        </p:spPr>
        <p:txBody>
          <a:bodyPr anchor="ctr"/>
          <a:lstStyle>
            <a:lvl1pPr marL="0" indent="0" algn="ctr">
              <a:buNone/>
              <a:defRPr sz="1500">
                <a:solidFill>
                  <a:srgbClr val="006766"/>
                </a:solidFill>
              </a:defRPr>
            </a:lvl1pPr>
          </a:lstStyle>
          <a:p>
            <a:pPr lvl="0"/>
            <a:r>
              <a:rPr lang="sv-SE" dirty="0"/>
              <a:t>datum</a:t>
            </a:r>
          </a:p>
        </p:txBody>
      </p:sp>
    </p:spTree>
    <p:extLst>
      <p:ext uri="{BB962C8B-B14F-4D97-AF65-F5344CB8AC3E}">
        <p14:creationId xmlns:p14="http://schemas.microsoft.com/office/powerpoint/2010/main" val="168790212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ack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1674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3391825" y="3381202"/>
            <a:ext cx="5408341" cy="365125"/>
          </a:xfrm>
        </p:spPr>
        <p:txBody>
          <a:bodyPr>
            <a:normAutofit/>
          </a:bodyPr>
          <a:lstStyle>
            <a:lvl1pPr marL="0" indent="0" algn="ct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5166352"/>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10" name="Platshållare för text 9">
            <a:extLst>
              <a:ext uri="{FF2B5EF4-FFF2-40B4-BE49-F238E27FC236}">
                <a16:creationId xmlns:a16="http://schemas.microsoft.com/office/drawing/2014/main" id="{C8357558-CB87-4FBA-7615-AC1B99304A31}"/>
              </a:ext>
            </a:extLst>
          </p:cNvPr>
          <p:cNvSpPr>
            <a:spLocks noGrp="1"/>
          </p:cNvSpPr>
          <p:nvPr>
            <p:ph type="body" sz="quarter" idx="11" hasCustomPrompt="1"/>
          </p:nvPr>
        </p:nvSpPr>
        <p:spPr>
          <a:xfrm>
            <a:off x="3391825" y="3798947"/>
            <a:ext cx="5408341" cy="357188"/>
          </a:xfrm>
        </p:spPr>
        <p:txBody>
          <a:bodyPr>
            <a:noAutofit/>
          </a:bodyPr>
          <a:lstStyle>
            <a:lvl1pPr marL="0" indent="0" algn="ctr">
              <a:buFontTx/>
              <a:buNone/>
              <a:defRPr sz="1600" i="0">
                <a:solidFill>
                  <a:srgbClr val="006766"/>
                </a:solidFill>
              </a:defRPr>
            </a:lvl1pPr>
            <a:lvl2pPr>
              <a:defRPr i="1"/>
            </a:lvl2pPr>
            <a:lvl3pPr>
              <a:defRPr i="1"/>
            </a:lvl3pPr>
            <a:lvl4pPr>
              <a:defRPr i="1"/>
            </a:lvl4pPr>
            <a:lvl5pPr>
              <a:defRPr i="1"/>
            </a:lvl5pPr>
          </a:lstStyle>
          <a:p>
            <a:pPr lvl="0"/>
            <a:r>
              <a:rPr lang="sv-SE" dirty="0"/>
              <a:t>Kontaktuppgifter (e-post)</a:t>
            </a:r>
          </a:p>
        </p:txBody>
      </p:sp>
      <p:sp>
        <p:nvSpPr>
          <p:cNvPr id="6" name="textruta 5">
            <a:extLst>
              <a:ext uri="{FF2B5EF4-FFF2-40B4-BE49-F238E27FC236}">
                <a16:creationId xmlns:a16="http://schemas.microsoft.com/office/drawing/2014/main" id="{F288A2DC-79B3-927F-5C81-4614A05261AC}"/>
              </a:ext>
            </a:extLst>
          </p:cNvPr>
          <p:cNvSpPr txBox="1"/>
          <p:nvPr/>
        </p:nvSpPr>
        <p:spPr>
          <a:xfrm>
            <a:off x="4207410" y="2214548"/>
            <a:ext cx="3777167" cy="1107996"/>
          </a:xfrm>
          <a:prstGeom prst="rect">
            <a:avLst/>
          </a:prstGeom>
          <a:noFill/>
        </p:spPr>
        <p:txBody>
          <a:bodyPr wrap="square" rtlCol="0">
            <a:spAutoFit/>
          </a:bodyPr>
          <a:lstStyle/>
          <a:p>
            <a:pPr algn="ctr"/>
            <a:r>
              <a:rPr lang="sv-SE" sz="6600" b="1" dirty="0" err="1">
                <a:solidFill>
                  <a:srgbClr val="006766"/>
                </a:solidFill>
              </a:rPr>
              <a:t>Thanks</a:t>
            </a:r>
            <a:r>
              <a:rPr lang="sv-SE" sz="6600" b="1" dirty="0">
                <a:solidFill>
                  <a:srgbClr val="006766"/>
                </a:solidFill>
              </a:rPr>
              <a:t>!</a:t>
            </a:r>
          </a:p>
        </p:txBody>
      </p:sp>
      <p:pic>
        <p:nvPicPr>
          <p:cNvPr id="2" name="Bildobjekt 1" descr="En bild som visar Teckensnitt, Grafik, text, grafisk design&#10;&#10;Automatiskt genererad beskrivning">
            <a:extLst>
              <a:ext uri="{FF2B5EF4-FFF2-40B4-BE49-F238E27FC236}">
                <a16:creationId xmlns:a16="http://schemas.microsoft.com/office/drawing/2014/main" id="{951073F1-CE36-1925-671C-2C6847AA9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8" name="Platshållare för text 7">
            <a:extLst>
              <a:ext uri="{FF2B5EF4-FFF2-40B4-BE49-F238E27FC236}">
                <a16:creationId xmlns:a16="http://schemas.microsoft.com/office/drawing/2014/main" id="{4A67F479-6954-E7FD-79D4-58D656A547D9}"/>
              </a:ext>
            </a:extLst>
          </p:cNvPr>
          <p:cNvSpPr>
            <a:spLocks noGrp="1"/>
          </p:cNvSpPr>
          <p:nvPr>
            <p:ph type="body" sz="quarter" idx="12" hasCustomPrompt="1"/>
          </p:nvPr>
        </p:nvSpPr>
        <p:spPr>
          <a:xfrm>
            <a:off x="4404708" y="4394165"/>
            <a:ext cx="3382571" cy="267078"/>
          </a:xfrm>
        </p:spPr>
        <p:txBody>
          <a:bodyPr anchor="ctr"/>
          <a:lstStyle>
            <a:lvl1pPr marL="0" indent="0" algn="ctr">
              <a:buNone/>
              <a:defRPr sz="1500">
                <a:solidFill>
                  <a:srgbClr val="006766"/>
                </a:solidFill>
              </a:defRPr>
            </a:lvl1pPr>
          </a:lstStyle>
          <a:p>
            <a:pPr lvl="0"/>
            <a:r>
              <a:rPr lang="sv-SE" dirty="0"/>
              <a:t>datum</a:t>
            </a:r>
          </a:p>
        </p:txBody>
      </p:sp>
    </p:spTree>
    <p:extLst>
      <p:ext uri="{BB962C8B-B14F-4D97-AF65-F5344CB8AC3E}">
        <p14:creationId xmlns:p14="http://schemas.microsoft.com/office/powerpoint/2010/main" val="234439390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a:t>PRESENTATIONS RUBRIK</a:t>
            </a:r>
          </a:p>
        </p:txBody>
      </p:sp>
    </p:spTree>
    <p:extLst>
      <p:ext uri="{BB962C8B-B14F-4D97-AF65-F5344CB8AC3E}">
        <p14:creationId xmlns:p14="http://schemas.microsoft.com/office/powerpoint/2010/main" val="2095648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p>
        </p:txBody>
      </p:sp>
    </p:spTree>
    <p:extLst>
      <p:ext uri="{BB962C8B-B14F-4D97-AF65-F5344CB8AC3E}">
        <p14:creationId xmlns:p14="http://schemas.microsoft.com/office/powerpoint/2010/main" val="3161941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extLst>
      <p:ext uri="{BB962C8B-B14F-4D97-AF65-F5344CB8AC3E}">
        <p14:creationId xmlns:p14="http://schemas.microsoft.com/office/powerpoint/2010/main" val="832996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nad Bakgrundsbild (Mörkgrå)">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6A2B28-8B53-D69E-0A99-446784A72077}"/>
              </a:ext>
            </a:extLst>
          </p:cNvPr>
          <p:cNvSpPr/>
          <p:nvPr/>
        </p:nvSpPr>
        <p:spPr>
          <a:xfrm>
            <a:off x="0" y="0"/>
            <a:ext cx="12192000" cy="6858000"/>
          </a:xfrm>
          <a:prstGeom prst="rect">
            <a:avLst/>
          </a:prstGeom>
          <a:gradFill flip="none" rotWithShape="1">
            <a:gsLst>
              <a:gs pos="34000">
                <a:srgbClr val="103140"/>
              </a:gs>
              <a:gs pos="90000">
                <a:srgbClr val="103140">
                  <a:alpha val="25000"/>
                </a:srgbClr>
              </a:gs>
              <a:gs pos="100000">
                <a:srgbClr val="103140">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56A26310-C7A3-C5A8-85BD-6C48550DA8CE}"/>
              </a:ext>
            </a:extLst>
          </p:cNvPr>
          <p:cNvSpPr>
            <a:spLocks noGrp="1"/>
          </p:cNvSpPr>
          <p:nvPr>
            <p:ph type="title" hasCustomPrompt="1"/>
          </p:nvPr>
        </p:nvSpPr>
        <p:spPr>
          <a:xfrm>
            <a:off x="327377" y="441551"/>
            <a:ext cx="11454625" cy="632178"/>
          </a:xfrm>
        </p:spPr>
        <p:txBody>
          <a:bodyPr anchor="ctr">
            <a:noAutofit/>
          </a:bodyPr>
          <a:lstStyle>
            <a:lvl1pPr>
              <a:defRPr sz="4000">
                <a:solidFill>
                  <a:schemeClr val="bg1"/>
                </a:solidFill>
              </a:defRPr>
            </a:lvl1pPr>
          </a:lstStyle>
          <a:p>
            <a:r>
              <a:rPr lang="sv-SE" dirty="0"/>
              <a:t>Rubrik</a:t>
            </a:r>
          </a:p>
        </p:txBody>
      </p:sp>
      <p:sp>
        <p:nvSpPr>
          <p:cNvPr id="4" name="Platshållare för text 3">
            <a:extLst>
              <a:ext uri="{FF2B5EF4-FFF2-40B4-BE49-F238E27FC236}">
                <a16:creationId xmlns:a16="http://schemas.microsoft.com/office/drawing/2014/main" id="{D4A91FED-2A2B-79AC-19E4-62136A855E4F}"/>
              </a:ext>
            </a:extLst>
          </p:cNvPr>
          <p:cNvSpPr>
            <a:spLocks noGrp="1"/>
          </p:cNvSpPr>
          <p:nvPr>
            <p:ph type="body" sz="quarter" idx="12" hasCustomPrompt="1"/>
          </p:nvPr>
        </p:nvSpPr>
        <p:spPr>
          <a:xfrm>
            <a:off x="327377" y="979311"/>
            <a:ext cx="11454625" cy="440267"/>
          </a:xfrm>
        </p:spPr>
        <p:txBody>
          <a:bodyPr anchor="b">
            <a:noAutofit/>
          </a:bodyPr>
          <a:lstStyle>
            <a:lvl1pPr marL="0" indent="0">
              <a:buNone/>
              <a:defRPr sz="2800" i="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sp>
        <p:nvSpPr>
          <p:cNvPr id="6" name="textruta 5">
            <a:extLst>
              <a:ext uri="{FF2B5EF4-FFF2-40B4-BE49-F238E27FC236}">
                <a16:creationId xmlns:a16="http://schemas.microsoft.com/office/drawing/2014/main" id="{7FFF9A2F-6228-9101-BF24-BE8C96C667DE}"/>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Användning: Bildbakgrund med toning från vänster. Formatera bakgrundsbild till valfri.</a:t>
            </a:r>
          </a:p>
        </p:txBody>
      </p:sp>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3">
            <a:alphaModFix amt="20000"/>
          </a:blip>
          <a:stretch>
            <a:fillRect/>
          </a:stretch>
        </p:blipFill>
        <p:spPr>
          <a:xfrm>
            <a:off x="5168900" y="0"/>
            <a:ext cx="70231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5" name="Platshållare för text 3">
            <a:extLst>
              <a:ext uri="{FF2B5EF4-FFF2-40B4-BE49-F238E27FC236}">
                <a16:creationId xmlns:a16="http://schemas.microsoft.com/office/drawing/2014/main" id="{1615928C-B988-7A16-0EBF-69BFF5481408}"/>
              </a:ext>
            </a:extLst>
          </p:cNvPr>
          <p:cNvSpPr>
            <a:spLocks noGrp="1"/>
          </p:cNvSpPr>
          <p:nvPr>
            <p:ph type="body" sz="half" idx="2"/>
          </p:nvPr>
        </p:nvSpPr>
        <p:spPr>
          <a:xfrm>
            <a:off x="327377" y="1515280"/>
            <a:ext cx="7023681" cy="4766648"/>
          </a:xfrm>
          <a:prstGeom prst="roundRect">
            <a:avLst>
              <a:gd name="adj" fmla="val 419"/>
            </a:avLst>
          </a:prstGeo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92667387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a:solidFill>
                  <a:schemeClr val="bg2"/>
                </a:solidFill>
              </a:rPr>
              <a:t>TACK!</a:t>
            </a:r>
            <a:endParaRPr lang="sv-SE" sz="2400" b="1">
              <a:solidFill>
                <a:schemeClr val="bg2"/>
              </a:solidFill>
            </a:endParaRPr>
          </a:p>
        </p:txBody>
      </p:sp>
    </p:spTree>
    <p:extLst>
      <p:ext uri="{BB962C8B-B14F-4D97-AF65-F5344CB8AC3E}">
        <p14:creationId xmlns:p14="http://schemas.microsoft.com/office/powerpoint/2010/main" val="198208977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a:solidFill>
                  <a:schemeClr val="bg2"/>
                </a:solidFill>
              </a:rPr>
              <a:t>THANK YOU</a:t>
            </a:r>
            <a:endParaRPr lang="sv-SE" sz="2400" b="1">
              <a:solidFill>
                <a:schemeClr val="bg2"/>
              </a:solidFill>
            </a:endParaRPr>
          </a:p>
        </p:txBody>
      </p:sp>
    </p:spTree>
    <p:extLst>
      <p:ext uri="{BB962C8B-B14F-4D97-AF65-F5344CB8AC3E}">
        <p14:creationId xmlns:p14="http://schemas.microsoft.com/office/powerpoint/2010/main" val="181100564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Statement_3_cirklar_1">
    <p:bg>
      <p:bgPr>
        <a:solidFill>
          <a:srgbClr val="0067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554F7-7179-CA8B-BF1B-17EBA4D9C276}"/>
              </a:ext>
            </a:extLst>
          </p:cNvPr>
          <p:cNvSpPr>
            <a:spLocks noGrp="1"/>
          </p:cNvSpPr>
          <p:nvPr>
            <p:ph type="ctrTitle" hasCustomPrompt="1"/>
          </p:nvPr>
        </p:nvSpPr>
        <p:spPr>
          <a:xfrm>
            <a:off x="1424303" y="1653214"/>
            <a:ext cx="3480000" cy="1539721"/>
          </a:xfrm>
        </p:spPr>
        <p:txBody>
          <a:bodyPr anchor="b">
            <a:normAutofit/>
          </a:bodyPr>
          <a:lstStyle>
            <a:lvl1pPr algn="ctr">
              <a:defRPr sz="3200" b="1">
                <a:solidFill>
                  <a:srgbClr val="006766"/>
                </a:solidFill>
                <a:latin typeface="Georgia" panose="02040502050405020303" pitchFamily="18" charset="0"/>
              </a:defRPr>
            </a:lvl1pPr>
          </a:lstStyle>
          <a:p>
            <a:r>
              <a:rPr lang="sv-SE" dirty="0"/>
              <a:t>TEXT HÄR</a:t>
            </a:r>
          </a:p>
        </p:txBody>
      </p:sp>
      <p:sp>
        <p:nvSpPr>
          <p:cNvPr id="3" name="Underrubrik 2">
            <a:extLst>
              <a:ext uri="{FF2B5EF4-FFF2-40B4-BE49-F238E27FC236}">
                <a16:creationId xmlns:a16="http://schemas.microsoft.com/office/drawing/2014/main" id="{C21BBF67-30F2-9123-4F39-538902942A5F}"/>
              </a:ext>
            </a:extLst>
          </p:cNvPr>
          <p:cNvSpPr>
            <a:spLocks noGrp="1"/>
          </p:cNvSpPr>
          <p:nvPr>
            <p:ph type="subTitle" idx="1"/>
          </p:nvPr>
        </p:nvSpPr>
        <p:spPr>
          <a:xfrm>
            <a:off x="1474151" y="3665066"/>
            <a:ext cx="3380303" cy="1655762"/>
          </a:xfrm>
          <a:prstGeom prst="rect">
            <a:avLst/>
          </a:prstGeom>
        </p:spPr>
        <p:txBody>
          <a:bodyPr>
            <a:normAutofit/>
          </a:bodyPr>
          <a:lstStyle>
            <a:lvl1pPr marL="0" indent="0" algn="ctr">
              <a:buNone/>
              <a:defRPr sz="2000">
                <a:solidFill>
                  <a:srgbClr val="006766"/>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1" name="textruta 10">
            <a:extLst>
              <a:ext uri="{FF2B5EF4-FFF2-40B4-BE49-F238E27FC236}">
                <a16:creationId xmlns:a16="http://schemas.microsoft.com/office/drawing/2014/main" id="{4ED1B184-8F58-8FA9-8285-132446CD0E5C}"/>
              </a:ext>
            </a:extLst>
          </p:cNvPr>
          <p:cNvSpPr txBox="1"/>
          <p:nvPr/>
        </p:nvSpPr>
        <p:spPr>
          <a:xfrm>
            <a:off x="12192000" y="0"/>
            <a:ext cx="4107180" cy="1754326"/>
          </a:xfrm>
          <a:prstGeom prst="rect">
            <a:avLst/>
          </a:prstGeom>
          <a:noFill/>
        </p:spPr>
        <p:txBody>
          <a:bodyPr wrap="square" rtlCol="0">
            <a:spAutoFit/>
          </a:bodyPr>
          <a:lstStyle/>
          <a:p>
            <a:r>
              <a:rPr lang="sv-SE" i="0" dirty="0">
                <a:solidFill>
                  <a:srgbClr val="103140"/>
                </a:solidFill>
                <a:latin typeface="Arial" panose="020B0604020202020204" pitchFamily="34" charset="0"/>
                <a:cs typeface="Arial" panose="020B0604020202020204" pitchFamily="34" charset="0"/>
              </a:rPr>
              <a:t>När du använder dessa tre, ändra övergång till den som heter </a:t>
            </a:r>
            <a:r>
              <a:rPr lang="sv-SE" i="1" dirty="0" err="1">
                <a:solidFill>
                  <a:srgbClr val="103140"/>
                </a:solidFill>
                <a:latin typeface="Arial" panose="020B0604020202020204" pitchFamily="34" charset="0"/>
                <a:cs typeface="Arial" panose="020B0604020202020204" pitchFamily="34" charset="0"/>
              </a:rPr>
              <a:t>morfning</a:t>
            </a:r>
            <a:r>
              <a:rPr lang="sv-SE" i="1" dirty="0">
                <a:solidFill>
                  <a:srgbClr val="103140"/>
                </a:solidFill>
                <a:latin typeface="Arial" panose="020B0604020202020204" pitchFamily="34" charset="0"/>
                <a:cs typeface="Arial" panose="020B0604020202020204" pitchFamily="34" charset="0"/>
              </a:rPr>
              <a:t> </a:t>
            </a:r>
            <a:r>
              <a:rPr lang="sv-SE" i="0" u="sng" dirty="0">
                <a:solidFill>
                  <a:srgbClr val="103140"/>
                </a:solidFill>
                <a:latin typeface="Arial" panose="020B0604020202020204" pitchFamily="34" charset="0"/>
                <a:cs typeface="Arial" panose="020B0604020202020204" pitchFamily="34" charset="0"/>
              </a:rPr>
              <a:t>mellan</a:t>
            </a:r>
            <a:r>
              <a:rPr lang="sv-SE" i="0" dirty="0">
                <a:solidFill>
                  <a:srgbClr val="103140"/>
                </a:solidFill>
                <a:latin typeface="Arial" panose="020B0604020202020204" pitchFamily="34" charset="0"/>
                <a:cs typeface="Arial" panose="020B0604020202020204" pitchFamily="34" charset="0"/>
              </a:rPr>
              <a:t> de tre </a:t>
            </a:r>
            <a:r>
              <a:rPr lang="sv-SE" i="0" dirty="0" err="1">
                <a:solidFill>
                  <a:srgbClr val="103140"/>
                </a:solidFill>
                <a:latin typeface="Arial" panose="020B0604020202020204" pitchFamily="34" charset="0"/>
                <a:cs typeface="Arial" panose="020B0604020202020204" pitchFamily="34" charset="0"/>
              </a:rPr>
              <a:t>slidesen</a:t>
            </a:r>
            <a:r>
              <a:rPr lang="sv-SE" i="0" dirty="0">
                <a:solidFill>
                  <a:srgbClr val="103140"/>
                </a:solidFill>
                <a:latin typeface="Arial" panose="020B0604020202020204" pitchFamily="34" charset="0"/>
                <a:cs typeface="Arial" panose="020B0604020202020204" pitchFamily="34" charset="0"/>
              </a:rPr>
              <a:t>.</a:t>
            </a:r>
          </a:p>
          <a:p>
            <a:endParaRPr lang="sv-SE" i="0" dirty="0">
              <a:solidFill>
                <a:srgbClr val="103140"/>
              </a:solidFill>
              <a:latin typeface="Arial" panose="020B0604020202020204" pitchFamily="34" charset="0"/>
              <a:cs typeface="Arial" panose="020B0604020202020204" pitchFamily="34" charset="0"/>
            </a:endParaRPr>
          </a:p>
          <a:p>
            <a:r>
              <a:rPr lang="sv-SE" i="0" dirty="0">
                <a:solidFill>
                  <a:srgbClr val="103140"/>
                </a:solidFill>
                <a:latin typeface="Arial" panose="020B0604020202020204" pitchFamily="34" charset="0"/>
                <a:cs typeface="Arial" panose="020B0604020202020204" pitchFamily="34" charset="0"/>
              </a:rPr>
              <a:t>Infoga en cirkel med storlek:</a:t>
            </a:r>
          </a:p>
          <a:p>
            <a:endParaRPr lang="sv-SE" i="0" dirty="0">
              <a:solidFill>
                <a:srgbClr val="103140"/>
              </a:solidFill>
              <a:latin typeface="Arial" panose="020B0604020202020204" pitchFamily="34" charset="0"/>
              <a:cs typeface="Arial" panose="020B0604020202020204" pitchFamily="34" charset="0"/>
            </a:endParaRPr>
          </a:p>
        </p:txBody>
      </p:sp>
      <p:pic>
        <p:nvPicPr>
          <p:cNvPr id="5" name="Bildobjekt 4" descr="En bild som visar text, Teckensnitt, skärmbild, nummer&#10;&#10;Automatiskt genererad beskrivning">
            <a:extLst>
              <a:ext uri="{FF2B5EF4-FFF2-40B4-BE49-F238E27FC236}">
                <a16:creationId xmlns:a16="http://schemas.microsoft.com/office/drawing/2014/main" id="{B493ACCD-1A96-DD4E-AA1C-D01025BC9904}"/>
              </a:ext>
            </a:extLst>
          </p:cNvPr>
          <p:cNvPicPr>
            <a:picLocks noChangeAspect="1"/>
          </p:cNvPicPr>
          <p:nvPr/>
        </p:nvPicPr>
        <p:blipFill>
          <a:blip r:embed="rId2"/>
          <a:stretch>
            <a:fillRect/>
          </a:stretch>
        </p:blipFill>
        <p:spPr>
          <a:xfrm>
            <a:off x="12759690" y="1572174"/>
            <a:ext cx="2171700" cy="850900"/>
          </a:xfrm>
          <a:prstGeom prst="rect">
            <a:avLst/>
          </a:prstGeom>
        </p:spPr>
      </p:pic>
      <p:sp>
        <p:nvSpPr>
          <p:cNvPr id="6" name="Ellips 5">
            <a:extLst>
              <a:ext uri="{FF2B5EF4-FFF2-40B4-BE49-F238E27FC236}">
                <a16:creationId xmlns:a16="http://schemas.microsoft.com/office/drawing/2014/main" id="{C86C1FFA-3291-9C11-F4FE-5055504EC177}"/>
              </a:ext>
            </a:extLst>
          </p:cNvPr>
          <p:cNvSpPr/>
          <p:nvPr/>
        </p:nvSpPr>
        <p:spPr>
          <a:xfrm>
            <a:off x="12600024" y="2612644"/>
            <a:ext cx="2491031" cy="249103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6">
            <a:extLst>
              <a:ext uri="{FF2B5EF4-FFF2-40B4-BE49-F238E27FC236}">
                <a16:creationId xmlns:a16="http://schemas.microsoft.com/office/drawing/2014/main" id="{ACA77EAF-6D5B-7496-524E-854BFCE32CC3}"/>
              </a:ext>
            </a:extLst>
          </p:cNvPr>
          <p:cNvCxnSpPr>
            <a:cxnSpLocks/>
          </p:cNvCxnSpPr>
          <p:nvPr/>
        </p:nvCxnSpPr>
        <p:spPr>
          <a:xfrm>
            <a:off x="-217170" y="3429000"/>
            <a:ext cx="12527280" cy="0"/>
          </a:xfrm>
          <a:prstGeom prst="line">
            <a:avLst/>
          </a:prstGeom>
          <a:ln w="57150">
            <a:solidFill>
              <a:srgbClr val="C2A14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Bildobjekt 9" descr="En bild som visar Teckensnitt, Grafik, text, grafisk design&#10;&#10;Automatiskt genererad beskrivning">
            <a:extLst>
              <a:ext uri="{FF2B5EF4-FFF2-40B4-BE49-F238E27FC236}">
                <a16:creationId xmlns:a16="http://schemas.microsoft.com/office/drawing/2014/main" id="{D1584228-5A80-9BB1-E576-432CC30A1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14" name="Bildobjekt 13" descr="En bild som visar Grafik, symbol&#10;&#10;Automatiskt genererad beskrivning">
            <a:extLst>
              <a:ext uri="{FF2B5EF4-FFF2-40B4-BE49-F238E27FC236}">
                <a16:creationId xmlns:a16="http://schemas.microsoft.com/office/drawing/2014/main" id="{8C1D3977-303C-2142-475D-88BAB14638DF}"/>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a:stretch/>
        </p:blipFill>
        <p:spPr>
          <a:xfrm>
            <a:off x="5263562" y="0"/>
            <a:ext cx="6928438" cy="6858000"/>
          </a:xfrm>
          <a:prstGeom prst="rect">
            <a:avLst/>
          </a:prstGeom>
        </p:spPr>
      </p:pic>
    </p:spTree>
    <p:extLst>
      <p:ext uri="{BB962C8B-B14F-4D97-AF65-F5344CB8AC3E}">
        <p14:creationId xmlns:p14="http://schemas.microsoft.com/office/powerpoint/2010/main" val="3339457553"/>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Statement_3_cirklar_2">
    <p:bg>
      <p:bgPr>
        <a:solidFill>
          <a:srgbClr val="0067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554F7-7179-CA8B-BF1B-17EBA4D9C276}"/>
              </a:ext>
            </a:extLst>
          </p:cNvPr>
          <p:cNvSpPr>
            <a:spLocks noGrp="1"/>
          </p:cNvSpPr>
          <p:nvPr>
            <p:ph type="ctrTitle" hasCustomPrompt="1"/>
          </p:nvPr>
        </p:nvSpPr>
        <p:spPr>
          <a:xfrm>
            <a:off x="4355999" y="1653214"/>
            <a:ext cx="3480000" cy="1539721"/>
          </a:xfrm>
        </p:spPr>
        <p:txBody>
          <a:bodyPr anchor="b">
            <a:normAutofit/>
          </a:bodyPr>
          <a:lstStyle>
            <a:lvl1pPr algn="ctr">
              <a:defRPr sz="3200" b="1">
                <a:solidFill>
                  <a:srgbClr val="006766"/>
                </a:solidFill>
                <a:latin typeface="Georgia" panose="02040502050405020303" pitchFamily="18" charset="0"/>
              </a:defRPr>
            </a:lvl1pPr>
          </a:lstStyle>
          <a:p>
            <a:r>
              <a:rPr lang="sv-SE" dirty="0"/>
              <a:t>TEXT HÄR</a:t>
            </a:r>
          </a:p>
        </p:txBody>
      </p:sp>
      <p:sp>
        <p:nvSpPr>
          <p:cNvPr id="3" name="Underrubrik 2">
            <a:extLst>
              <a:ext uri="{FF2B5EF4-FFF2-40B4-BE49-F238E27FC236}">
                <a16:creationId xmlns:a16="http://schemas.microsoft.com/office/drawing/2014/main" id="{C21BBF67-30F2-9123-4F39-538902942A5F}"/>
              </a:ext>
            </a:extLst>
          </p:cNvPr>
          <p:cNvSpPr>
            <a:spLocks noGrp="1"/>
          </p:cNvSpPr>
          <p:nvPr>
            <p:ph type="subTitle" idx="1"/>
          </p:nvPr>
        </p:nvSpPr>
        <p:spPr>
          <a:xfrm>
            <a:off x="4405847" y="3665066"/>
            <a:ext cx="3380303" cy="1655762"/>
          </a:xfrm>
          <a:prstGeom prst="rect">
            <a:avLst/>
          </a:prstGeom>
        </p:spPr>
        <p:txBody>
          <a:bodyPr>
            <a:normAutofit/>
          </a:bodyPr>
          <a:lstStyle>
            <a:lvl1pPr marL="0" indent="0" algn="ctr">
              <a:buNone/>
              <a:defRPr sz="2000">
                <a:solidFill>
                  <a:srgbClr val="006766"/>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7C9F2E1-239B-C74B-892A-6372A37D04EE}"/>
              </a:ext>
            </a:extLst>
          </p:cNvPr>
          <p:cNvSpPr txBox="1"/>
          <p:nvPr/>
        </p:nvSpPr>
        <p:spPr>
          <a:xfrm>
            <a:off x="12192000" y="0"/>
            <a:ext cx="4107180" cy="1754326"/>
          </a:xfrm>
          <a:prstGeom prst="rect">
            <a:avLst/>
          </a:prstGeom>
          <a:noFill/>
        </p:spPr>
        <p:txBody>
          <a:bodyPr wrap="square" rtlCol="0">
            <a:spAutoFit/>
          </a:bodyPr>
          <a:lstStyle/>
          <a:p>
            <a:r>
              <a:rPr lang="sv-SE" i="0" dirty="0">
                <a:solidFill>
                  <a:srgbClr val="103140"/>
                </a:solidFill>
                <a:latin typeface="Arial" panose="020B0604020202020204" pitchFamily="34" charset="0"/>
                <a:cs typeface="Arial" panose="020B0604020202020204" pitchFamily="34" charset="0"/>
              </a:rPr>
              <a:t>När du använder dessa tre, ändra övergång till den som heter </a:t>
            </a:r>
            <a:r>
              <a:rPr lang="sv-SE" i="1" dirty="0" err="1">
                <a:solidFill>
                  <a:srgbClr val="103140"/>
                </a:solidFill>
                <a:latin typeface="Arial" panose="020B0604020202020204" pitchFamily="34" charset="0"/>
                <a:cs typeface="Arial" panose="020B0604020202020204" pitchFamily="34" charset="0"/>
              </a:rPr>
              <a:t>morfning</a:t>
            </a:r>
            <a:r>
              <a:rPr lang="sv-SE" i="1" dirty="0">
                <a:solidFill>
                  <a:srgbClr val="103140"/>
                </a:solidFill>
                <a:latin typeface="Arial" panose="020B0604020202020204" pitchFamily="34" charset="0"/>
                <a:cs typeface="Arial" panose="020B0604020202020204" pitchFamily="34" charset="0"/>
              </a:rPr>
              <a:t> </a:t>
            </a:r>
            <a:r>
              <a:rPr lang="sv-SE" i="0" u="sng" dirty="0">
                <a:solidFill>
                  <a:srgbClr val="103140"/>
                </a:solidFill>
                <a:latin typeface="Arial" panose="020B0604020202020204" pitchFamily="34" charset="0"/>
                <a:cs typeface="Arial" panose="020B0604020202020204" pitchFamily="34" charset="0"/>
              </a:rPr>
              <a:t>mellan</a:t>
            </a:r>
            <a:r>
              <a:rPr lang="sv-SE" i="0" dirty="0">
                <a:solidFill>
                  <a:srgbClr val="103140"/>
                </a:solidFill>
                <a:latin typeface="Arial" panose="020B0604020202020204" pitchFamily="34" charset="0"/>
                <a:cs typeface="Arial" panose="020B0604020202020204" pitchFamily="34" charset="0"/>
              </a:rPr>
              <a:t> de tre </a:t>
            </a:r>
            <a:r>
              <a:rPr lang="sv-SE" i="0" dirty="0" err="1">
                <a:solidFill>
                  <a:srgbClr val="103140"/>
                </a:solidFill>
                <a:latin typeface="Arial" panose="020B0604020202020204" pitchFamily="34" charset="0"/>
                <a:cs typeface="Arial" panose="020B0604020202020204" pitchFamily="34" charset="0"/>
              </a:rPr>
              <a:t>slidesen</a:t>
            </a:r>
            <a:r>
              <a:rPr lang="sv-SE" i="0" dirty="0">
                <a:solidFill>
                  <a:srgbClr val="103140"/>
                </a:solidFill>
                <a:latin typeface="Arial" panose="020B0604020202020204" pitchFamily="34" charset="0"/>
                <a:cs typeface="Arial" panose="020B0604020202020204" pitchFamily="34" charset="0"/>
              </a:rPr>
              <a:t>.</a:t>
            </a:r>
          </a:p>
          <a:p>
            <a:endParaRPr lang="sv-SE" i="0" dirty="0">
              <a:solidFill>
                <a:srgbClr val="103140"/>
              </a:solidFill>
              <a:latin typeface="Arial" panose="020B0604020202020204" pitchFamily="34" charset="0"/>
              <a:cs typeface="Arial" panose="020B0604020202020204" pitchFamily="34" charset="0"/>
            </a:endParaRPr>
          </a:p>
          <a:p>
            <a:r>
              <a:rPr lang="sv-SE" i="0" dirty="0">
                <a:solidFill>
                  <a:srgbClr val="103140"/>
                </a:solidFill>
                <a:latin typeface="Arial" panose="020B0604020202020204" pitchFamily="34" charset="0"/>
                <a:cs typeface="Arial" panose="020B0604020202020204" pitchFamily="34" charset="0"/>
              </a:rPr>
              <a:t>Infoga en cirkel med storlek:</a:t>
            </a:r>
          </a:p>
          <a:p>
            <a:endParaRPr lang="sv-SE" i="0" dirty="0">
              <a:solidFill>
                <a:srgbClr val="103140"/>
              </a:solidFill>
              <a:latin typeface="Arial" panose="020B0604020202020204" pitchFamily="34" charset="0"/>
              <a:cs typeface="Arial" panose="020B0604020202020204" pitchFamily="34" charset="0"/>
            </a:endParaRPr>
          </a:p>
        </p:txBody>
      </p:sp>
      <p:pic>
        <p:nvPicPr>
          <p:cNvPr id="7" name="Bildobjekt 6" descr="En bild som visar text, Teckensnitt, skärmbild, nummer&#10;&#10;Automatiskt genererad beskrivning">
            <a:extLst>
              <a:ext uri="{FF2B5EF4-FFF2-40B4-BE49-F238E27FC236}">
                <a16:creationId xmlns:a16="http://schemas.microsoft.com/office/drawing/2014/main" id="{54CA216C-FE6B-EAF7-C777-27C877C40D4D}"/>
              </a:ext>
            </a:extLst>
          </p:cNvPr>
          <p:cNvPicPr>
            <a:picLocks noChangeAspect="1"/>
          </p:cNvPicPr>
          <p:nvPr/>
        </p:nvPicPr>
        <p:blipFill>
          <a:blip r:embed="rId2"/>
          <a:stretch>
            <a:fillRect/>
          </a:stretch>
        </p:blipFill>
        <p:spPr>
          <a:xfrm>
            <a:off x="12759690" y="1572174"/>
            <a:ext cx="2171700" cy="850900"/>
          </a:xfrm>
          <a:prstGeom prst="rect">
            <a:avLst/>
          </a:prstGeom>
        </p:spPr>
      </p:pic>
      <p:sp>
        <p:nvSpPr>
          <p:cNvPr id="8" name="Ellips 7">
            <a:extLst>
              <a:ext uri="{FF2B5EF4-FFF2-40B4-BE49-F238E27FC236}">
                <a16:creationId xmlns:a16="http://schemas.microsoft.com/office/drawing/2014/main" id="{E42A09AA-2B3C-79FA-D3BF-06BBFC6DA1BD}"/>
              </a:ext>
            </a:extLst>
          </p:cNvPr>
          <p:cNvSpPr/>
          <p:nvPr/>
        </p:nvSpPr>
        <p:spPr>
          <a:xfrm>
            <a:off x="12600024" y="2612644"/>
            <a:ext cx="2491031" cy="249103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En bild som visar Teckensnitt, Grafik, text, grafisk design&#10;&#10;Automatiskt genererad beskrivning">
            <a:extLst>
              <a:ext uri="{FF2B5EF4-FFF2-40B4-BE49-F238E27FC236}">
                <a16:creationId xmlns:a16="http://schemas.microsoft.com/office/drawing/2014/main" id="{BAB493B5-A4CD-7D83-2BE0-672CBABB93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cxnSp>
        <p:nvCxnSpPr>
          <p:cNvPr id="13" name="Rak 12">
            <a:extLst>
              <a:ext uri="{FF2B5EF4-FFF2-40B4-BE49-F238E27FC236}">
                <a16:creationId xmlns:a16="http://schemas.microsoft.com/office/drawing/2014/main" id="{27B38FF8-66C5-2B30-1C46-D4EABCBEEA05}"/>
              </a:ext>
            </a:extLst>
          </p:cNvPr>
          <p:cNvCxnSpPr>
            <a:cxnSpLocks/>
          </p:cNvCxnSpPr>
          <p:nvPr/>
        </p:nvCxnSpPr>
        <p:spPr>
          <a:xfrm>
            <a:off x="-217170" y="3429000"/>
            <a:ext cx="12527280" cy="0"/>
          </a:xfrm>
          <a:prstGeom prst="line">
            <a:avLst/>
          </a:prstGeom>
          <a:ln w="57150">
            <a:solidFill>
              <a:srgbClr val="C2A14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4" name="Bildobjekt 13" descr="En bild som visar Grafik, symbol&#10;&#10;Automatiskt genererad beskrivning">
            <a:extLst>
              <a:ext uri="{FF2B5EF4-FFF2-40B4-BE49-F238E27FC236}">
                <a16:creationId xmlns:a16="http://schemas.microsoft.com/office/drawing/2014/main" id="{F13A83B4-2DE0-C261-6CCD-5A42A76C4587}"/>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a:stretch/>
        </p:blipFill>
        <p:spPr>
          <a:xfrm>
            <a:off x="5263562" y="0"/>
            <a:ext cx="6928438" cy="6858000"/>
          </a:xfrm>
          <a:prstGeom prst="rect">
            <a:avLst/>
          </a:prstGeom>
        </p:spPr>
      </p:pic>
    </p:spTree>
    <p:extLst>
      <p:ext uri="{BB962C8B-B14F-4D97-AF65-F5344CB8AC3E}">
        <p14:creationId xmlns:p14="http://schemas.microsoft.com/office/powerpoint/2010/main" val="297946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Statement_3_cirklar_3">
    <p:bg>
      <p:bgPr>
        <a:solidFill>
          <a:srgbClr val="0067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554F7-7179-CA8B-BF1B-17EBA4D9C276}"/>
              </a:ext>
            </a:extLst>
          </p:cNvPr>
          <p:cNvSpPr>
            <a:spLocks noGrp="1"/>
          </p:cNvSpPr>
          <p:nvPr>
            <p:ph type="ctrTitle" hasCustomPrompt="1"/>
          </p:nvPr>
        </p:nvSpPr>
        <p:spPr>
          <a:xfrm>
            <a:off x="7329599" y="1653214"/>
            <a:ext cx="3480000" cy="1539721"/>
          </a:xfrm>
        </p:spPr>
        <p:txBody>
          <a:bodyPr anchor="b">
            <a:normAutofit/>
          </a:bodyPr>
          <a:lstStyle>
            <a:lvl1pPr algn="ctr">
              <a:defRPr sz="3200" b="1">
                <a:solidFill>
                  <a:srgbClr val="006766"/>
                </a:solidFill>
                <a:latin typeface="Georgia" panose="02040502050405020303" pitchFamily="18" charset="0"/>
              </a:defRPr>
            </a:lvl1pPr>
          </a:lstStyle>
          <a:p>
            <a:r>
              <a:rPr lang="sv-SE" dirty="0"/>
              <a:t>TEXT HÄR</a:t>
            </a:r>
          </a:p>
        </p:txBody>
      </p:sp>
      <p:sp>
        <p:nvSpPr>
          <p:cNvPr id="3" name="Underrubrik 2">
            <a:extLst>
              <a:ext uri="{FF2B5EF4-FFF2-40B4-BE49-F238E27FC236}">
                <a16:creationId xmlns:a16="http://schemas.microsoft.com/office/drawing/2014/main" id="{C21BBF67-30F2-9123-4F39-538902942A5F}"/>
              </a:ext>
            </a:extLst>
          </p:cNvPr>
          <p:cNvSpPr>
            <a:spLocks noGrp="1"/>
          </p:cNvSpPr>
          <p:nvPr>
            <p:ph type="subTitle" idx="1"/>
          </p:nvPr>
        </p:nvSpPr>
        <p:spPr>
          <a:xfrm>
            <a:off x="7379447" y="3665066"/>
            <a:ext cx="3380303" cy="1655762"/>
          </a:xfrm>
          <a:prstGeom prst="rect">
            <a:avLst/>
          </a:prstGeom>
        </p:spPr>
        <p:txBody>
          <a:bodyPr>
            <a:normAutofit/>
          </a:bodyPr>
          <a:lstStyle>
            <a:lvl1pPr marL="0" indent="0" algn="ctr">
              <a:buNone/>
              <a:defRPr sz="2000">
                <a:solidFill>
                  <a:srgbClr val="006766"/>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96C4DAA3-7138-6F86-490A-FCCB6906D599}"/>
              </a:ext>
            </a:extLst>
          </p:cNvPr>
          <p:cNvSpPr txBox="1"/>
          <p:nvPr/>
        </p:nvSpPr>
        <p:spPr>
          <a:xfrm>
            <a:off x="12192000" y="0"/>
            <a:ext cx="4107180" cy="1754326"/>
          </a:xfrm>
          <a:prstGeom prst="rect">
            <a:avLst/>
          </a:prstGeom>
          <a:noFill/>
        </p:spPr>
        <p:txBody>
          <a:bodyPr wrap="square" rtlCol="0">
            <a:spAutoFit/>
          </a:bodyPr>
          <a:lstStyle/>
          <a:p>
            <a:r>
              <a:rPr lang="sv-SE" i="0" dirty="0">
                <a:solidFill>
                  <a:srgbClr val="103140"/>
                </a:solidFill>
                <a:latin typeface="Arial" panose="020B0604020202020204" pitchFamily="34" charset="0"/>
                <a:cs typeface="Arial" panose="020B0604020202020204" pitchFamily="34" charset="0"/>
              </a:rPr>
              <a:t>När du använder dessa tre, ändra övergång till den som heter </a:t>
            </a:r>
            <a:r>
              <a:rPr lang="sv-SE" i="1" dirty="0" err="1">
                <a:solidFill>
                  <a:srgbClr val="103140"/>
                </a:solidFill>
                <a:latin typeface="Arial" panose="020B0604020202020204" pitchFamily="34" charset="0"/>
                <a:cs typeface="Arial" panose="020B0604020202020204" pitchFamily="34" charset="0"/>
              </a:rPr>
              <a:t>morfning</a:t>
            </a:r>
            <a:r>
              <a:rPr lang="sv-SE" i="1" dirty="0">
                <a:solidFill>
                  <a:srgbClr val="103140"/>
                </a:solidFill>
                <a:latin typeface="Arial" panose="020B0604020202020204" pitchFamily="34" charset="0"/>
                <a:cs typeface="Arial" panose="020B0604020202020204" pitchFamily="34" charset="0"/>
              </a:rPr>
              <a:t> </a:t>
            </a:r>
            <a:r>
              <a:rPr lang="sv-SE" i="0" u="sng" dirty="0">
                <a:solidFill>
                  <a:srgbClr val="103140"/>
                </a:solidFill>
                <a:latin typeface="Arial" panose="020B0604020202020204" pitchFamily="34" charset="0"/>
                <a:cs typeface="Arial" panose="020B0604020202020204" pitchFamily="34" charset="0"/>
              </a:rPr>
              <a:t>mellan</a:t>
            </a:r>
            <a:r>
              <a:rPr lang="sv-SE" i="0" dirty="0">
                <a:solidFill>
                  <a:srgbClr val="103140"/>
                </a:solidFill>
                <a:latin typeface="Arial" panose="020B0604020202020204" pitchFamily="34" charset="0"/>
                <a:cs typeface="Arial" panose="020B0604020202020204" pitchFamily="34" charset="0"/>
              </a:rPr>
              <a:t> de tre </a:t>
            </a:r>
            <a:r>
              <a:rPr lang="sv-SE" i="0" dirty="0" err="1">
                <a:solidFill>
                  <a:srgbClr val="103140"/>
                </a:solidFill>
                <a:latin typeface="Arial" panose="020B0604020202020204" pitchFamily="34" charset="0"/>
                <a:cs typeface="Arial" panose="020B0604020202020204" pitchFamily="34" charset="0"/>
              </a:rPr>
              <a:t>slidesen</a:t>
            </a:r>
            <a:r>
              <a:rPr lang="sv-SE" i="0" dirty="0">
                <a:solidFill>
                  <a:srgbClr val="103140"/>
                </a:solidFill>
                <a:latin typeface="Arial" panose="020B0604020202020204" pitchFamily="34" charset="0"/>
                <a:cs typeface="Arial" panose="020B0604020202020204" pitchFamily="34" charset="0"/>
              </a:rPr>
              <a:t>.</a:t>
            </a:r>
          </a:p>
          <a:p>
            <a:endParaRPr lang="sv-SE" i="0" dirty="0">
              <a:solidFill>
                <a:srgbClr val="103140"/>
              </a:solidFill>
              <a:latin typeface="Arial" panose="020B0604020202020204" pitchFamily="34" charset="0"/>
              <a:cs typeface="Arial" panose="020B0604020202020204" pitchFamily="34" charset="0"/>
            </a:endParaRPr>
          </a:p>
          <a:p>
            <a:r>
              <a:rPr lang="sv-SE" i="0" dirty="0">
                <a:solidFill>
                  <a:srgbClr val="103140"/>
                </a:solidFill>
                <a:latin typeface="Arial" panose="020B0604020202020204" pitchFamily="34" charset="0"/>
                <a:cs typeface="Arial" panose="020B0604020202020204" pitchFamily="34" charset="0"/>
              </a:rPr>
              <a:t>Infoga en cirkel med storlek:</a:t>
            </a:r>
          </a:p>
          <a:p>
            <a:endParaRPr lang="sv-SE" i="0" dirty="0">
              <a:solidFill>
                <a:srgbClr val="103140"/>
              </a:solidFill>
              <a:latin typeface="Arial" panose="020B0604020202020204" pitchFamily="34" charset="0"/>
              <a:cs typeface="Arial" panose="020B0604020202020204" pitchFamily="34" charset="0"/>
            </a:endParaRPr>
          </a:p>
        </p:txBody>
      </p:sp>
      <p:sp>
        <p:nvSpPr>
          <p:cNvPr id="8" name="Ellips 7">
            <a:extLst>
              <a:ext uri="{FF2B5EF4-FFF2-40B4-BE49-F238E27FC236}">
                <a16:creationId xmlns:a16="http://schemas.microsoft.com/office/drawing/2014/main" id="{145A6434-DB60-39A1-90BB-D655212BBBF7}"/>
              </a:ext>
            </a:extLst>
          </p:cNvPr>
          <p:cNvSpPr/>
          <p:nvPr/>
        </p:nvSpPr>
        <p:spPr>
          <a:xfrm>
            <a:off x="12600024" y="2612644"/>
            <a:ext cx="2491031" cy="249103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En bild som visar Teckensnitt, Grafik, text, grafisk design&#10;&#10;Automatiskt genererad beskrivning">
            <a:extLst>
              <a:ext uri="{FF2B5EF4-FFF2-40B4-BE49-F238E27FC236}">
                <a16:creationId xmlns:a16="http://schemas.microsoft.com/office/drawing/2014/main" id="{BF1BC4A4-E03A-0B27-8680-377F6F437A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cxnSp>
        <p:nvCxnSpPr>
          <p:cNvPr id="11" name="Rak 10">
            <a:extLst>
              <a:ext uri="{FF2B5EF4-FFF2-40B4-BE49-F238E27FC236}">
                <a16:creationId xmlns:a16="http://schemas.microsoft.com/office/drawing/2014/main" id="{D430A49A-DA7F-7473-6DE3-6C6503442FCB}"/>
              </a:ext>
            </a:extLst>
          </p:cNvPr>
          <p:cNvCxnSpPr>
            <a:cxnSpLocks/>
          </p:cNvCxnSpPr>
          <p:nvPr/>
        </p:nvCxnSpPr>
        <p:spPr>
          <a:xfrm>
            <a:off x="-217170" y="3429000"/>
            <a:ext cx="12527280" cy="0"/>
          </a:xfrm>
          <a:prstGeom prst="line">
            <a:avLst/>
          </a:prstGeom>
          <a:ln w="57150">
            <a:solidFill>
              <a:srgbClr val="C2A14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2" name="Bildobjekt 11" descr="En bild som visar Grafik, symbol&#10;&#10;Automatiskt genererad beskrivning">
            <a:extLst>
              <a:ext uri="{FF2B5EF4-FFF2-40B4-BE49-F238E27FC236}">
                <a16:creationId xmlns:a16="http://schemas.microsoft.com/office/drawing/2014/main" id="{D54244A9-8531-3DF7-5BDB-40459500C24B}"/>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a:stretch/>
        </p:blipFill>
        <p:spPr>
          <a:xfrm>
            <a:off x="5263562" y="0"/>
            <a:ext cx="6928438" cy="6858000"/>
          </a:xfrm>
          <a:prstGeom prst="rect">
            <a:avLst/>
          </a:prstGeom>
        </p:spPr>
      </p:pic>
      <p:pic>
        <p:nvPicPr>
          <p:cNvPr id="14" name="Bildobjekt 13" descr="En bild som visar text, Teckensnitt, skärmbild, nummer&#10;&#10;Automatiskt genererad beskrivning">
            <a:extLst>
              <a:ext uri="{FF2B5EF4-FFF2-40B4-BE49-F238E27FC236}">
                <a16:creationId xmlns:a16="http://schemas.microsoft.com/office/drawing/2014/main" id="{B186FC34-69F7-8983-57E9-F42824EDFDCE}"/>
              </a:ext>
            </a:extLst>
          </p:cNvPr>
          <p:cNvPicPr>
            <a:picLocks noChangeAspect="1"/>
          </p:cNvPicPr>
          <p:nvPr/>
        </p:nvPicPr>
        <p:blipFill>
          <a:blip r:embed="rId4"/>
          <a:stretch>
            <a:fillRect/>
          </a:stretch>
        </p:blipFill>
        <p:spPr>
          <a:xfrm>
            <a:off x="12463151" y="1653214"/>
            <a:ext cx="2222500" cy="927100"/>
          </a:xfrm>
          <a:prstGeom prst="rect">
            <a:avLst/>
          </a:prstGeom>
        </p:spPr>
      </p:pic>
    </p:spTree>
    <p:extLst>
      <p:ext uri="{BB962C8B-B14F-4D97-AF65-F5344CB8AC3E}">
        <p14:creationId xmlns:p14="http://schemas.microsoft.com/office/powerpoint/2010/main" val="4260421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onad Bakgrundsbild (Mörkgrå)">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6A2B28-8B53-D69E-0A99-446784A72077}"/>
              </a:ext>
            </a:extLst>
          </p:cNvPr>
          <p:cNvSpPr/>
          <p:nvPr/>
        </p:nvSpPr>
        <p:spPr>
          <a:xfrm>
            <a:off x="0" y="0"/>
            <a:ext cx="12192000" cy="6858000"/>
          </a:xfrm>
          <a:prstGeom prst="rect">
            <a:avLst/>
          </a:prstGeom>
          <a:gradFill flip="none" rotWithShape="1">
            <a:gsLst>
              <a:gs pos="34000">
                <a:srgbClr val="0E6766"/>
              </a:gs>
              <a:gs pos="90000">
                <a:srgbClr val="0E6766">
                  <a:alpha val="25000"/>
                </a:srgbClr>
              </a:gs>
              <a:gs pos="100000">
                <a:srgbClr val="0E6766">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7FFF9A2F-6228-9101-BF24-BE8C96C667DE}"/>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Användning: Bildbakgrund med toning från vänster. Formatera bakgrundsbild till valfri.</a:t>
            </a:r>
          </a:p>
        </p:txBody>
      </p:sp>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3">
            <a:alphaModFix amt="20000"/>
          </a:blip>
          <a:stretch>
            <a:fillRect/>
          </a:stretch>
        </p:blipFill>
        <p:spPr>
          <a:xfrm>
            <a:off x="5168900" y="0"/>
            <a:ext cx="70231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5" name="Rubrik 1">
            <a:extLst>
              <a:ext uri="{FF2B5EF4-FFF2-40B4-BE49-F238E27FC236}">
                <a16:creationId xmlns:a16="http://schemas.microsoft.com/office/drawing/2014/main" id="{FC90F1BD-5B7D-A8CE-B945-68363E2F9B78}"/>
              </a:ext>
            </a:extLst>
          </p:cNvPr>
          <p:cNvSpPr>
            <a:spLocks noGrp="1"/>
          </p:cNvSpPr>
          <p:nvPr>
            <p:ph type="title" hasCustomPrompt="1"/>
          </p:nvPr>
        </p:nvSpPr>
        <p:spPr>
          <a:xfrm>
            <a:off x="327377" y="441551"/>
            <a:ext cx="11454625" cy="632178"/>
          </a:xfrm>
        </p:spPr>
        <p:txBody>
          <a:bodyPr anchor="ctr">
            <a:noAutofit/>
          </a:bodyPr>
          <a:lstStyle>
            <a:lvl1pPr>
              <a:defRPr sz="4000">
                <a:solidFill>
                  <a:schemeClr val="bg1"/>
                </a:solidFill>
              </a:defRPr>
            </a:lvl1pPr>
          </a:lstStyle>
          <a:p>
            <a:r>
              <a:rPr lang="sv-SE" dirty="0"/>
              <a:t>Rubrik</a:t>
            </a:r>
          </a:p>
        </p:txBody>
      </p:sp>
      <p:sp>
        <p:nvSpPr>
          <p:cNvPr id="10" name="Platshållare för text 3">
            <a:extLst>
              <a:ext uri="{FF2B5EF4-FFF2-40B4-BE49-F238E27FC236}">
                <a16:creationId xmlns:a16="http://schemas.microsoft.com/office/drawing/2014/main" id="{6FE022FB-A5AE-89BB-CF2F-6E0045528194}"/>
              </a:ext>
            </a:extLst>
          </p:cNvPr>
          <p:cNvSpPr>
            <a:spLocks noGrp="1"/>
          </p:cNvSpPr>
          <p:nvPr>
            <p:ph type="body" sz="quarter" idx="12" hasCustomPrompt="1"/>
          </p:nvPr>
        </p:nvSpPr>
        <p:spPr>
          <a:xfrm>
            <a:off x="327377" y="979311"/>
            <a:ext cx="11454625" cy="440267"/>
          </a:xfrm>
        </p:spPr>
        <p:txBody>
          <a:bodyPr anchor="b">
            <a:noAutofit/>
          </a:bodyPr>
          <a:lstStyle>
            <a:lvl1pPr marL="0" indent="0">
              <a:buNone/>
              <a:defRPr sz="2800" i="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sp>
        <p:nvSpPr>
          <p:cNvPr id="4" name="Platshållare för text 3">
            <a:extLst>
              <a:ext uri="{FF2B5EF4-FFF2-40B4-BE49-F238E27FC236}">
                <a16:creationId xmlns:a16="http://schemas.microsoft.com/office/drawing/2014/main" id="{F27B3EC5-BEB7-D64C-25EF-4040E2CDFE8B}"/>
              </a:ext>
            </a:extLst>
          </p:cNvPr>
          <p:cNvSpPr>
            <a:spLocks noGrp="1"/>
          </p:cNvSpPr>
          <p:nvPr>
            <p:ph type="body" sz="half" idx="2"/>
          </p:nvPr>
        </p:nvSpPr>
        <p:spPr>
          <a:xfrm>
            <a:off x="327377" y="1515280"/>
            <a:ext cx="7023681" cy="4766648"/>
          </a:xfrm>
          <a:prstGeom prst="roundRect">
            <a:avLst>
              <a:gd name="adj" fmla="val 419"/>
            </a:avLst>
          </a:prstGeo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57395948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Förstasi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286000"/>
            <a:ext cx="5980771" cy="1865861"/>
          </a:xfrm>
        </p:spPr>
        <p:txBody>
          <a:bodyPr anchor="b">
            <a:noAutofit/>
          </a:bodyPr>
          <a:lstStyle>
            <a:lvl1pPr algn="r">
              <a:defRPr sz="4000">
                <a:solidFill>
                  <a:srgbClr val="006766"/>
                </a:solidFill>
              </a:defRPr>
            </a:lvl1pPr>
          </a:lstStyle>
          <a:p>
            <a:r>
              <a:rPr lang="sv-SE" dirty="0"/>
              <a:t>Presentationstitel</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321801"/>
            <a:ext cx="5980771" cy="365125"/>
          </a:xfrm>
        </p:spPr>
        <p:txBody>
          <a:bodyPr>
            <a:noAutofit/>
          </a:bodyPr>
          <a:lstStyle>
            <a:lvl1pPr marL="0" indent="0" algn="r">
              <a:buNone/>
              <a:defRPr sz="24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17" name="Platshållare för text 16">
            <a:extLst>
              <a:ext uri="{FF2B5EF4-FFF2-40B4-BE49-F238E27FC236}">
                <a16:creationId xmlns:a16="http://schemas.microsoft.com/office/drawing/2014/main" id="{19448C84-5967-6512-69D6-E75A6D5F08F6}"/>
              </a:ext>
            </a:extLst>
          </p:cNvPr>
          <p:cNvSpPr>
            <a:spLocks noGrp="1"/>
          </p:cNvSpPr>
          <p:nvPr>
            <p:ph type="body" sz="quarter" idx="10" hasCustomPrompt="1"/>
          </p:nvPr>
        </p:nvSpPr>
        <p:spPr>
          <a:xfrm>
            <a:off x="6095999" y="4856866"/>
            <a:ext cx="5980771" cy="365125"/>
          </a:xfrm>
        </p:spPr>
        <p:txBody>
          <a:bodyPr>
            <a:noAutofit/>
          </a:bodyPr>
          <a:lstStyle>
            <a:lvl1pPr marL="0" indent="0" algn="r">
              <a:buNone/>
              <a:defRPr sz="2400">
                <a:solidFill>
                  <a:srgbClr val="006766"/>
                </a:solidFill>
              </a:defRPr>
            </a:lvl1pPr>
          </a:lstStyle>
          <a:p>
            <a:pPr lvl="0"/>
            <a:r>
              <a:rPr lang="sv-SE" dirty="0"/>
              <a:t>Datum</a:t>
            </a:r>
          </a:p>
        </p:txBody>
      </p:sp>
    </p:spTree>
    <p:extLst>
      <p:ext uri="{BB962C8B-B14F-4D97-AF65-F5344CB8AC3E}">
        <p14:creationId xmlns:p14="http://schemas.microsoft.com/office/powerpoint/2010/main" val="352733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Förstasida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003345"/>
            <a:ext cx="5980771" cy="1865861"/>
          </a:xfrm>
        </p:spPr>
        <p:txBody>
          <a:bodyPr anchor="b">
            <a:noAutofit/>
          </a:bodyPr>
          <a:lstStyle>
            <a:lvl1pPr algn="r">
              <a:defRPr sz="3200">
                <a:solidFill>
                  <a:srgbClr val="006766"/>
                </a:solidFill>
              </a:defRPr>
            </a:lvl1pPr>
          </a:lstStyle>
          <a:p>
            <a:r>
              <a:rPr lang="sv-SE" dirty="0"/>
              <a:t>TITLE OF PRESENTATION</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039146"/>
            <a:ext cx="5980771" cy="365125"/>
          </a:xfrm>
        </p:spPr>
        <p:txBody>
          <a:bodyPr>
            <a:normAutofit/>
          </a:bodyPr>
          <a:lstStyle>
            <a:lvl1pPr marL="0" indent="0" algn="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a:t>
            </a:r>
            <a:r>
              <a:rPr lang="sv-SE" dirty="0" err="1"/>
              <a:t>Nameworth</a:t>
            </a:r>
            <a:endParaRPr lang="sv-SE" dirty="0"/>
          </a:p>
        </p:txBody>
      </p:sp>
      <p:sp>
        <p:nvSpPr>
          <p:cNvPr id="5" name="Platshållare för datum 3">
            <a:extLst>
              <a:ext uri="{FF2B5EF4-FFF2-40B4-BE49-F238E27FC236}">
                <a16:creationId xmlns:a16="http://schemas.microsoft.com/office/drawing/2014/main" id="{D74099FE-86F5-FADB-BF8D-1E512CBFF8C1}"/>
              </a:ext>
            </a:extLst>
          </p:cNvPr>
          <p:cNvSpPr>
            <a:spLocks noGrp="1"/>
          </p:cNvSpPr>
          <p:nvPr>
            <p:ph type="dt" sz="half" idx="10"/>
          </p:nvPr>
        </p:nvSpPr>
        <p:spPr>
          <a:xfrm>
            <a:off x="6095999" y="5704538"/>
            <a:ext cx="5980771" cy="365125"/>
          </a:xfrm>
          <a:prstGeom prst="rect">
            <a:avLst/>
          </a:prstGeom>
        </p:spPr>
        <p:txBody>
          <a:bodyPr/>
          <a:lstStyle>
            <a:lvl1pPr algn="r">
              <a:defRPr sz="1600">
                <a:solidFill>
                  <a:srgbClr val="006766"/>
                </a:solidFill>
              </a:defRPr>
            </a:lvl1pPr>
          </a:lstStyle>
          <a:p>
            <a:fld id="{70FFE6F2-7FCD-DC46-A11F-774055623A4E}" type="datetime4">
              <a:rPr lang="sv-SE" smtClean="0"/>
              <a:pPr/>
              <a:t>10 oktober 2024</a:t>
            </a:fld>
            <a:endParaRPr lang="sv-SE" dirty="0"/>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74B4CDA8-0197-EF18-4979-D4E5106D4291}"/>
              </a:ext>
            </a:extLst>
          </p:cNvPr>
          <p:cNvPicPr>
            <a:picLocks noChangeAspect="1"/>
          </p:cNvPicPr>
          <p:nvPr/>
        </p:nvPicPr>
        <p:blipFill>
          <a:blip r:embed="rId5"/>
          <a:stretch>
            <a:fillRect/>
          </a:stretch>
        </p:blipFill>
        <p:spPr>
          <a:xfrm>
            <a:off x="8501128" y="4770645"/>
            <a:ext cx="3575642" cy="734284"/>
          </a:xfrm>
          <a:prstGeom prst="rect">
            <a:avLst/>
          </a:prstGeom>
        </p:spPr>
      </p:pic>
    </p:spTree>
    <p:extLst>
      <p:ext uri="{BB962C8B-B14F-4D97-AF65-F5344CB8AC3E}">
        <p14:creationId xmlns:p14="http://schemas.microsoft.com/office/powerpoint/2010/main" val="1666240825"/>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ogga till vänst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flipH="1">
            <a:off x="34656" y="0"/>
            <a:ext cx="7534543"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2498726510"/>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EA2BF088-528F-E2AF-9E97-B19DF8CD7291}"/>
              </a:ext>
            </a:extLst>
          </p:cNvPr>
          <p:cNvSpPr txBox="1"/>
          <p:nvPr/>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4" name="textruta 3">
            <a:extLst>
              <a:ext uri="{FF2B5EF4-FFF2-40B4-BE49-F238E27FC236}">
                <a16:creationId xmlns:a16="http://schemas.microsoft.com/office/drawing/2014/main" id="{5ABE3EF2-AB19-447A-B08B-251A67F28DF4}"/>
              </a:ext>
            </a:extLst>
          </p:cNvPr>
          <p:cNvSpPr txBox="1"/>
          <p:nvPr/>
        </p:nvSpPr>
        <p:spPr>
          <a:xfrm rot="5400000">
            <a:off x="10503416" y="3632228"/>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5" name="textruta 4">
            <a:extLst>
              <a:ext uri="{FF2B5EF4-FFF2-40B4-BE49-F238E27FC236}">
                <a16:creationId xmlns:a16="http://schemas.microsoft.com/office/drawing/2014/main" id="{3C51C6E5-D182-6F84-0B02-EFB61D892CB0}"/>
              </a:ext>
            </a:extLst>
          </p:cNvPr>
          <p:cNvSpPr txBox="1"/>
          <p:nvPr/>
        </p:nvSpPr>
        <p:spPr>
          <a:xfrm rot="16200000">
            <a:off x="-2057916" y="2831039"/>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6" name="textruta 5">
            <a:extLst>
              <a:ext uri="{FF2B5EF4-FFF2-40B4-BE49-F238E27FC236}">
                <a16:creationId xmlns:a16="http://schemas.microsoft.com/office/drawing/2014/main" id="{8B14622D-3438-FA13-78EF-249BF0F37762}"/>
              </a:ext>
            </a:extLst>
          </p:cNvPr>
          <p:cNvSpPr txBox="1"/>
          <p:nvPr/>
        </p:nvSpPr>
        <p:spPr>
          <a:xfrm>
            <a:off x="801551" y="686489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Tree>
    <p:extLst>
      <p:ext uri="{BB962C8B-B14F-4D97-AF65-F5344CB8AC3E}">
        <p14:creationId xmlns:p14="http://schemas.microsoft.com/office/powerpoint/2010/main" val="1926455802"/>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Platshållare för rubrik 1">
            <a:extLst>
              <a:ext uri="{FF2B5EF4-FFF2-40B4-BE49-F238E27FC236}">
                <a16:creationId xmlns:a16="http://schemas.microsoft.com/office/drawing/2014/main" id="{238F0E7C-DCCB-E014-7CC4-F2DD74E57CD6}"/>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ctr">
            <a:normAutofit/>
          </a:bodyPr>
          <a:lstStyle>
            <a:lvl1pPr>
              <a:defRPr sz="4000">
                <a:solidFill>
                  <a:srgbClr val="416D70"/>
                </a:solidFill>
              </a:defRPr>
            </a:lvl1pPr>
          </a:lstStyle>
          <a:p>
            <a:r>
              <a:rPr lang="sv-SE" dirty="0"/>
              <a:t>Klicka här för att ändra rubrik</a:t>
            </a:r>
          </a:p>
        </p:txBody>
      </p:sp>
    </p:spTree>
    <p:extLst>
      <p:ext uri="{BB962C8B-B14F-4D97-AF65-F5344CB8AC3E}">
        <p14:creationId xmlns:p14="http://schemas.microsoft.com/office/powerpoint/2010/main" val="181259569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4006673788"/>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Platshållare för bild 9">
            <a:extLst>
              <a:ext uri="{FF2B5EF4-FFF2-40B4-BE49-F238E27FC236}">
                <a16:creationId xmlns:a16="http://schemas.microsoft.com/office/drawing/2014/main" id="{B208098D-9026-51FB-D81B-2E43E1799CC3}"/>
              </a:ext>
            </a:extLst>
          </p:cNvPr>
          <p:cNvSpPr>
            <a:spLocks noGrp="1"/>
          </p:cNvSpPr>
          <p:nvPr>
            <p:ph type="pic" sz="quarter" idx="11" hasCustomPrompt="1"/>
          </p:nvPr>
        </p:nvSpPr>
        <p:spPr>
          <a:xfrm>
            <a:off x="3052803" y="2606273"/>
            <a:ext cx="2651527" cy="2651528"/>
          </a:xfrm>
        </p:spPr>
        <p:txBody>
          <a:bodyPr anchor="ctr"/>
          <a:lstStyle>
            <a:lvl1pPr marL="0" indent="0" algn="ctr">
              <a:buNone/>
              <a:defRPr>
                <a:solidFill>
                  <a:schemeClr val="accent2">
                    <a:lumMod val="60000"/>
                    <a:lumOff val="40000"/>
                  </a:schemeClr>
                </a:solidFill>
                <a:latin typeface="Arial" panose="020B0604020202020204" pitchFamily="34" charset="0"/>
                <a:cs typeface="Arial" panose="020B0604020202020204" pitchFamily="34" charset="0"/>
              </a:defRPr>
            </a:lvl1pPr>
          </a:lstStyle>
          <a:p>
            <a:r>
              <a:rPr lang="sv-SE" dirty="0"/>
              <a:t>PLATS FÖR QR-KOD TILL RAPPORTEN</a:t>
            </a:r>
          </a:p>
        </p:txBody>
      </p:sp>
    </p:spTree>
    <p:extLst>
      <p:ext uri="{BB962C8B-B14F-4D97-AF65-F5344CB8AC3E}">
        <p14:creationId xmlns:p14="http://schemas.microsoft.com/office/powerpoint/2010/main" val="3826830566"/>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p:nvSpPr>
        <p:spPr>
          <a:xfrm>
            <a:off x="8059057" y="-461665"/>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9BB89D6E-7A4D-3F9C-3608-0522041549D4}"/>
              </a:ext>
            </a:extLst>
          </p:cNvPr>
          <p:cNvSpPr txBox="1"/>
          <p:nvPr/>
        </p:nvSpPr>
        <p:spPr>
          <a:xfrm rot="5400000">
            <a:off x="9663864" y="2971731"/>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92D383B8-B3DB-7A0E-7F36-6A725FF5902A}"/>
              </a:ext>
            </a:extLst>
          </p:cNvPr>
          <p:cNvSpPr txBox="1"/>
          <p:nvPr/>
        </p:nvSpPr>
        <p:spPr>
          <a:xfrm>
            <a:off x="4509478" y="6858000"/>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96913279-1974-1507-AD2A-68E3578782DF}"/>
              </a:ext>
            </a:extLst>
          </p:cNvPr>
          <p:cNvSpPr txBox="1"/>
          <p:nvPr/>
        </p:nvSpPr>
        <p:spPr>
          <a:xfrm rot="16200000">
            <a:off x="-2510064" y="2510064"/>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316051"/>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ogga till höger med anvisning, samfinansier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9E7AABA9-F143-6EEF-EDB7-E4BD310C78B5}"/>
              </a:ext>
            </a:extLst>
          </p:cNvPr>
          <p:cNvSpPr>
            <a:spLocks noGrp="1"/>
          </p:cNvSpPr>
          <p:nvPr>
            <p:ph type="pic" sz="quarter" idx="10" hasCustomPrompt="1"/>
          </p:nvPr>
        </p:nvSpPr>
        <p:spPr>
          <a:xfrm>
            <a:off x="8928100" y="8001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5" name="Platshållare för bild 3">
            <a:extLst>
              <a:ext uri="{FF2B5EF4-FFF2-40B4-BE49-F238E27FC236}">
                <a16:creationId xmlns:a16="http://schemas.microsoft.com/office/drawing/2014/main" id="{25F9AD34-92DE-06BC-A99E-DF8BFF0CC12E}"/>
              </a:ext>
            </a:extLst>
          </p:cNvPr>
          <p:cNvSpPr>
            <a:spLocks noGrp="1"/>
          </p:cNvSpPr>
          <p:nvPr>
            <p:ph type="pic" sz="quarter" idx="11" hasCustomPrompt="1"/>
          </p:nvPr>
        </p:nvSpPr>
        <p:spPr>
          <a:xfrm>
            <a:off x="8928100" y="36703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7" name="textruta 6">
            <a:extLst>
              <a:ext uri="{FF2B5EF4-FFF2-40B4-BE49-F238E27FC236}">
                <a16:creationId xmlns:a16="http://schemas.microsoft.com/office/drawing/2014/main" id="{C7B17F9D-D650-1BA4-AAED-8A52F75592F7}"/>
              </a:ext>
            </a:extLst>
          </p:cNvPr>
          <p:cNvSpPr txBox="1"/>
          <p:nvPr/>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2" name="textruta 1">
            <a:extLst>
              <a:ext uri="{FF2B5EF4-FFF2-40B4-BE49-F238E27FC236}">
                <a16:creationId xmlns:a16="http://schemas.microsoft.com/office/drawing/2014/main" id="{35EEF13C-A2E8-FF03-DC28-2C2C60AFACE2}"/>
              </a:ext>
            </a:extLst>
          </p:cNvPr>
          <p:cNvSpPr txBox="1"/>
          <p:nvPr/>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textruta 5">
            <a:extLst>
              <a:ext uri="{FF2B5EF4-FFF2-40B4-BE49-F238E27FC236}">
                <a16:creationId xmlns:a16="http://schemas.microsoft.com/office/drawing/2014/main" id="{617B2353-C162-E222-5386-36C1E7712BC3}"/>
              </a:ext>
            </a:extLst>
          </p:cNvPr>
          <p:cNvSpPr txBox="1"/>
          <p:nvPr/>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E5DB9C15-3DB3-7300-E1EA-3001EA3CF98D}"/>
              </a:ext>
            </a:extLst>
          </p:cNvPr>
          <p:cNvSpPr txBox="1"/>
          <p:nvPr/>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43236514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eige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lvl1pPr>
            <a:lvl2pPr>
              <a:defRPr sz="20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216495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onad Bakgrundsbild (Mörkgrå)">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6A2B28-8B53-D69E-0A99-446784A72077}"/>
              </a:ext>
            </a:extLst>
          </p:cNvPr>
          <p:cNvSpPr/>
          <p:nvPr/>
        </p:nvSpPr>
        <p:spPr>
          <a:xfrm>
            <a:off x="0" y="0"/>
            <a:ext cx="12192000" cy="6858000"/>
          </a:xfrm>
          <a:prstGeom prst="rect">
            <a:avLst/>
          </a:prstGeom>
          <a:gradFill flip="none" rotWithShape="1">
            <a:gsLst>
              <a:gs pos="34000">
                <a:schemeClr val="bg1">
                  <a:lumMod val="50000"/>
                </a:schemeClr>
              </a:gs>
              <a:gs pos="90000">
                <a:schemeClr val="bg1">
                  <a:lumMod val="50000"/>
                  <a:alpha val="25000"/>
                </a:schemeClr>
              </a:gs>
              <a:gs pos="100000">
                <a:schemeClr val="bg1">
                  <a:lumMod val="5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latshållare för text 3">
            <a:extLst>
              <a:ext uri="{FF2B5EF4-FFF2-40B4-BE49-F238E27FC236}">
                <a16:creationId xmlns:a16="http://schemas.microsoft.com/office/drawing/2014/main" id="{C3041696-09E3-1FC0-2C51-11B951DA299E}"/>
              </a:ext>
            </a:extLst>
          </p:cNvPr>
          <p:cNvSpPr>
            <a:spLocks noGrp="1"/>
          </p:cNvSpPr>
          <p:nvPr>
            <p:ph type="body" sz="half" idx="2"/>
          </p:nvPr>
        </p:nvSpPr>
        <p:spPr>
          <a:xfrm>
            <a:off x="327377" y="1515280"/>
            <a:ext cx="7023681" cy="4766648"/>
          </a:xfrm>
          <a:prstGeom prst="roundRect">
            <a:avLst>
              <a:gd name="adj" fmla="val 419"/>
            </a:avLst>
          </a:prstGeo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textruta 5">
            <a:extLst>
              <a:ext uri="{FF2B5EF4-FFF2-40B4-BE49-F238E27FC236}">
                <a16:creationId xmlns:a16="http://schemas.microsoft.com/office/drawing/2014/main" id="{7FFF9A2F-6228-9101-BF24-BE8C96C667DE}"/>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Användning: Bildbakgrund med toning från vänster. Formatera bakgrundsbild till valfri.</a:t>
            </a:r>
          </a:p>
        </p:txBody>
      </p:sp>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3">
            <a:alphaModFix amt="20000"/>
          </a:blip>
          <a:stretch>
            <a:fillRect/>
          </a:stretch>
        </p:blipFill>
        <p:spPr>
          <a:xfrm>
            <a:off x="5168900" y="0"/>
            <a:ext cx="70231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5" name="Rubrik 1">
            <a:extLst>
              <a:ext uri="{FF2B5EF4-FFF2-40B4-BE49-F238E27FC236}">
                <a16:creationId xmlns:a16="http://schemas.microsoft.com/office/drawing/2014/main" id="{AFCDED89-B18D-9E1E-8E47-FF5484FB158A}"/>
              </a:ext>
            </a:extLst>
          </p:cNvPr>
          <p:cNvSpPr>
            <a:spLocks noGrp="1"/>
          </p:cNvSpPr>
          <p:nvPr>
            <p:ph type="title" hasCustomPrompt="1"/>
          </p:nvPr>
        </p:nvSpPr>
        <p:spPr>
          <a:xfrm>
            <a:off x="327377" y="441551"/>
            <a:ext cx="11454625" cy="632178"/>
          </a:xfrm>
        </p:spPr>
        <p:txBody>
          <a:bodyPr anchor="ctr">
            <a:noAutofit/>
          </a:bodyPr>
          <a:lstStyle>
            <a:lvl1pPr>
              <a:defRPr sz="4000">
                <a:solidFill>
                  <a:schemeClr val="bg1"/>
                </a:solidFill>
              </a:defRPr>
            </a:lvl1pPr>
          </a:lstStyle>
          <a:p>
            <a:r>
              <a:rPr lang="sv-SE" dirty="0"/>
              <a:t>Rubrik</a:t>
            </a:r>
          </a:p>
        </p:txBody>
      </p:sp>
      <p:sp>
        <p:nvSpPr>
          <p:cNvPr id="10" name="Platshållare för text 3">
            <a:extLst>
              <a:ext uri="{FF2B5EF4-FFF2-40B4-BE49-F238E27FC236}">
                <a16:creationId xmlns:a16="http://schemas.microsoft.com/office/drawing/2014/main" id="{EC4CD360-CA1A-7829-3D80-A9A47C019628}"/>
              </a:ext>
            </a:extLst>
          </p:cNvPr>
          <p:cNvSpPr>
            <a:spLocks noGrp="1"/>
          </p:cNvSpPr>
          <p:nvPr>
            <p:ph type="body" sz="quarter" idx="12" hasCustomPrompt="1"/>
          </p:nvPr>
        </p:nvSpPr>
        <p:spPr>
          <a:xfrm>
            <a:off x="327377" y="979311"/>
            <a:ext cx="11454625" cy="440267"/>
          </a:xfrm>
        </p:spPr>
        <p:txBody>
          <a:bodyPr anchor="b">
            <a:noAutofit/>
          </a:bodyPr>
          <a:lstStyle>
            <a:lvl1pPr marL="0" indent="0">
              <a:buNone/>
              <a:defRPr sz="2800" i="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spTree>
    <p:extLst>
      <p:ext uri="{BB962C8B-B14F-4D97-AF65-F5344CB8AC3E}">
        <p14:creationId xmlns:p14="http://schemas.microsoft.com/office/powerpoint/2010/main" val="325343823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å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chemeClr val="tx2"/>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400">
                <a:solidFill>
                  <a:srgbClr val="0F6B69"/>
                </a:solidFill>
              </a:defRPr>
            </a:lvl2pPr>
            <a:lvl3pPr>
              <a:defRPr sz="2400">
                <a:solidFill>
                  <a:srgbClr val="0F6B69"/>
                </a:solidFill>
              </a:defRPr>
            </a:lvl3pPr>
            <a:lvl4pPr>
              <a:defRPr sz="2400">
                <a:solidFill>
                  <a:srgbClr val="0F6B69"/>
                </a:solidFill>
              </a:defRPr>
            </a:lvl4pPr>
            <a:lvl5pPr>
              <a:defRPr sz="2400">
                <a:solidFill>
                  <a:srgbClr val="0F6B69"/>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37518212"/>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å text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400">
                <a:solidFill>
                  <a:srgbClr val="0F6B69"/>
                </a:solidFill>
              </a:defRPr>
            </a:lvl2pPr>
            <a:lvl3pPr>
              <a:defRPr sz="2400">
                <a:solidFill>
                  <a:srgbClr val="0F6B69"/>
                </a:solidFill>
              </a:defRPr>
            </a:lvl3pPr>
            <a:lvl4pPr>
              <a:defRPr sz="2400">
                <a:solidFill>
                  <a:srgbClr val="0F6B69"/>
                </a:solidFill>
              </a:defRPr>
            </a:lvl4pPr>
            <a:lvl5pPr>
              <a:defRPr sz="2400">
                <a:solidFill>
                  <a:srgbClr val="0F6B69"/>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3775731"/>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ack Sv">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5103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6" name="textruta 5">
            <a:extLst>
              <a:ext uri="{FF2B5EF4-FFF2-40B4-BE49-F238E27FC236}">
                <a16:creationId xmlns:a16="http://schemas.microsoft.com/office/drawing/2014/main" id="{F288A2DC-79B3-927F-5C81-4614A05261AC}"/>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34673851-F7F9-8FCA-8196-C9D9296B7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2410208335"/>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34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ndard med bild (Beige - 15%-ig Guld)">
    <p:bg>
      <p:bgPr>
        <a:solidFill>
          <a:srgbClr val="C3A245">
            <a:alpha val="14902"/>
          </a:srgbClr>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68C7001A-80B6-6457-E12F-DD7D2BA9572C}"/>
              </a:ext>
            </a:extLst>
          </p:cNvPr>
          <p:cNvSpPr>
            <a:spLocks noGrp="1"/>
          </p:cNvSpPr>
          <p:nvPr>
            <p:ph type="pic" sz="quarter" idx="11"/>
          </p:nvPr>
        </p:nvSpPr>
        <p:spPr>
          <a:xfrm>
            <a:off x="7754938" y="0"/>
            <a:ext cx="4437062" cy="6858000"/>
          </a:xfrm>
        </p:spPr>
        <p:txBody>
          <a:bodyPr anchor="ctr"/>
          <a:lstStyle>
            <a:lvl1pPr marL="0" indent="0" algn="ctr">
              <a:buFontTx/>
              <a:buNone/>
              <a:defRPr>
                <a:solidFill>
                  <a:schemeClr val="accent4">
                    <a:lumMod val="50000"/>
                  </a:schemeClr>
                </a:solidFill>
                <a:latin typeface="Arial" panose="020B0604020202020204" pitchFamily="34" charset="0"/>
                <a:cs typeface="Arial" panose="020B0604020202020204" pitchFamily="34" charset="0"/>
              </a:defRPr>
            </a:lvl1pPr>
          </a:lstStyle>
          <a:p>
            <a:r>
              <a:rPr lang="sv-SE"/>
              <a:t>Klicka på ikonen för att lägga till en bild</a:t>
            </a:r>
          </a:p>
        </p:txBody>
      </p:sp>
      <p:sp>
        <p:nvSpPr>
          <p:cNvPr id="8" name="Platshållare för rubrik 1">
            <a:extLst>
              <a:ext uri="{FF2B5EF4-FFF2-40B4-BE49-F238E27FC236}">
                <a16:creationId xmlns:a16="http://schemas.microsoft.com/office/drawing/2014/main" id="{88CC1544-AB28-97AC-01EE-FFDF042460F1}"/>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ctr">
            <a:normAutofit/>
          </a:bodyPr>
          <a:lstStyle>
            <a:lvl1pPr>
              <a:defRPr sz="4000">
                <a:solidFill>
                  <a:srgbClr val="416D70"/>
                </a:solidFill>
              </a:defRPr>
            </a:lvl1pPr>
          </a:lstStyle>
          <a:p>
            <a:r>
              <a:rPr lang="sv-SE" dirty="0"/>
              <a:t>Klicka här för att ändra rubrik</a:t>
            </a:r>
          </a:p>
        </p:txBody>
      </p:sp>
      <p:sp>
        <p:nvSpPr>
          <p:cNvPr id="9" name="Platshållare för text 2">
            <a:extLst>
              <a:ext uri="{FF2B5EF4-FFF2-40B4-BE49-F238E27FC236}">
                <a16:creationId xmlns:a16="http://schemas.microsoft.com/office/drawing/2014/main" id="{413AEAAE-507B-18CD-1E4B-4D626A431540}"/>
              </a:ext>
            </a:extLst>
          </p:cNvPr>
          <p:cNvSpPr>
            <a:spLocks noGrp="1"/>
          </p:cNvSpPr>
          <p:nvPr>
            <p:ph idx="1"/>
          </p:nvPr>
        </p:nvSpPr>
        <p:spPr>
          <a:xfrm>
            <a:off x="358698" y="2230243"/>
            <a:ext cx="7194104" cy="3334215"/>
          </a:xfrm>
          <a:prstGeom prst="rect">
            <a:avLst/>
          </a:prstGeom>
        </p:spPr>
        <p:txBody>
          <a:bodyPr vert="horz" lIns="91440" tIns="45720" rIns="91440" bIns="45720" rtlCol="0">
            <a:normAutofit/>
          </a:bodyPr>
          <a:lstStyle>
            <a:lvl1pPr>
              <a:defRPr sz="2400">
                <a:solidFill>
                  <a:srgbClr val="416D70"/>
                </a:solidFill>
              </a:defRPr>
            </a:lvl1pPr>
            <a:lvl2pPr>
              <a:defRPr sz="2400">
                <a:solidFill>
                  <a:srgbClr val="416D70"/>
                </a:solidFill>
              </a:defRPr>
            </a:lvl2pPr>
            <a:lvl3pPr>
              <a:defRPr sz="2400">
                <a:solidFill>
                  <a:srgbClr val="416D70"/>
                </a:solidFill>
              </a:defRPr>
            </a:lvl3pPr>
            <a:lvl4pPr>
              <a:defRPr sz="2400">
                <a:solidFill>
                  <a:srgbClr val="416D70"/>
                </a:solidFill>
              </a:defRPr>
            </a:lvl4pPr>
            <a:lvl5pPr>
              <a:defRPr sz="2400">
                <a:solidFill>
                  <a:srgbClr val="416D7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617E67E9-7DFF-C420-B250-B916370D2F73}"/>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916920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tandard med bild (Vit)">
    <p:bg>
      <p:bgPr>
        <a:solidFill>
          <a:srgbClr val="FFFFFF"/>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68C7001A-80B6-6457-E12F-DD7D2BA9572C}"/>
              </a:ext>
            </a:extLst>
          </p:cNvPr>
          <p:cNvSpPr>
            <a:spLocks noGrp="1"/>
          </p:cNvSpPr>
          <p:nvPr>
            <p:ph type="pic" sz="quarter" idx="11"/>
          </p:nvPr>
        </p:nvSpPr>
        <p:spPr>
          <a:xfrm>
            <a:off x="7754938" y="0"/>
            <a:ext cx="4437062" cy="6858000"/>
          </a:xfrm>
        </p:spPr>
        <p:txBody>
          <a:bodyPr anchor="ctr"/>
          <a:lstStyle>
            <a:lvl1pPr marL="0" indent="0" algn="ctr">
              <a:buFontTx/>
              <a:buNone/>
              <a:defRPr>
                <a:solidFill>
                  <a:schemeClr val="accent4">
                    <a:lumMod val="50000"/>
                  </a:schemeClr>
                </a:solidFill>
                <a:latin typeface="Arial" panose="020B0604020202020204" pitchFamily="34" charset="0"/>
                <a:cs typeface="Arial" panose="020B0604020202020204" pitchFamily="34" charset="0"/>
              </a:defRPr>
            </a:lvl1pPr>
          </a:lstStyle>
          <a:p>
            <a:r>
              <a:rPr lang="sv-SE"/>
              <a:t>Klicka på ikonen för att lägga till en bild</a:t>
            </a:r>
          </a:p>
        </p:txBody>
      </p:sp>
      <p:sp>
        <p:nvSpPr>
          <p:cNvPr id="8" name="Platshållare för rubrik 1">
            <a:extLst>
              <a:ext uri="{FF2B5EF4-FFF2-40B4-BE49-F238E27FC236}">
                <a16:creationId xmlns:a16="http://schemas.microsoft.com/office/drawing/2014/main" id="{88CC1544-AB28-97AC-01EE-FFDF042460F1}"/>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ctr">
            <a:normAutofit/>
          </a:bodyPr>
          <a:lstStyle>
            <a:lvl1pPr>
              <a:defRPr sz="4000">
                <a:solidFill>
                  <a:srgbClr val="103140"/>
                </a:solidFill>
              </a:defRPr>
            </a:lvl1pPr>
          </a:lstStyle>
          <a:p>
            <a:r>
              <a:rPr lang="sv-SE" dirty="0"/>
              <a:t>Klicka här för att ändra rubrik</a:t>
            </a:r>
          </a:p>
        </p:txBody>
      </p:sp>
      <p:sp>
        <p:nvSpPr>
          <p:cNvPr id="9" name="Platshållare för text 2">
            <a:extLst>
              <a:ext uri="{FF2B5EF4-FFF2-40B4-BE49-F238E27FC236}">
                <a16:creationId xmlns:a16="http://schemas.microsoft.com/office/drawing/2014/main" id="{413AEAAE-507B-18CD-1E4B-4D626A431540}"/>
              </a:ext>
            </a:extLst>
          </p:cNvPr>
          <p:cNvSpPr>
            <a:spLocks noGrp="1"/>
          </p:cNvSpPr>
          <p:nvPr>
            <p:ph idx="1"/>
          </p:nvPr>
        </p:nvSpPr>
        <p:spPr>
          <a:xfrm>
            <a:off x="358698" y="2230243"/>
            <a:ext cx="7194104" cy="3334215"/>
          </a:xfrm>
          <a:prstGeom prst="rect">
            <a:avLst/>
          </a:prstGeom>
        </p:spPr>
        <p:txBody>
          <a:bodyPr vert="horz" lIns="91440" tIns="45720" rIns="91440" bIns="45720" rtlCol="0">
            <a:normAutofit/>
          </a:bodyPr>
          <a:lstStyle>
            <a:lvl1pPr>
              <a:defRPr sz="2400">
                <a:solidFill>
                  <a:srgbClr val="103140"/>
                </a:solidFill>
              </a:defRPr>
            </a:lvl1pPr>
            <a:lvl2pPr>
              <a:defRPr sz="2400">
                <a:solidFill>
                  <a:srgbClr val="103140"/>
                </a:solidFill>
              </a:defRPr>
            </a:lvl2pPr>
            <a:lvl3pPr>
              <a:defRPr sz="2400">
                <a:solidFill>
                  <a:srgbClr val="103140"/>
                </a:solidFill>
              </a:defRPr>
            </a:lvl3pPr>
            <a:lvl4pPr>
              <a:defRPr sz="2400">
                <a:solidFill>
                  <a:srgbClr val="103140"/>
                </a:solidFill>
              </a:defRPr>
            </a:lvl4pPr>
            <a:lvl5pPr>
              <a:defRPr sz="2400">
                <a:solidFill>
                  <a:srgbClr val="10314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617E67E9-7DFF-C420-B250-B916370D2F73}"/>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429368125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tandard (Beige - 15%-ig Guld)">
    <p:bg>
      <p:bgPr>
        <a:solidFill>
          <a:srgbClr val="C3A245">
            <a:alpha val="14902"/>
          </a:srgbClr>
        </a:solidFill>
        <a:effectLst/>
      </p:bgPr>
    </p:bg>
    <p:spTree>
      <p:nvGrpSpPr>
        <p:cNvPr id="1" name=""/>
        <p:cNvGrpSpPr/>
        <p:nvPr/>
      </p:nvGrpSpPr>
      <p:grpSpPr>
        <a:xfrm>
          <a:off x="0" y="0"/>
          <a:ext cx="0" cy="0"/>
          <a:chOff x="0" y="0"/>
          <a:chExt cx="0" cy="0"/>
        </a:xfrm>
      </p:grpSpPr>
      <p:sp>
        <p:nvSpPr>
          <p:cNvPr id="8" name="Platshållare för rubrik 1">
            <a:extLst>
              <a:ext uri="{FF2B5EF4-FFF2-40B4-BE49-F238E27FC236}">
                <a16:creationId xmlns:a16="http://schemas.microsoft.com/office/drawing/2014/main" id="{88CC1544-AB28-97AC-01EE-FFDF042460F1}"/>
              </a:ext>
            </a:extLst>
          </p:cNvPr>
          <p:cNvSpPr>
            <a:spLocks noGrp="1"/>
          </p:cNvSpPr>
          <p:nvPr>
            <p:ph type="title" hasCustomPrompt="1"/>
          </p:nvPr>
        </p:nvSpPr>
        <p:spPr>
          <a:xfrm>
            <a:off x="358697" y="294075"/>
            <a:ext cx="11374754" cy="1753607"/>
          </a:xfrm>
          <a:prstGeom prst="rect">
            <a:avLst/>
          </a:prstGeom>
        </p:spPr>
        <p:txBody>
          <a:bodyPr vert="horz" lIns="91440" tIns="45720" rIns="91440" bIns="45720" rtlCol="0" anchor="ctr">
            <a:normAutofit/>
          </a:bodyPr>
          <a:lstStyle>
            <a:lvl1pPr>
              <a:defRPr sz="4000">
                <a:solidFill>
                  <a:srgbClr val="416D70"/>
                </a:solidFill>
              </a:defRPr>
            </a:lvl1pPr>
          </a:lstStyle>
          <a:p>
            <a:r>
              <a:rPr lang="sv-SE" dirty="0"/>
              <a:t>Klicka här för att ändra rubrik</a:t>
            </a:r>
          </a:p>
        </p:txBody>
      </p:sp>
      <p:sp>
        <p:nvSpPr>
          <p:cNvPr id="9" name="Platshållare för text 2">
            <a:extLst>
              <a:ext uri="{FF2B5EF4-FFF2-40B4-BE49-F238E27FC236}">
                <a16:creationId xmlns:a16="http://schemas.microsoft.com/office/drawing/2014/main" id="{413AEAAE-507B-18CD-1E4B-4D626A431540}"/>
              </a:ext>
            </a:extLst>
          </p:cNvPr>
          <p:cNvSpPr>
            <a:spLocks noGrp="1"/>
          </p:cNvSpPr>
          <p:nvPr>
            <p:ph idx="1"/>
          </p:nvPr>
        </p:nvSpPr>
        <p:spPr>
          <a:xfrm>
            <a:off x="358697" y="2230243"/>
            <a:ext cx="11374753" cy="3334215"/>
          </a:xfrm>
          <a:prstGeom prst="rect">
            <a:avLst/>
          </a:prstGeom>
        </p:spPr>
        <p:txBody>
          <a:bodyPr vert="horz" lIns="91440" tIns="45720" rIns="91440" bIns="45720" rtlCol="0">
            <a:normAutofit/>
          </a:bodyPr>
          <a:lstStyle>
            <a:lvl1pPr>
              <a:defRPr sz="2400">
                <a:solidFill>
                  <a:srgbClr val="416D70"/>
                </a:solidFill>
              </a:defRPr>
            </a:lvl1pPr>
            <a:lvl2pPr marL="685800" indent="-228600">
              <a:buFont typeface="Systemtypsnitt normalt"/>
              <a:buChar char="-"/>
              <a:defRPr sz="2400">
                <a:solidFill>
                  <a:srgbClr val="416D70"/>
                </a:solidFill>
              </a:defRPr>
            </a:lvl2pPr>
            <a:lvl3pPr marL="1143000" indent="-228600">
              <a:buFont typeface="Systemtypsnitt normalt"/>
              <a:buChar char="-"/>
              <a:defRPr sz="2400">
                <a:solidFill>
                  <a:srgbClr val="416D70"/>
                </a:solidFill>
              </a:defRPr>
            </a:lvl3pPr>
            <a:lvl4pPr marL="1600200" indent="-228600">
              <a:buFont typeface="Systemtypsnitt normalt"/>
              <a:buChar char="-"/>
              <a:defRPr sz="2400">
                <a:solidFill>
                  <a:srgbClr val="416D70"/>
                </a:solidFill>
              </a:defRPr>
            </a:lvl4pPr>
            <a:lvl5pPr marL="2057400" indent="-228600">
              <a:buFont typeface="Systemtypsnitt normalt"/>
              <a:buChar char="-"/>
              <a:defRPr sz="2400">
                <a:solidFill>
                  <a:srgbClr val="416D7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617E67E9-7DFF-C420-B250-B916370D2F73}"/>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4886066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27.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3.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318D88-F332-3177-E053-F8D33CD61473}"/>
              </a:ext>
            </a:extLst>
          </p:cNvPr>
          <p:cNvSpPr>
            <a:spLocks noGrp="1"/>
          </p:cNvSpPr>
          <p:nvPr>
            <p:ph type="title"/>
          </p:nvPr>
        </p:nvSpPr>
        <p:spPr>
          <a:xfrm>
            <a:off x="358697" y="294075"/>
            <a:ext cx="7935703" cy="1844325"/>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1D44067-90F8-7F55-85FA-B103BB6923A8}"/>
              </a:ext>
            </a:extLst>
          </p:cNvPr>
          <p:cNvSpPr>
            <a:spLocks noGrp="1"/>
          </p:cNvSpPr>
          <p:nvPr>
            <p:ph type="body" idx="1"/>
          </p:nvPr>
        </p:nvSpPr>
        <p:spPr>
          <a:xfrm>
            <a:off x="358697" y="2230243"/>
            <a:ext cx="7935703" cy="408165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52506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649" r:id="rId37"/>
    <p:sldLayoutId id="2147483652" r:id="rId38"/>
    <p:sldLayoutId id="2147483653" r:id="rId39"/>
    <p:sldLayoutId id="2147483654" r:id="rId40"/>
    <p:sldLayoutId id="2147483655" r:id="rId41"/>
    <p:sldLayoutId id="2147483657" r:id="rId42"/>
    <p:sldLayoutId id="2147483658" r:id="rId43"/>
    <p:sldLayoutId id="2147483659" r:id="rId44"/>
    <p:sldLayoutId id="2147483660" r:id="rId45"/>
    <p:sldLayoutId id="2147483663" r:id="rId46"/>
  </p:sldLayoutIdLst>
  <p:transition spd="slow">
    <p:push dir="u"/>
  </p:transition>
  <p:txStyles>
    <p:title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rgbClr val="FAF5E6"/>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8D8F04-4E07-B39D-FB1A-77137CC1A448}"/>
              </a:ext>
            </a:extLst>
          </p:cNvPr>
          <p:cNvSpPr>
            <a:spLocks noGrp="1"/>
          </p:cNvSpPr>
          <p:nvPr>
            <p:ph type="title"/>
          </p:nvPr>
        </p:nvSpPr>
        <p:spPr>
          <a:xfrm>
            <a:off x="325243" y="365125"/>
            <a:ext cx="1151735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14" name="Platshållare för text 13">
            <a:extLst>
              <a:ext uri="{FF2B5EF4-FFF2-40B4-BE49-F238E27FC236}">
                <a16:creationId xmlns:a16="http://schemas.microsoft.com/office/drawing/2014/main" id="{29219B38-8BA3-E7B0-A55A-9C84AB5D677D}"/>
              </a:ext>
            </a:extLst>
          </p:cNvPr>
          <p:cNvSpPr>
            <a:spLocks noGrp="1"/>
          </p:cNvSpPr>
          <p:nvPr>
            <p:ph type="body" idx="1"/>
          </p:nvPr>
        </p:nvSpPr>
        <p:spPr>
          <a:xfrm>
            <a:off x="325244" y="1825625"/>
            <a:ext cx="1151735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3">
            <a:extLst>
              <a:ext uri="{FF2B5EF4-FFF2-40B4-BE49-F238E27FC236}">
                <a16:creationId xmlns:a16="http://schemas.microsoft.com/office/drawing/2014/main" id="{B2CB4557-273F-C6D1-6BBA-760E8EDD1030}"/>
              </a:ext>
            </a:extLst>
          </p:cNvPr>
          <p:cNvSpPr>
            <a:spLocks noGrp="1"/>
          </p:cNvSpPr>
          <p:nvPr>
            <p:ph type="dt" sz="half" idx="2"/>
          </p:nvPr>
        </p:nvSpPr>
        <p:spPr>
          <a:xfrm>
            <a:off x="9056649" y="6311900"/>
            <a:ext cx="2743200" cy="365125"/>
          </a:xfrm>
          <a:prstGeom prst="rect">
            <a:avLst/>
          </a:prstGeom>
        </p:spPr>
        <p:txBody>
          <a:bodyPr vert="horz" lIns="91440" tIns="45720" rIns="91440" bIns="45720" rtlCol="0" anchor="ctr"/>
          <a:lstStyle>
            <a:lvl1pPr algn="r">
              <a:defRPr sz="1200" i="1">
                <a:solidFill>
                  <a:srgbClr val="FAF5E6"/>
                </a:solidFill>
                <a:latin typeface="Georgia" panose="02040502050405020303" pitchFamily="18" charset="0"/>
              </a:defRPr>
            </a:lvl1pPr>
          </a:lstStyle>
          <a:p>
            <a:fld id="{97EFBD0D-94A2-664A-A40B-C39D8635961E}" type="datetime4">
              <a:rPr lang="sv-SE" smtClean="0"/>
              <a:pPr/>
              <a:t>10 oktober 2024</a:t>
            </a:fld>
            <a:endParaRPr lang="sv-SE" dirty="0"/>
          </a:p>
        </p:txBody>
      </p:sp>
      <p:pic>
        <p:nvPicPr>
          <p:cNvPr id="3" name="Bildobjekt 2" descr="En bild som visar Teckensnitt, Grafik, grafisk design, text&#10;&#10;Automatiskt genererad beskrivning">
            <a:extLst>
              <a:ext uri="{FF2B5EF4-FFF2-40B4-BE49-F238E27FC236}">
                <a16:creationId xmlns:a16="http://schemas.microsoft.com/office/drawing/2014/main" id="{37912A2D-65DE-CC87-677F-105EBB4361BA}"/>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60382" y="6583655"/>
            <a:ext cx="1682607" cy="213963"/>
          </a:xfrm>
          <a:prstGeom prst="rect">
            <a:avLst/>
          </a:prstGeom>
        </p:spPr>
      </p:pic>
    </p:spTree>
    <p:extLst>
      <p:ext uri="{BB962C8B-B14F-4D97-AF65-F5344CB8AC3E}">
        <p14:creationId xmlns:p14="http://schemas.microsoft.com/office/powerpoint/2010/main" val="18621701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4000" b="1" kern="1200">
          <a:solidFill>
            <a:srgbClr val="F9F4E5"/>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Systemtypsnitt normalt"/>
        <a:buChar char="-"/>
        <a:defRPr sz="2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Systemtypsnitt normalt"/>
        <a:buChar char="-"/>
        <a:defRPr sz="24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Systemtypsnitt normalt"/>
        <a:buChar char="-"/>
        <a:defRPr sz="24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Systemtypsnitt normalt"/>
        <a:buChar char="-"/>
        <a:defRPr sz="24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318D88-F332-3177-E053-F8D33CD61473}"/>
              </a:ext>
            </a:extLst>
          </p:cNvPr>
          <p:cNvSpPr>
            <a:spLocks noGrp="1"/>
          </p:cNvSpPr>
          <p:nvPr>
            <p:ph type="title"/>
          </p:nvPr>
        </p:nvSpPr>
        <p:spPr>
          <a:xfrm>
            <a:off x="358697" y="294075"/>
            <a:ext cx="7935703" cy="1844325"/>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1D44067-90F8-7F55-85FA-B103BB6923A8}"/>
              </a:ext>
            </a:extLst>
          </p:cNvPr>
          <p:cNvSpPr>
            <a:spLocks noGrp="1"/>
          </p:cNvSpPr>
          <p:nvPr>
            <p:ph type="body" idx="1"/>
          </p:nvPr>
        </p:nvSpPr>
        <p:spPr>
          <a:xfrm>
            <a:off x="358697" y="2230243"/>
            <a:ext cx="7935703" cy="408165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963425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spd="slow">
    <p:push dir="u"/>
  </p:transition>
  <p:txStyles>
    <p:title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rgbClr val="FAF5E6"/>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23" userDrawn="1">
          <p15:clr>
            <a:srgbClr val="F26B43"/>
          </p15:clr>
        </p15:guide>
        <p15:guide id="6" pos="325" userDrawn="1">
          <p15:clr>
            <a:srgbClr val="F26B43"/>
          </p15:clr>
        </p15:guide>
        <p15:guide id="7" pos="7355" userDrawn="1">
          <p15:clr>
            <a:srgbClr val="F26B43"/>
          </p15:clr>
        </p15:guide>
        <p15:guide id="8"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hyperlink" Target="http://www.avfallsverige.se/rapporter-utveckling/rapporter/" TargetMode="External"/><Relationship Id="rId2" Type="http://schemas.openxmlformats.org/officeDocument/2006/relationships/hyperlink" Target="mailto:Natalie.svensson@avfallsverige.se" TargetMode="External"/><Relationship Id="rId1" Type="http://schemas.openxmlformats.org/officeDocument/2006/relationships/slideLayout" Target="../slideLayouts/slideLayout5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7E7D"/>
        </a:solidFill>
        <a:effectLst/>
      </p:bgPr>
    </p:bg>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867E3E7F-ACF1-55B8-1762-ED7E9463E604}"/>
              </a:ext>
            </a:extLst>
          </p:cNvPr>
          <p:cNvSpPr/>
          <p:nvPr/>
        </p:nvSpPr>
        <p:spPr>
          <a:xfrm>
            <a:off x="4885968" y="-747156"/>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DAF8DBB-0CCE-6F9C-C08C-4B74609EF199}"/>
              </a:ext>
            </a:extLst>
          </p:cNvPr>
          <p:cNvSpPr>
            <a:spLocks noGrp="1"/>
          </p:cNvSpPr>
          <p:nvPr>
            <p:ph type="ctrTitle"/>
          </p:nvPr>
        </p:nvSpPr>
        <p:spPr>
          <a:xfrm>
            <a:off x="5676900" y="2496069"/>
            <a:ext cx="6399871" cy="1865861"/>
          </a:xfrm>
        </p:spPr>
        <p:txBody>
          <a:bodyPr/>
          <a:lstStyle/>
          <a:p>
            <a:r>
              <a:rPr lang="sv-SE" sz="4000" dirty="0">
                <a:solidFill>
                  <a:srgbClr val="0F6B69"/>
                </a:solidFill>
              </a:rPr>
              <a:t>Minimeringsmästarna</a:t>
            </a:r>
            <a:endParaRPr lang="sv-SE" sz="4000" dirty="0"/>
          </a:p>
        </p:txBody>
      </p:sp>
      <p:sp>
        <p:nvSpPr>
          <p:cNvPr id="4" name="Platshållare för text 3">
            <a:extLst>
              <a:ext uri="{FF2B5EF4-FFF2-40B4-BE49-F238E27FC236}">
                <a16:creationId xmlns:a16="http://schemas.microsoft.com/office/drawing/2014/main" id="{210785B9-FF2F-1FDA-5D49-0E25ADF16765}"/>
              </a:ext>
            </a:extLst>
          </p:cNvPr>
          <p:cNvSpPr>
            <a:spLocks noGrp="1"/>
          </p:cNvSpPr>
          <p:nvPr>
            <p:ph type="body" sz="quarter" idx="10"/>
          </p:nvPr>
        </p:nvSpPr>
        <p:spPr>
          <a:xfrm>
            <a:off x="6095999" y="4779107"/>
            <a:ext cx="5980771" cy="365125"/>
          </a:xfrm>
        </p:spPr>
        <p:txBody>
          <a:bodyPr>
            <a:normAutofit fontScale="92500" lnSpcReduction="10000"/>
          </a:bodyPr>
          <a:lstStyle/>
          <a:p>
            <a:r>
              <a:rPr lang="sv-SE" dirty="0"/>
              <a:t>September 2024</a:t>
            </a:r>
          </a:p>
        </p:txBody>
      </p:sp>
      <p:sp>
        <p:nvSpPr>
          <p:cNvPr id="5" name="Underrubrik 1">
            <a:extLst>
              <a:ext uri="{FF2B5EF4-FFF2-40B4-BE49-F238E27FC236}">
                <a16:creationId xmlns:a16="http://schemas.microsoft.com/office/drawing/2014/main" id="{76657F26-6EC7-7E81-CA82-E0EDB3AE5B09}"/>
              </a:ext>
            </a:extLst>
          </p:cNvPr>
          <p:cNvSpPr txBox="1">
            <a:spLocks noGrp="1"/>
          </p:cNvSpPr>
          <p:nvPr>
            <p:ph type="subTitle" idx="1"/>
          </p:nvPr>
        </p:nvSpPr>
        <p:spPr>
          <a:xfrm>
            <a:off x="6095999" y="4387956"/>
            <a:ext cx="5980771" cy="365125"/>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sv-SE" sz="2400" dirty="0">
                <a:solidFill>
                  <a:srgbClr val="0F6B69"/>
                </a:solidFill>
              </a:rPr>
              <a:t>Rapport 2020:21, Uppdaterad september 2024</a:t>
            </a:r>
          </a:p>
        </p:txBody>
      </p:sp>
    </p:spTree>
    <p:extLst>
      <p:ext uri="{BB962C8B-B14F-4D97-AF65-F5344CB8AC3E}">
        <p14:creationId xmlns:p14="http://schemas.microsoft.com/office/powerpoint/2010/main" val="351834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8551" y="-1219368"/>
            <a:ext cx="9254897" cy="9295973"/>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3105435" y="493625"/>
            <a:ext cx="5981125" cy="1323439"/>
          </a:xfrm>
          <a:prstGeom prst="rect">
            <a:avLst/>
          </a:prstGeom>
          <a:noFill/>
        </p:spPr>
        <p:txBody>
          <a:bodyPr wrap="none" rtlCol="0">
            <a:spAutoFit/>
          </a:bodyPr>
          <a:lstStyle/>
          <a:p>
            <a:pPr algn="ctr"/>
            <a:r>
              <a:rPr lang="sv-SE" sz="4000" b="1" dirty="0">
                <a:solidFill>
                  <a:srgbClr val="0F6B69"/>
                </a:solidFill>
                <a:latin typeface="Georgia" panose="02040502050405020303" pitchFamily="18" charset="0"/>
              </a:rPr>
              <a:t>Avfall Sveriges</a:t>
            </a:r>
            <a:br>
              <a:rPr lang="sv-SE" sz="4000" b="1" dirty="0">
                <a:solidFill>
                  <a:srgbClr val="0F6B69"/>
                </a:solidFill>
                <a:latin typeface="Georgia" panose="02040502050405020303" pitchFamily="18" charset="0"/>
              </a:rPr>
            </a:br>
            <a:r>
              <a:rPr lang="sv-SE" sz="4000" b="1" dirty="0">
                <a:solidFill>
                  <a:srgbClr val="0F6B69"/>
                </a:solidFill>
                <a:latin typeface="Georgia" panose="02040502050405020303" pitchFamily="18" charset="0"/>
              </a:rPr>
              <a:t>utvecklingssatsningar</a:t>
            </a:r>
            <a:endParaRPr lang="sv-SE" sz="48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2591937" y="1817064"/>
            <a:ext cx="7008123" cy="5016758"/>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000" dirty="0">
                <a:solidFill>
                  <a:srgbClr val="0F6B69"/>
                </a:solidFill>
              </a:rPr>
              <a:t>Syftet med Avfall Sveriges utvecklingssatsning är att genom </a:t>
            </a:r>
            <a:r>
              <a:rPr lang="sv-SE" sz="2000" b="1" dirty="0">
                <a:solidFill>
                  <a:srgbClr val="0F6B69"/>
                </a:solidFill>
              </a:rPr>
              <a:t>samordnade</a:t>
            </a:r>
            <a:r>
              <a:rPr lang="sv-SE" sz="2000" dirty="0">
                <a:solidFill>
                  <a:srgbClr val="0F6B69"/>
                </a:solidFill>
              </a:rPr>
              <a:t> insatser </a:t>
            </a:r>
            <a:r>
              <a:rPr lang="sv-SE" sz="2000" b="1" dirty="0">
                <a:solidFill>
                  <a:srgbClr val="0F6B69"/>
                </a:solidFill>
              </a:rPr>
              <a:t>främja</a:t>
            </a:r>
            <a:r>
              <a:rPr lang="sv-SE" sz="2000" dirty="0">
                <a:solidFill>
                  <a:srgbClr val="0F6B69"/>
                </a:solidFill>
              </a:rPr>
              <a:t> </a:t>
            </a:r>
            <a:r>
              <a:rPr lang="sv-SE" sz="2000" b="1" dirty="0">
                <a:solidFill>
                  <a:srgbClr val="0F6B69"/>
                </a:solidFill>
              </a:rPr>
              <a:t>medlemmarnas</a:t>
            </a:r>
            <a:r>
              <a:rPr lang="sv-SE" sz="2000" dirty="0">
                <a:solidFill>
                  <a:srgbClr val="0F6B69"/>
                </a:solidFill>
              </a:rPr>
              <a:t> </a:t>
            </a:r>
            <a:r>
              <a:rPr lang="sv-SE" sz="2000" i="1" dirty="0">
                <a:solidFill>
                  <a:srgbClr val="0F6B69"/>
                </a:solidFill>
              </a:rPr>
              <a:t>verksamhetsutveckling</a:t>
            </a:r>
            <a:r>
              <a:rPr lang="sv-SE" sz="2000" dirty="0">
                <a:solidFill>
                  <a:srgbClr val="0F6B69"/>
                </a:solidFill>
              </a:rPr>
              <a:t> för en </a:t>
            </a:r>
            <a:r>
              <a:rPr lang="sv-SE" sz="2000" b="1" dirty="0">
                <a:solidFill>
                  <a:srgbClr val="0F6B69"/>
                </a:solidFill>
              </a:rPr>
              <a:t>avfallshantering</a:t>
            </a:r>
            <a:r>
              <a:rPr lang="sv-SE" sz="2000" dirty="0">
                <a:solidFill>
                  <a:srgbClr val="0F6B69"/>
                </a:solidFill>
              </a:rPr>
              <a:t> som är miljöriktig och hållbar utifrån ett samhällsansvar. </a:t>
            </a:r>
            <a:br>
              <a:rPr lang="sv-SE" sz="2000" dirty="0">
                <a:solidFill>
                  <a:srgbClr val="0F6B69"/>
                </a:solidFill>
              </a:rPr>
            </a:br>
            <a:endParaRPr lang="sv-SE" sz="2000" dirty="0">
              <a:solidFill>
                <a:srgbClr val="0F6B69"/>
              </a:solidFill>
            </a:endParaRPr>
          </a:p>
          <a:p>
            <a:pPr algn="ctr"/>
            <a:r>
              <a:rPr lang="sv-SE" sz="2000" dirty="0">
                <a:solidFill>
                  <a:srgbClr val="0F6B69"/>
                </a:solidFill>
              </a:rPr>
              <a:t>Utvecklingssatsningens </a:t>
            </a:r>
            <a:r>
              <a:rPr lang="sv-SE" sz="2000" i="1" dirty="0">
                <a:solidFill>
                  <a:srgbClr val="0F6B69"/>
                </a:solidFill>
              </a:rPr>
              <a:t>inriktning</a:t>
            </a:r>
            <a:r>
              <a:rPr lang="sv-SE" sz="2000" dirty="0">
                <a:solidFill>
                  <a:srgbClr val="0F6B69"/>
                </a:solidFill>
              </a:rPr>
              <a:t> utgår från medlemmarnas behov, är starkt </a:t>
            </a:r>
            <a:r>
              <a:rPr lang="sv-SE" sz="2000" i="1" dirty="0">
                <a:solidFill>
                  <a:srgbClr val="0F6B69"/>
                </a:solidFill>
              </a:rPr>
              <a:t>medlemsförankrad</a:t>
            </a:r>
            <a:r>
              <a:rPr lang="sv-SE" sz="2000" dirty="0">
                <a:solidFill>
                  <a:srgbClr val="0F6B69"/>
                </a:solidFill>
              </a:rPr>
              <a:t>, framförallt genom arbetsgrupperna, och har sin grund i </a:t>
            </a:r>
            <a:r>
              <a:rPr lang="sv-SE" sz="2000" i="1" dirty="0">
                <a:solidFill>
                  <a:srgbClr val="0F6B69"/>
                </a:solidFill>
              </a:rPr>
              <a:t>Avfall Sveriges vision </a:t>
            </a:r>
            <a:r>
              <a:rPr lang="sv-SE" sz="2000" b="1" i="1" dirty="0">
                <a:solidFill>
                  <a:srgbClr val="0F6B69"/>
                </a:solidFill>
              </a:rPr>
              <a:t>”Det finns inget avfall”. </a:t>
            </a:r>
            <a:br>
              <a:rPr lang="sv-SE" sz="2000" b="1" i="1" dirty="0">
                <a:solidFill>
                  <a:srgbClr val="0F6B69"/>
                </a:solidFill>
              </a:rPr>
            </a:br>
            <a:endParaRPr lang="sv-SE" sz="2000" b="1" i="1" dirty="0">
              <a:solidFill>
                <a:srgbClr val="0F6B69"/>
              </a:solidFill>
            </a:endParaRPr>
          </a:p>
          <a:p>
            <a:pPr algn="ctr"/>
            <a:r>
              <a:rPr lang="sv-SE" sz="2000" b="1" dirty="0">
                <a:solidFill>
                  <a:srgbClr val="0F6B69"/>
                </a:solidFill>
              </a:rPr>
              <a:t>Särskilda satsningar</a:t>
            </a:r>
          </a:p>
          <a:p>
            <a:pPr algn="ctr"/>
            <a:r>
              <a:rPr lang="sv-SE" sz="2000" dirty="0">
                <a:solidFill>
                  <a:srgbClr val="0F6B69"/>
                </a:solidFill>
              </a:rPr>
              <a:t>Arbetsgrupperna för energiåtervinning, biologisk återvinning och avfallsanläggningar har </a:t>
            </a:r>
            <a:r>
              <a:rPr lang="sv-SE" sz="2000" i="1" dirty="0">
                <a:solidFill>
                  <a:srgbClr val="0F6B69"/>
                </a:solidFill>
              </a:rPr>
              <a:t>egna utvecklingssatsningar</a:t>
            </a:r>
            <a:r>
              <a:rPr lang="sv-SE" sz="2000" dirty="0">
                <a:solidFill>
                  <a:srgbClr val="0F6B69"/>
                </a:solidFill>
              </a:rPr>
              <a:t> som de själva bekostar och beslutar om.  </a:t>
            </a:r>
          </a:p>
          <a:p>
            <a:pPr algn="ctr"/>
            <a:endParaRPr lang="sv-SE" sz="2000" b="1" i="1" dirty="0">
              <a:solidFill>
                <a:srgbClr val="0F6B69"/>
              </a:solidFill>
            </a:endParaRP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252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2023766" y="-1829937"/>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516654" y="1992917"/>
            <a:ext cx="7008123" cy="3477875"/>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i="1" dirty="0">
                <a:solidFill>
                  <a:srgbClr val="0F6B69"/>
                </a:solidFill>
              </a:rPr>
              <a:t>Sökande:</a:t>
            </a:r>
          </a:p>
          <a:p>
            <a:r>
              <a:rPr lang="sv-SE" sz="2000" dirty="0">
                <a:solidFill>
                  <a:srgbClr val="0F6B69"/>
                </a:solidFill>
              </a:rPr>
              <a:t>Göteborgsregionen</a:t>
            </a:r>
          </a:p>
          <a:p>
            <a:endParaRPr lang="sv-SE" sz="2000" dirty="0">
              <a:solidFill>
                <a:srgbClr val="0F6B69"/>
              </a:solidFill>
            </a:endParaRPr>
          </a:p>
          <a:p>
            <a:r>
              <a:rPr lang="sv-SE" sz="2000" b="1" i="1" dirty="0">
                <a:solidFill>
                  <a:srgbClr val="0F6B69"/>
                </a:solidFill>
              </a:rPr>
              <a:t>Genomförare:</a:t>
            </a:r>
          </a:p>
          <a:p>
            <a:r>
              <a:rPr lang="sv-SE" sz="2000" dirty="0">
                <a:solidFill>
                  <a:srgbClr val="0F6B69"/>
                </a:solidFill>
              </a:rPr>
              <a:t>Elin Svensson, Göteborgsregionen</a:t>
            </a:r>
          </a:p>
          <a:p>
            <a:endParaRPr lang="sv-SE" sz="2000" dirty="0">
              <a:solidFill>
                <a:srgbClr val="0F6B69"/>
              </a:solidFill>
            </a:endParaRPr>
          </a:p>
          <a:p>
            <a:r>
              <a:rPr lang="sv-SE" sz="2000" b="1" i="1" dirty="0">
                <a:solidFill>
                  <a:srgbClr val="0F6B69"/>
                </a:solidFill>
              </a:rPr>
              <a:t>Projektledare:</a:t>
            </a:r>
          </a:p>
          <a:p>
            <a:r>
              <a:rPr lang="sv-SE" sz="2000" dirty="0">
                <a:solidFill>
                  <a:srgbClr val="0F6B69"/>
                </a:solidFill>
              </a:rPr>
              <a:t>Elin Svensson, Göteborgsregionen</a:t>
            </a:r>
          </a:p>
          <a:p>
            <a:endParaRPr lang="sv-SE" sz="2000" dirty="0">
              <a:solidFill>
                <a:srgbClr val="0F6B69"/>
              </a:solidFill>
            </a:endParaRPr>
          </a:p>
          <a:p>
            <a:r>
              <a:rPr lang="sv-SE" sz="2000" b="1" i="1" dirty="0">
                <a:solidFill>
                  <a:srgbClr val="0F6B69"/>
                </a:solidFill>
              </a:rPr>
              <a:t>Finansiär:</a:t>
            </a:r>
          </a:p>
          <a:p>
            <a:r>
              <a:rPr lang="sv-SE" sz="2000" dirty="0">
                <a:solidFill>
                  <a:srgbClr val="0F6B69"/>
                </a:solidFill>
              </a:rPr>
              <a:t>Avfall Sveriges utvecklingssatsning</a:t>
            </a: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bild 13">
            <a:extLst>
              <a:ext uri="{FF2B5EF4-FFF2-40B4-BE49-F238E27FC236}">
                <a16:creationId xmlns:a16="http://schemas.microsoft.com/office/drawing/2014/main" id="{4F9B835D-C3EC-5672-DAF7-92FD0E082D64}"/>
              </a:ext>
            </a:extLst>
          </p:cNvPr>
          <p:cNvSpPr>
            <a:spLocks noGrp="1"/>
          </p:cNvSpPr>
          <p:nvPr>
            <p:ph type="pic" sz="quarter" idx="10"/>
          </p:nvPr>
        </p:nvSpPr>
        <p:spPr/>
        <p:txBody>
          <a:bodyPr/>
          <a:lstStyle/>
          <a:p>
            <a:endParaRPr lang="sv-SE"/>
          </a:p>
        </p:txBody>
      </p:sp>
      <p:sp>
        <p:nvSpPr>
          <p:cNvPr id="15" name="Platshållare för bild 14">
            <a:extLst>
              <a:ext uri="{FF2B5EF4-FFF2-40B4-BE49-F238E27FC236}">
                <a16:creationId xmlns:a16="http://schemas.microsoft.com/office/drawing/2014/main" id="{0A969D43-E36F-C3C3-02EC-DC6508F1E0D2}"/>
              </a:ext>
            </a:extLst>
          </p:cNvPr>
          <p:cNvSpPr>
            <a:spLocks noGrp="1"/>
          </p:cNvSpPr>
          <p:nvPr>
            <p:ph type="pic" sz="quarter" idx="11"/>
          </p:nvPr>
        </p:nvSpPr>
        <p:spPr/>
        <p:txBody>
          <a:bodyPr/>
          <a:lstStyle/>
          <a:p>
            <a:endParaRPr lang="sv-SE"/>
          </a:p>
        </p:txBody>
      </p:sp>
      <p:pic>
        <p:nvPicPr>
          <p:cNvPr id="3" name="Bildobjekt 2">
            <a:extLst>
              <a:ext uri="{FF2B5EF4-FFF2-40B4-BE49-F238E27FC236}">
                <a16:creationId xmlns:a16="http://schemas.microsoft.com/office/drawing/2014/main" id="{FDD30448-A3FE-9A9F-2E05-D8F09C8DDE50}"/>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 name="Rubrik 2">
            <a:extLst>
              <a:ext uri="{FF2B5EF4-FFF2-40B4-BE49-F238E27FC236}">
                <a16:creationId xmlns:a16="http://schemas.microsoft.com/office/drawing/2014/main" id="{5DC22768-B8CA-D367-ACE9-2DF336B32E17}"/>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Projektinformation</a:t>
            </a:r>
            <a:endParaRPr lang="sv-SE" sz="4800" b="1" dirty="0">
              <a:solidFill>
                <a:srgbClr val="0F6B69"/>
              </a:solidFill>
              <a:latin typeface="Georgia" panose="02040502050405020303" pitchFamily="18" charset="0"/>
            </a:endParaRPr>
          </a:p>
        </p:txBody>
      </p:sp>
    </p:spTree>
    <p:extLst>
      <p:ext uri="{BB962C8B-B14F-4D97-AF65-F5344CB8AC3E}">
        <p14:creationId xmlns:p14="http://schemas.microsoft.com/office/powerpoint/2010/main" val="234283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3" name="Platshållare för bild 22">
            <a:extLst>
              <a:ext uri="{FF2B5EF4-FFF2-40B4-BE49-F238E27FC236}">
                <a16:creationId xmlns:a16="http://schemas.microsoft.com/office/drawing/2014/main" id="{79F8A3DF-80B5-DC45-25DF-1268CD2EC0DE}"/>
              </a:ext>
            </a:extLst>
          </p:cNvPr>
          <p:cNvSpPr>
            <a:spLocks noGrp="1"/>
          </p:cNvSpPr>
          <p:nvPr>
            <p:ph type="pic" sz="quarter" idx="10"/>
          </p:nvPr>
        </p:nvSpPr>
        <p:spPr/>
        <p:txBody>
          <a:bodyPr/>
          <a:lstStyle/>
          <a:p>
            <a:endParaRPr lang="sv-SE"/>
          </a:p>
        </p:txBody>
      </p:sp>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a:xfrm>
            <a:off x="358697" y="2047682"/>
            <a:ext cx="7274003" cy="4035618"/>
          </a:xfrm>
        </p:spPr>
        <p:txBody>
          <a:bodyPr>
            <a:normAutofit lnSpcReduction="10000"/>
          </a:bodyPr>
          <a:lstStyle/>
          <a:p>
            <a:pPr>
              <a:lnSpc>
                <a:spcPct val="100000"/>
              </a:lnSpc>
            </a:pPr>
            <a:r>
              <a:rPr lang="sv-SE" dirty="0"/>
              <a:t>2015 utvecklade Göteborgsregionen (GR) tävlingen Minimeringsmästarna för att minska avfall och främja hållbar konsumtion.</a:t>
            </a:r>
          </a:p>
          <a:p>
            <a:pPr>
              <a:lnSpc>
                <a:spcPct val="100000"/>
              </a:lnSpc>
            </a:pPr>
            <a:r>
              <a:rPr lang="sv-SE" dirty="0"/>
              <a:t>Deltagarna har halverat sitt avfall under tre omgångar. 2021 deltog 250 hushåll från 50 kommuner, vilket fick medial uppmärksamhet.</a:t>
            </a:r>
          </a:p>
          <a:p>
            <a:pPr>
              <a:lnSpc>
                <a:spcPct val="100000"/>
              </a:lnSpc>
            </a:pPr>
            <a:r>
              <a:rPr lang="sv-SE" dirty="0"/>
              <a:t>Konceptet har utvecklats så att alla intresserade nu kan organisera tävlingen själva.</a:t>
            </a:r>
          </a:p>
          <a:p>
            <a:pPr>
              <a:lnSpc>
                <a:spcPct val="100000"/>
              </a:lnSpc>
            </a:pPr>
            <a:r>
              <a:rPr lang="sv-SE" dirty="0"/>
              <a:t>GR har tagit fram ett materialpaket för att underlätta organiseringen av tävlingen.</a:t>
            </a:r>
          </a:p>
        </p:txBody>
      </p:sp>
      <p:sp>
        <p:nvSpPr>
          <p:cNvPr id="2" name="Rubrik 2">
            <a:extLst>
              <a:ext uri="{FF2B5EF4-FFF2-40B4-BE49-F238E27FC236}">
                <a16:creationId xmlns:a16="http://schemas.microsoft.com/office/drawing/2014/main" id="{4398B3F3-469C-37D0-ABA1-0E29CF7646D7}"/>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Bakgrund</a:t>
            </a:r>
            <a:endParaRPr lang="sv-SE" sz="4800" b="1" dirty="0">
              <a:solidFill>
                <a:srgbClr val="0F6B69"/>
              </a:solidFill>
              <a:latin typeface="Georgia" panose="02040502050405020303" pitchFamily="18" charset="0"/>
            </a:endParaRPr>
          </a:p>
        </p:txBody>
      </p:sp>
      <p:pic>
        <p:nvPicPr>
          <p:cNvPr id="5" name="Platshållare för bild 5">
            <a:extLst>
              <a:ext uri="{FF2B5EF4-FFF2-40B4-BE49-F238E27FC236}">
                <a16:creationId xmlns:a16="http://schemas.microsoft.com/office/drawing/2014/main" id="{79CF5E79-77B0-F920-4FE1-97F581237BC0}"/>
              </a:ext>
            </a:extLst>
          </p:cNvPr>
          <p:cNvPicPr>
            <a:picLocks noChangeAspect="1"/>
          </p:cNvPicPr>
          <p:nvPr/>
        </p:nvPicPr>
        <p:blipFill rotWithShape="1">
          <a:blip r:embed="rId3"/>
          <a:srcRect l="-250" t="1" r="998" b="2276"/>
          <a:stretch/>
        </p:blipFill>
        <p:spPr>
          <a:xfrm>
            <a:off x="7531666" y="1355229"/>
            <a:ext cx="4227968" cy="4161298"/>
          </a:xfrm>
          <a:prstGeom prst="rect">
            <a:avLst/>
          </a:prstGeom>
        </p:spPr>
      </p:pic>
    </p:spTree>
    <p:extLst>
      <p:ext uri="{BB962C8B-B14F-4D97-AF65-F5344CB8AC3E}">
        <p14:creationId xmlns:p14="http://schemas.microsoft.com/office/powerpoint/2010/main" val="2103702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372148" y="-3067857"/>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3" name="Platshållare för bild 22">
            <a:extLst>
              <a:ext uri="{FF2B5EF4-FFF2-40B4-BE49-F238E27FC236}">
                <a16:creationId xmlns:a16="http://schemas.microsoft.com/office/drawing/2014/main" id="{79F8A3DF-80B5-DC45-25DF-1268CD2EC0DE}"/>
              </a:ext>
            </a:extLst>
          </p:cNvPr>
          <p:cNvSpPr>
            <a:spLocks noGrp="1"/>
          </p:cNvSpPr>
          <p:nvPr>
            <p:ph type="pic" sz="quarter" idx="10"/>
          </p:nvPr>
        </p:nvSpPr>
        <p:spPr/>
        <p:txBody>
          <a:bodyPr/>
          <a:lstStyle/>
          <a:p>
            <a:endParaRPr lang="sv-SE"/>
          </a:p>
        </p:txBody>
      </p:sp>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a:xfrm>
            <a:off x="358696" y="2047682"/>
            <a:ext cx="7592908" cy="4035618"/>
          </a:xfrm>
        </p:spPr>
        <p:txBody>
          <a:bodyPr>
            <a:noAutofit/>
          </a:bodyPr>
          <a:lstStyle/>
          <a:p>
            <a:pPr marR="0">
              <a:lnSpc>
                <a:spcPct val="120000"/>
              </a:lnSpc>
              <a:spcBef>
                <a:spcPts val="0"/>
              </a:spcBef>
              <a:spcAft>
                <a:spcPts val="0"/>
              </a:spcAft>
            </a:pPr>
            <a:r>
              <a:rPr lang="sv-SE" sz="2000" dirty="0">
                <a:effectLst/>
              </a:rPr>
              <a:t>Minimeringsmästarna är uppdelade i teman som fokuserar på hushållsavfall. Senaste teman var hållbar konsumtion, matsvinn, teknik och kemikalier, samt textil.</a:t>
            </a:r>
          </a:p>
          <a:p>
            <a:pPr marR="0">
              <a:lnSpc>
                <a:spcPct val="120000"/>
              </a:lnSpc>
              <a:spcBef>
                <a:spcPts val="0"/>
              </a:spcBef>
              <a:spcAft>
                <a:spcPts val="0"/>
              </a:spcAft>
            </a:pPr>
            <a:r>
              <a:rPr lang="sv-SE" sz="2000" dirty="0">
                <a:effectLst/>
              </a:rPr>
              <a:t>Varje tema inleds med en träff där hushållen får information och tips för att minska sitt avfall. Träffarna riktar sig till hela familjen och arrangeras av organisatörerna.</a:t>
            </a:r>
          </a:p>
          <a:p>
            <a:pPr marR="0">
              <a:lnSpc>
                <a:spcPct val="120000"/>
              </a:lnSpc>
              <a:spcBef>
                <a:spcPts val="0"/>
              </a:spcBef>
              <a:spcAft>
                <a:spcPts val="0"/>
              </a:spcAft>
            </a:pPr>
            <a:r>
              <a:rPr lang="sv-SE" sz="2000" dirty="0">
                <a:effectLst/>
              </a:rPr>
              <a:t>Deltagarna får utmaningar i olika svårighetsgrader som syftar till att öka kunskapen och ändra tankesätt om avfall.</a:t>
            </a:r>
          </a:p>
          <a:p>
            <a:pPr marR="0">
              <a:lnSpc>
                <a:spcPct val="120000"/>
              </a:lnSpc>
              <a:spcBef>
                <a:spcPts val="0"/>
              </a:spcBef>
              <a:spcAft>
                <a:spcPts val="0"/>
              </a:spcAft>
            </a:pPr>
            <a:r>
              <a:rPr lang="sv-SE" sz="2000" dirty="0">
                <a:effectLst/>
              </a:rPr>
              <a:t>Hushållen väger sitt avfall vid två tillfällen. Resultaten och genomförda utmaningar ger poäng som avgör tävlingens vinnare.</a:t>
            </a:r>
            <a:endParaRPr lang="sv-SE" sz="2000" dirty="0"/>
          </a:p>
        </p:txBody>
      </p:sp>
      <p:sp>
        <p:nvSpPr>
          <p:cNvPr id="2" name="Rubrik 2">
            <a:extLst>
              <a:ext uri="{FF2B5EF4-FFF2-40B4-BE49-F238E27FC236}">
                <a16:creationId xmlns:a16="http://schemas.microsoft.com/office/drawing/2014/main" id="{4398B3F3-469C-37D0-ABA1-0E29CF7646D7}"/>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Tävlingen</a:t>
            </a:r>
            <a:endParaRPr lang="sv-SE" sz="4800" b="1" dirty="0">
              <a:solidFill>
                <a:srgbClr val="0F6B69"/>
              </a:solidFill>
              <a:latin typeface="Georgia" panose="02040502050405020303" pitchFamily="18" charset="0"/>
            </a:endParaRPr>
          </a:p>
        </p:txBody>
      </p:sp>
      <p:pic>
        <p:nvPicPr>
          <p:cNvPr id="6" name="Platshållare för bild 5">
            <a:extLst>
              <a:ext uri="{FF2B5EF4-FFF2-40B4-BE49-F238E27FC236}">
                <a16:creationId xmlns:a16="http://schemas.microsoft.com/office/drawing/2014/main" id="{EB786AFD-F857-ECB0-9187-23DEBCEF6A1A}"/>
              </a:ext>
            </a:extLst>
          </p:cNvPr>
          <p:cNvPicPr>
            <a:picLocks noChangeAspect="1"/>
          </p:cNvPicPr>
          <p:nvPr/>
        </p:nvPicPr>
        <p:blipFill rotWithShape="1">
          <a:blip r:embed="rId3"/>
          <a:srcRect l="-250" t="1" r="998" b="2276"/>
          <a:stretch/>
        </p:blipFill>
        <p:spPr>
          <a:xfrm>
            <a:off x="7751671" y="1564885"/>
            <a:ext cx="3787957" cy="3728225"/>
          </a:xfrm>
          <a:prstGeom prst="rect">
            <a:avLst/>
          </a:prstGeom>
        </p:spPr>
      </p:pic>
    </p:spTree>
    <p:extLst>
      <p:ext uri="{BB962C8B-B14F-4D97-AF65-F5344CB8AC3E}">
        <p14:creationId xmlns:p14="http://schemas.microsoft.com/office/powerpoint/2010/main" val="1486457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3" name="Platshållare för bild 22">
            <a:extLst>
              <a:ext uri="{FF2B5EF4-FFF2-40B4-BE49-F238E27FC236}">
                <a16:creationId xmlns:a16="http://schemas.microsoft.com/office/drawing/2014/main" id="{79F8A3DF-80B5-DC45-25DF-1268CD2EC0DE}"/>
              </a:ext>
            </a:extLst>
          </p:cNvPr>
          <p:cNvSpPr>
            <a:spLocks noGrp="1"/>
          </p:cNvSpPr>
          <p:nvPr>
            <p:ph type="pic" sz="quarter" idx="10"/>
          </p:nvPr>
        </p:nvSpPr>
        <p:spPr/>
        <p:txBody>
          <a:bodyPr/>
          <a:lstStyle/>
          <a:p>
            <a:endParaRPr lang="sv-SE"/>
          </a:p>
        </p:txBody>
      </p:sp>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a:xfrm>
            <a:off x="358696" y="2047682"/>
            <a:ext cx="7274004" cy="4035618"/>
          </a:xfrm>
        </p:spPr>
        <p:txBody>
          <a:bodyPr>
            <a:noAutofit/>
          </a:bodyPr>
          <a:lstStyle/>
          <a:p>
            <a:pPr>
              <a:spcBef>
                <a:spcPts val="0"/>
              </a:spcBef>
            </a:pPr>
            <a:r>
              <a:rPr lang="sv-SE" sz="1800" b="1" dirty="0">
                <a:latin typeface="Georgia" panose="02040502050405020303" pitchFamily="18" charset="0"/>
              </a:rPr>
              <a:t>Material</a:t>
            </a:r>
            <a:r>
              <a:rPr lang="sv-SE" sz="1800" dirty="0">
                <a:latin typeface="Georgia" panose="02040502050405020303" pitchFamily="18" charset="0"/>
              </a:rPr>
              <a:t> </a:t>
            </a:r>
            <a:r>
              <a:rPr lang="sv-SE" sz="1800" b="1" dirty="0">
                <a:latin typeface="Georgia" panose="02040502050405020303" pitchFamily="18" charset="0"/>
              </a:rPr>
              <a:t>för</a:t>
            </a:r>
            <a:r>
              <a:rPr lang="sv-SE" sz="1800" dirty="0">
                <a:latin typeface="Georgia" panose="02040502050405020303" pitchFamily="18" charset="0"/>
              </a:rPr>
              <a:t> </a:t>
            </a:r>
            <a:r>
              <a:rPr lang="sv-SE" sz="1800" b="1" dirty="0">
                <a:latin typeface="Georgia" panose="02040502050405020303" pitchFamily="18" charset="0"/>
              </a:rPr>
              <a:t>Organisatörer</a:t>
            </a:r>
            <a:r>
              <a:rPr lang="sv-SE" sz="1800" dirty="0">
                <a:latin typeface="Georgia" panose="02040502050405020303" pitchFamily="18" charset="0"/>
              </a:rPr>
              <a:t>: Minimeringsmästarna kan nu anordnas på egen hand med hjälp av material som GR har tagit fram för att underlätta planering och genomförande av tävlingen.</a:t>
            </a:r>
          </a:p>
          <a:p>
            <a:pPr>
              <a:spcBef>
                <a:spcPts val="0"/>
              </a:spcBef>
            </a:pPr>
            <a:endParaRPr lang="sv-SE" sz="1800" dirty="0">
              <a:latin typeface="Georgia" panose="02040502050405020303" pitchFamily="18" charset="0"/>
            </a:endParaRPr>
          </a:p>
          <a:p>
            <a:pPr>
              <a:spcBef>
                <a:spcPts val="0"/>
              </a:spcBef>
            </a:pPr>
            <a:r>
              <a:rPr lang="sv-SE" sz="1800" b="1" dirty="0">
                <a:latin typeface="Georgia" panose="02040502050405020303" pitchFamily="18" charset="0"/>
              </a:rPr>
              <a:t>Vägledning</a:t>
            </a:r>
            <a:r>
              <a:rPr lang="sv-SE" sz="1800" dirty="0">
                <a:latin typeface="Georgia" panose="02040502050405020303" pitchFamily="18" charset="0"/>
              </a:rPr>
              <a:t>: En omfattande vägledning med verktyg från planeringsfas till final, inklusive en tidsplan, bakgrund till teman och utmaningar, tips för träffar och mer.</a:t>
            </a:r>
          </a:p>
          <a:p>
            <a:pPr>
              <a:spcBef>
                <a:spcPts val="0"/>
              </a:spcBef>
            </a:pPr>
            <a:endParaRPr lang="sv-SE" sz="1800" dirty="0">
              <a:latin typeface="Georgia" panose="02040502050405020303" pitchFamily="18" charset="0"/>
            </a:endParaRPr>
          </a:p>
          <a:p>
            <a:pPr>
              <a:spcBef>
                <a:spcPts val="0"/>
              </a:spcBef>
            </a:pPr>
            <a:r>
              <a:rPr lang="sv-SE" sz="1800" b="1" dirty="0">
                <a:latin typeface="Georgia" panose="02040502050405020303" pitchFamily="18" charset="0"/>
              </a:rPr>
              <a:t>Filmmaterial</a:t>
            </a:r>
            <a:r>
              <a:rPr lang="sv-SE" sz="1800" dirty="0">
                <a:latin typeface="Georgia" panose="02040502050405020303" pitchFamily="18" charset="0"/>
              </a:rPr>
              <a:t>: Korta introfilmer till varje tema och tips på fördjupande filmer samt barnanpassade filmer. En trailer för att sprida tävlingen och rekrytera hushåll ingår också.</a:t>
            </a:r>
          </a:p>
          <a:p>
            <a:pPr>
              <a:spcBef>
                <a:spcPts val="0"/>
              </a:spcBef>
            </a:pPr>
            <a:endParaRPr lang="sv-SE" sz="1800" dirty="0">
              <a:latin typeface="Georgia" panose="02040502050405020303" pitchFamily="18" charset="0"/>
            </a:endParaRPr>
          </a:p>
          <a:p>
            <a:pPr>
              <a:spcBef>
                <a:spcPts val="0"/>
              </a:spcBef>
            </a:pPr>
            <a:r>
              <a:rPr lang="sv-SE" sz="1800" b="1" dirty="0">
                <a:latin typeface="Georgia" panose="02040502050405020303" pitchFamily="18" charset="0"/>
              </a:rPr>
              <a:t>Kommunikationsmaterial</a:t>
            </a:r>
            <a:r>
              <a:rPr lang="sv-SE" sz="1800" dirty="0">
                <a:latin typeface="Georgia" panose="02040502050405020303" pitchFamily="18" charset="0"/>
              </a:rPr>
              <a:t>: Pressmeddelanden, informationsblad, en kommunikationsplan och mallar i Word och PowerPoint för att underlätta rekrytering och genomförande av tävlingen.</a:t>
            </a:r>
          </a:p>
        </p:txBody>
      </p:sp>
      <p:sp>
        <p:nvSpPr>
          <p:cNvPr id="2" name="Rubrik 2">
            <a:extLst>
              <a:ext uri="{FF2B5EF4-FFF2-40B4-BE49-F238E27FC236}">
                <a16:creationId xmlns:a16="http://schemas.microsoft.com/office/drawing/2014/main" id="{4398B3F3-469C-37D0-ABA1-0E29CF7646D7}"/>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Tillgängligt material</a:t>
            </a:r>
            <a:endParaRPr lang="sv-SE" sz="4800" b="1" dirty="0">
              <a:solidFill>
                <a:srgbClr val="0F6B69"/>
              </a:solidFill>
              <a:latin typeface="Georgia" panose="02040502050405020303" pitchFamily="18" charset="0"/>
            </a:endParaRPr>
          </a:p>
        </p:txBody>
      </p:sp>
      <p:pic>
        <p:nvPicPr>
          <p:cNvPr id="5" name="Platshållare för bild 5">
            <a:extLst>
              <a:ext uri="{FF2B5EF4-FFF2-40B4-BE49-F238E27FC236}">
                <a16:creationId xmlns:a16="http://schemas.microsoft.com/office/drawing/2014/main" id="{A134A2A0-3C39-CEAE-246D-4B2CCE0227BE}"/>
              </a:ext>
            </a:extLst>
          </p:cNvPr>
          <p:cNvPicPr>
            <a:picLocks noChangeAspect="1"/>
          </p:cNvPicPr>
          <p:nvPr/>
        </p:nvPicPr>
        <p:blipFill rotWithShape="1">
          <a:blip r:embed="rId3"/>
          <a:srcRect l="-250" t="1" r="998" b="2276"/>
          <a:stretch/>
        </p:blipFill>
        <p:spPr>
          <a:xfrm>
            <a:off x="7531666" y="1355229"/>
            <a:ext cx="4227968" cy="4161298"/>
          </a:xfrm>
          <a:prstGeom prst="rect">
            <a:avLst/>
          </a:prstGeom>
        </p:spPr>
      </p:pic>
    </p:spTree>
    <p:extLst>
      <p:ext uri="{BB962C8B-B14F-4D97-AF65-F5344CB8AC3E}">
        <p14:creationId xmlns:p14="http://schemas.microsoft.com/office/powerpoint/2010/main" val="171390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3" name="Platshållare för bild 22">
            <a:extLst>
              <a:ext uri="{FF2B5EF4-FFF2-40B4-BE49-F238E27FC236}">
                <a16:creationId xmlns:a16="http://schemas.microsoft.com/office/drawing/2014/main" id="{79F8A3DF-80B5-DC45-25DF-1268CD2EC0DE}"/>
              </a:ext>
            </a:extLst>
          </p:cNvPr>
          <p:cNvSpPr>
            <a:spLocks noGrp="1"/>
          </p:cNvSpPr>
          <p:nvPr>
            <p:ph type="pic" sz="quarter" idx="10"/>
          </p:nvPr>
        </p:nvSpPr>
        <p:spPr/>
        <p:txBody>
          <a:bodyPr/>
          <a:lstStyle/>
          <a:p>
            <a:endParaRPr lang="sv-SE"/>
          </a:p>
        </p:txBody>
      </p:sp>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a:xfrm>
            <a:off x="358696" y="2047682"/>
            <a:ext cx="7274004" cy="4035618"/>
          </a:xfrm>
        </p:spPr>
        <p:txBody>
          <a:bodyPr>
            <a:noAutofit/>
          </a:bodyPr>
          <a:lstStyle/>
          <a:p>
            <a:pPr>
              <a:spcBef>
                <a:spcPts val="0"/>
              </a:spcBef>
            </a:pPr>
            <a:r>
              <a:rPr lang="sv-SE" sz="1800" b="1" dirty="0">
                <a:latin typeface="Georgia" panose="02040502050405020303" pitchFamily="18" charset="0"/>
              </a:rPr>
              <a:t>Infomöten</a:t>
            </a:r>
            <a:r>
              <a:rPr lang="sv-SE" sz="1800" dirty="0">
                <a:latin typeface="Georgia" panose="02040502050405020303" pitchFamily="18" charset="0"/>
              </a:rPr>
              <a:t> </a:t>
            </a:r>
            <a:r>
              <a:rPr lang="sv-SE" sz="1800" b="1" dirty="0">
                <a:latin typeface="Georgia" panose="02040502050405020303" pitchFamily="18" charset="0"/>
              </a:rPr>
              <a:t>2024</a:t>
            </a:r>
            <a:r>
              <a:rPr lang="sv-SE" sz="1800" dirty="0">
                <a:latin typeface="Georgia" panose="02040502050405020303" pitchFamily="18" charset="0"/>
              </a:rPr>
              <a:t>: GR höll två infomöten för intresserade, där både nya och erfarna organisatörer deltog. Mötena gav feedback på det nya upplägget och skapade kontakter.</a:t>
            </a:r>
          </a:p>
          <a:p>
            <a:pPr>
              <a:spcBef>
                <a:spcPts val="0"/>
              </a:spcBef>
            </a:pPr>
            <a:endParaRPr lang="sv-SE" sz="1800" dirty="0">
              <a:latin typeface="Georgia" panose="02040502050405020303" pitchFamily="18" charset="0"/>
            </a:endParaRPr>
          </a:p>
          <a:p>
            <a:pPr>
              <a:spcBef>
                <a:spcPts val="0"/>
              </a:spcBef>
            </a:pPr>
            <a:r>
              <a:rPr lang="sv-SE" sz="1800" dirty="0">
                <a:latin typeface="Georgia" panose="02040502050405020303" pitchFamily="18" charset="0"/>
              </a:rPr>
              <a:t>Allt material finns nu på Avfall Sveriges hemsida under "Inspiration till framgångsrika projekt" och kan laddas ned gratis av medlemmar.</a:t>
            </a:r>
          </a:p>
          <a:p>
            <a:pPr>
              <a:spcBef>
                <a:spcPts val="0"/>
              </a:spcBef>
            </a:pPr>
            <a:endParaRPr lang="sv-SE" sz="1800" dirty="0">
              <a:latin typeface="Georgia" panose="02040502050405020303" pitchFamily="18" charset="0"/>
            </a:endParaRPr>
          </a:p>
          <a:p>
            <a:pPr>
              <a:spcBef>
                <a:spcPts val="0"/>
              </a:spcBef>
            </a:pPr>
            <a:r>
              <a:rPr lang="sv-SE" sz="1800" b="1" dirty="0">
                <a:latin typeface="Georgia" panose="02040502050405020303" pitchFamily="18" charset="0"/>
              </a:rPr>
              <a:t>Organisatörernas</a:t>
            </a:r>
            <a:r>
              <a:rPr lang="sv-SE" sz="1800" dirty="0">
                <a:latin typeface="Georgia" panose="02040502050405020303" pitchFamily="18" charset="0"/>
              </a:rPr>
              <a:t> </a:t>
            </a:r>
            <a:r>
              <a:rPr lang="sv-SE" sz="1800" b="1" dirty="0">
                <a:latin typeface="Georgia" panose="02040502050405020303" pitchFamily="18" charset="0"/>
              </a:rPr>
              <a:t>Uppgifter</a:t>
            </a:r>
            <a:r>
              <a:rPr lang="sv-SE" sz="1800" dirty="0">
                <a:latin typeface="Georgia" panose="02040502050405020303" pitchFamily="18" charset="0"/>
              </a:rPr>
              <a:t>: </a:t>
            </a:r>
          </a:p>
          <a:p>
            <a:pPr lvl="1">
              <a:spcBef>
                <a:spcPts val="0"/>
              </a:spcBef>
            </a:pPr>
            <a:r>
              <a:rPr lang="sv-SE" sz="1800" dirty="0">
                <a:latin typeface="Georgia" panose="02040502050405020303" pitchFamily="18" charset="0"/>
              </a:rPr>
              <a:t>Planera startdatum för tävlingen.</a:t>
            </a:r>
          </a:p>
          <a:p>
            <a:pPr lvl="1">
              <a:spcBef>
                <a:spcPts val="0"/>
              </a:spcBef>
            </a:pPr>
            <a:r>
              <a:rPr lang="sv-SE" sz="1800" dirty="0">
                <a:latin typeface="Georgia" panose="02040502050405020303" pitchFamily="18" charset="0"/>
              </a:rPr>
              <a:t>Rekrytera och utse hushåll.</a:t>
            </a:r>
          </a:p>
          <a:p>
            <a:pPr lvl="1">
              <a:spcBef>
                <a:spcPts val="0"/>
              </a:spcBef>
            </a:pPr>
            <a:r>
              <a:rPr lang="sv-SE" sz="1800" dirty="0">
                <a:latin typeface="Georgia" panose="02040502050405020303" pitchFamily="18" charset="0"/>
              </a:rPr>
              <a:t>Hålla kontakt med hushållen under tävlingen.</a:t>
            </a:r>
          </a:p>
          <a:p>
            <a:pPr lvl="1">
              <a:spcBef>
                <a:spcPts val="0"/>
              </a:spcBef>
            </a:pPr>
            <a:r>
              <a:rPr lang="sv-SE" sz="1800" dirty="0">
                <a:latin typeface="Georgia" panose="02040502050405020303" pitchFamily="18" charset="0"/>
              </a:rPr>
              <a:t>Arrangera tematräffarna.</a:t>
            </a:r>
          </a:p>
          <a:p>
            <a:pPr lvl="1">
              <a:spcBef>
                <a:spcPts val="0"/>
              </a:spcBef>
            </a:pPr>
            <a:r>
              <a:rPr lang="sv-SE" sz="1800" dirty="0">
                <a:latin typeface="Georgia" panose="02040502050405020303" pitchFamily="18" charset="0"/>
              </a:rPr>
              <a:t>Sammanställa vägningar och poäng.</a:t>
            </a:r>
          </a:p>
          <a:p>
            <a:pPr lvl="1">
              <a:spcBef>
                <a:spcPts val="0"/>
              </a:spcBef>
            </a:pPr>
            <a:r>
              <a:rPr lang="sv-SE" sz="1800" dirty="0">
                <a:latin typeface="Georgia" panose="02040502050405020303" pitchFamily="18" charset="0"/>
              </a:rPr>
              <a:t>Utse vinnare av Minimeringsmästarna.</a:t>
            </a:r>
          </a:p>
        </p:txBody>
      </p:sp>
      <p:sp>
        <p:nvSpPr>
          <p:cNvPr id="2" name="Rubrik 2">
            <a:extLst>
              <a:ext uri="{FF2B5EF4-FFF2-40B4-BE49-F238E27FC236}">
                <a16:creationId xmlns:a16="http://schemas.microsoft.com/office/drawing/2014/main" id="{4398B3F3-469C-37D0-ABA1-0E29CF7646D7}"/>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Så organiserar du tävlingen</a:t>
            </a:r>
            <a:endParaRPr lang="sv-SE" sz="4800" b="1" dirty="0">
              <a:solidFill>
                <a:srgbClr val="0F6B69"/>
              </a:solidFill>
              <a:latin typeface="Georgia" panose="02040502050405020303" pitchFamily="18" charset="0"/>
            </a:endParaRPr>
          </a:p>
        </p:txBody>
      </p:sp>
      <p:pic>
        <p:nvPicPr>
          <p:cNvPr id="5" name="Platshållare för bild 5">
            <a:extLst>
              <a:ext uri="{FF2B5EF4-FFF2-40B4-BE49-F238E27FC236}">
                <a16:creationId xmlns:a16="http://schemas.microsoft.com/office/drawing/2014/main" id="{A134A2A0-3C39-CEAE-246D-4B2CCE0227BE}"/>
              </a:ext>
            </a:extLst>
          </p:cNvPr>
          <p:cNvPicPr>
            <a:picLocks noChangeAspect="1"/>
          </p:cNvPicPr>
          <p:nvPr/>
        </p:nvPicPr>
        <p:blipFill rotWithShape="1">
          <a:blip r:embed="rId3"/>
          <a:srcRect l="-250" t="1" r="998" b="2276"/>
          <a:stretch/>
        </p:blipFill>
        <p:spPr>
          <a:xfrm>
            <a:off x="7531666" y="1355229"/>
            <a:ext cx="4227968" cy="4161298"/>
          </a:xfrm>
          <a:prstGeom prst="rect">
            <a:avLst/>
          </a:prstGeom>
        </p:spPr>
      </p:pic>
    </p:spTree>
    <p:extLst>
      <p:ext uri="{BB962C8B-B14F-4D97-AF65-F5344CB8AC3E}">
        <p14:creationId xmlns:p14="http://schemas.microsoft.com/office/powerpoint/2010/main" val="2849554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998117" y="-420151"/>
            <a:ext cx="8355777" cy="8392862"/>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6176005" y="4392090"/>
            <a:ext cx="4015503" cy="10156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kern="0" dirty="0">
                <a:solidFill>
                  <a:srgbClr val="0F6B69"/>
                </a:solidFill>
              </a:rPr>
              <a:t>MER INFORMATION </a:t>
            </a:r>
            <a:br>
              <a:rPr lang="sv-SE" sz="2000" b="1" kern="0" dirty="0">
                <a:solidFill>
                  <a:srgbClr val="0F6B69"/>
                </a:solidFill>
              </a:rPr>
            </a:br>
            <a:r>
              <a:rPr lang="sv-SE" sz="2000" dirty="0">
                <a:solidFill>
                  <a:srgbClr val="0F6B69"/>
                </a:solidFill>
              </a:rPr>
              <a:t>Natalie Svensson</a:t>
            </a:r>
          </a:p>
          <a:p>
            <a:r>
              <a:rPr lang="sv-SE" sz="2000" dirty="0">
                <a:solidFill>
                  <a:srgbClr val="0F6B69"/>
                </a:solidFill>
                <a:hlinkClick r:id="rId2">
                  <a:extLst>
                    <a:ext uri="{A12FA001-AC4F-418D-AE19-62706E023703}">
                      <ahyp:hlinkClr xmlns:ahyp="http://schemas.microsoft.com/office/drawing/2018/hyperlinkcolor" val="tx"/>
                    </a:ext>
                  </a:extLst>
                </a:hlinkClick>
              </a:rPr>
              <a:t>natalie.svensson@avfallsverige.se</a:t>
            </a:r>
            <a:endParaRPr lang="sv-SE" sz="2000" dirty="0">
              <a:solidFill>
                <a:srgbClr val="0F6B69"/>
              </a:solidFill>
            </a:endParaRPr>
          </a:p>
        </p:txBody>
      </p:sp>
      <p:cxnSp>
        <p:nvCxnSpPr>
          <p:cNvPr id="2" name="Rak 1">
            <a:extLst>
              <a:ext uri="{FF2B5EF4-FFF2-40B4-BE49-F238E27FC236}">
                <a16:creationId xmlns:a16="http://schemas.microsoft.com/office/drawing/2014/main" id="{8A7A11D4-FD0C-A067-1CF7-A811BCB082D6}"/>
              </a:ext>
            </a:extLst>
          </p:cNvPr>
          <p:cNvCxnSpPr>
            <a:cxnSpLocks/>
          </p:cNvCxnSpPr>
          <p:nvPr/>
        </p:nvCxnSpPr>
        <p:spPr>
          <a:xfrm>
            <a:off x="6094816" y="2095500"/>
            <a:ext cx="0" cy="3691761"/>
          </a:xfrm>
          <a:prstGeom prst="line">
            <a:avLst/>
          </a:prstGeom>
          <a:ln w="57150">
            <a:solidFill>
              <a:srgbClr val="416D6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19BF29D1-13AB-97C0-8639-106F9390BC44}"/>
              </a:ext>
            </a:extLst>
          </p:cNvPr>
          <p:cNvSpPr txBox="1"/>
          <p:nvPr/>
        </p:nvSpPr>
        <p:spPr>
          <a:xfrm>
            <a:off x="6176005" y="2453872"/>
            <a:ext cx="3625019" cy="1569660"/>
          </a:xfrm>
          <a:prstGeom prst="rect">
            <a:avLst/>
          </a:prstGeom>
          <a:noFill/>
        </p:spPr>
        <p:txBody>
          <a:bodyPr wrap="square">
            <a:spAutoFit/>
          </a:bodyPr>
          <a:lstStyle/>
          <a:p>
            <a:r>
              <a:rPr lang="sv-SE" sz="2000" b="1" kern="0" dirty="0">
                <a:solidFill>
                  <a:srgbClr val="0F6B69"/>
                </a:solidFill>
              </a:rPr>
              <a:t>RAPPORTEN FINNS FÖR NEDLADDNING </a:t>
            </a:r>
            <a:br>
              <a:rPr lang="sv-SE" sz="2000" kern="0" dirty="0">
                <a:solidFill>
                  <a:srgbClr val="0F6B69"/>
                </a:solidFill>
              </a:rPr>
            </a:br>
            <a:r>
              <a:rPr lang="sv-SE" i="1" kern="0" dirty="0">
                <a:solidFill>
                  <a:srgbClr val="0F6B69"/>
                </a:solidFill>
              </a:rPr>
              <a:t>(kostnadsfritt för Avfall Sveriges medlemmar) </a:t>
            </a:r>
            <a:br>
              <a:rPr lang="sv-SE" kern="0" dirty="0">
                <a:solidFill>
                  <a:srgbClr val="0F6B69"/>
                </a:solidFill>
              </a:rPr>
            </a:br>
            <a:r>
              <a:rPr lang="sv-SE" sz="2000" kern="0" dirty="0">
                <a:solidFill>
                  <a:srgbClr val="0F6B69"/>
                </a:solidFill>
              </a:rPr>
              <a:t>på </a:t>
            </a:r>
            <a:r>
              <a:rPr lang="sv-SE" sz="2000" b="1" kern="0" dirty="0">
                <a:solidFill>
                  <a:srgbClr val="0F6B69"/>
                </a:solidFill>
                <a:hlinkClick r:id="rId3">
                  <a:extLst>
                    <a:ext uri="{A12FA001-AC4F-418D-AE19-62706E023703}">
                      <ahyp:hlinkClr xmlns:ahyp="http://schemas.microsoft.com/office/drawing/2018/hyperlinkcolor" val="tx"/>
                    </a:ext>
                  </a:extLst>
                </a:hlinkClick>
              </a:rPr>
              <a:t>Avfall Sveriges hemsida</a:t>
            </a:r>
            <a:endParaRPr lang="sv-SE" sz="2000" b="1" kern="0" dirty="0">
              <a:solidFill>
                <a:srgbClr val="0F6B69"/>
              </a:solidFill>
            </a:endParaRPr>
          </a:p>
        </p:txBody>
      </p:sp>
      <p:sp>
        <p:nvSpPr>
          <p:cNvPr id="16" name="Rektangel 15">
            <a:extLst>
              <a:ext uri="{FF2B5EF4-FFF2-40B4-BE49-F238E27FC236}">
                <a16:creationId xmlns:a16="http://schemas.microsoft.com/office/drawing/2014/main" id="{10CF6F9A-F1BF-0ABA-2B4D-A427CCAC69EE}"/>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19440B7-162A-35CD-ADF0-7DE6D2C3A07B}"/>
              </a:ext>
            </a:extLst>
          </p:cNvPr>
          <p:cNvSpPr txBox="1"/>
          <p:nvPr/>
        </p:nvSpPr>
        <p:spPr>
          <a:xfrm>
            <a:off x="3300625" y="1255136"/>
            <a:ext cx="5588388" cy="707886"/>
          </a:xfrm>
          <a:prstGeom prst="rect">
            <a:avLst/>
          </a:prstGeom>
          <a:noFill/>
        </p:spPr>
        <p:txBody>
          <a:bodyPr wrap="none" rtlCol="0">
            <a:spAutoFit/>
          </a:bodyPr>
          <a:lstStyle/>
          <a:p>
            <a:pPr algn="ctr"/>
            <a:r>
              <a:rPr lang="sv-SE" sz="4000" b="1" dirty="0">
                <a:solidFill>
                  <a:srgbClr val="0F6B69"/>
                </a:solidFill>
                <a:latin typeface="Georgia" panose="02040502050405020303" pitchFamily="18" charset="0"/>
              </a:rPr>
              <a:t>Rapportinformation</a:t>
            </a:r>
            <a:endParaRPr lang="sv-SE" sz="4400" b="1" dirty="0">
              <a:solidFill>
                <a:srgbClr val="0F6B69"/>
              </a:solidFill>
              <a:latin typeface="Georgia" panose="02040502050405020303" pitchFamily="18" charset="0"/>
            </a:endParaRPr>
          </a:p>
        </p:txBody>
      </p:sp>
      <p:pic>
        <p:nvPicPr>
          <p:cNvPr id="6" name="Platshållare för bild 5" descr="En bild som visar mönster, stygn&#10;&#10;Automatiskt genererad beskrivning">
            <a:extLst>
              <a:ext uri="{FF2B5EF4-FFF2-40B4-BE49-F238E27FC236}">
                <a16:creationId xmlns:a16="http://schemas.microsoft.com/office/drawing/2014/main" id="{EB48BD46-EFFD-4B3B-3085-7DFB21BFEEA2}"/>
              </a:ext>
            </a:extLst>
          </p:cNvPr>
          <p:cNvPicPr>
            <a:picLocks noGrp="1" noChangeAspect="1"/>
          </p:cNvPicPr>
          <p:nvPr>
            <p:ph type="pic" sz="quarter" idx="11"/>
          </p:nvPr>
        </p:nvPicPr>
        <p:blipFill>
          <a:blip r:embed="rId4"/>
          <a:srcRect/>
          <a:stretch>
            <a:fillRect/>
          </a:stretch>
        </p:blipFill>
        <p:spPr/>
      </p:pic>
    </p:spTree>
    <p:extLst>
      <p:ext uri="{BB962C8B-B14F-4D97-AF65-F5344CB8AC3E}">
        <p14:creationId xmlns:p14="http://schemas.microsoft.com/office/powerpoint/2010/main" val="15021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197EAF60-8526-38FE-8132-E01A1ADB6FE2}"/>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Underrubrik 2">
            <a:extLst>
              <a:ext uri="{FF2B5EF4-FFF2-40B4-BE49-F238E27FC236}">
                <a16:creationId xmlns:a16="http://schemas.microsoft.com/office/drawing/2014/main" id="{AD0D48FF-D1B6-E84E-AA82-E77ADDBEF91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7" name="textruta 6">
            <a:extLst>
              <a:ext uri="{FF2B5EF4-FFF2-40B4-BE49-F238E27FC236}">
                <a16:creationId xmlns:a16="http://schemas.microsoft.com/office/drawing/2014/main" id="{BFED93B9-C310-48FB-9657-E75C0A9A3917}"/>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spTree>
    <p:extLst>
      <p:ext uri="{BB962C8B-B14F-4D97-AF65-F5344CB8AC3E}">
        <p14:creationId xmlns:p14="http://schemas.microsoft.com/office/powerpoint/2010/main" val="166346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vfallSverige-tema_2024">
  <a:themeElements>
    <a:clrScheme name="Egen 1">
      <a:dk1>
        <a:srgbClr val="F6F1E3"/>
      </a:dk1>
      <a:lt1>
        <a:srgbClr val="F6F1E3"/>
      </a:lt1>
      <a:dk2>
        <a:srgbClr val="103140"/>
      </a:dk2>
      <a:lt2>
        <a:srgbClr val="609291"/>
      </a:lt2>
      <a:accent1>
        <a:srgbClr val="004763"/>
      </a:accent1>
      <a:accent2>
        <a:srgbClr val="821946"/>
      </a:accent2>
      <a:accent3>
        <a:srgbClr val="C2A245"/>
      </a:accent3>
      <a:accent4>
        <a:srgbClr val="006665"/>
      </a:accent4>
      <a:accent5>
        <a:srgbClr val="AC6878"/>
      </a:accent5>
      <a:accent6>
        <a:srgbClr val="A6BDBC"/>
      </a:accent6>
      <a:hlink>
        <a:srgbClr val="FFFFFE"/>
      </a:hlink>
      <a:folHlink>
        <a:srgbClr val="C2A14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fallSverige-tema_2024" id="{0F61DB9F-CC24-E949-9ECC-8A63C56D5AD4}" vid="{0493E724-BEB4-AA4C-A1A9-BC69AAEC2AAF}"/>
    </a:ext>
  </a:extLst>
</a:theme>
</file>

<file path=ppt/theme/theme2.xml><?xml version="1.0" encoding="utf-8"?>
<a:theme xmlns:a="http://schemas.openxmlformats.org/drawingml/2006/main" name="Anpassad formgivning">
  <a:themeElements>
    <a:clrScheme name="AvfallSverige_2023">
      <a:dk1>
        <a:srgbClr val="416D6E"/>
      </a:dk1>
      <a:lt1>
        <a:srgbClr val="F9F4E5"/>
      </a:lt1>
      <a:dk2>
        <a:srgbClr val="103140"/>
      </a:dk2>
      <a:lt2>
        <a:srgbClr val="609291"/>
      </a:lt2>
      <a:accent1>
        <a:srgbClr val="004764"/>
      </a:accent1>
      <a:accent2>
        <a:srgbClr val="831A45"/>
      </a:accent2>
      <a:accent3>
        <a:srgbClr val="C2A145"/>
      </a:accent3>
      <a:accent4>
        <a:srgbClr val="3D7994"/>
      </a:accent4>
      <a:accent5>
        <a:srgbClr val="AC6878"/>
      </a:accent5>
      <a:accent6>
        <a:srgbClr val="A6BEBC"/>
      </a:accent6>
      <a:hlink>
        <a:srgbClr val="566876"/>
      </a:hlink>
      <a:folHlink>
        <a:srgbClr val="D9C08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1937E4B-FD77-4942-B26E-18D77C9E71E0}" vid="{10F68DB1-7EB1-154B-AB2A-F5AF1C0F454B}"/>
    </a:ext>
  </a:extLst>
</a:theme>
</file>

<file path=ppt/theme/theme3.xml><?xml version="1.0" encoding="utf-8"?>
<a:theme xmlns:a="http://schemas.openxmlformats.org/drawingml/2006/main" name="RappPresTheme">
  <a:themeElements>
    <a:clrScheme name="AVS_2024">
      <a:dk1>
        <a:srgbClr val="F6F1E3"/>
      </a:dk1>
      <a:lt1>
        <a:srgbClr val="F6F1E3"/>
      </a:lt1>
      <a:dk2>
        <a:srgbClr val="103140"/>
      </a:dk2>
      <a:lt2>
        <a:srgbClr val="609291"/>
      </a:lt2>
      <a:accent1>
        <a:srgbClr val="004763"/>
      </a:accent1>
      <a:accent2>
        <a:srgbClr val="821946"/>
      </a:accent2>
      <a:accent3>
        <a:srgbClr val="C2A245"/>
      </a:accent3>
      <a:accent4>
        <a:srgbClr val="006665"/>
      </a:accent4>
      <a:accent5>
        <a:srgbClr val="AC6878"/>
      </a:accent5>
      <a:accent6>
        <a:srgbClr val="A6BDBC"/>
      </a:accent6>
      <a:hlink>
        <a:srgbClr val="FFFFFE"/>
      </a:hlink>
      <a:folHlink>
        <a:srgbClr val="C2A14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PresTheme" id="{CDF69AD6-132C-A047-843E-FD84634DF0ED}" vid="{AF8B2B26-F09B-B143-9F7D-17FE9B3C2020}"/>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AvfallSverige-tema_2024</Template>
  <TotalTime>2</TotalTime>
  <Words>502</Words>
  <Application>Microsoft Macintosh PowerPoint</Application>
  <PresentationFormat>Bredbild</PresentationFormat>
  <Paragraphs>56</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9</vt:i4>
      </vt:variant>
    </vt:vector>
  </HeadingPairs>
  <TitlesOfParts>
    <vt:vector size="17" baseType="lpstr">
      <vt:lpstr>Arial</vt:lpstr>
      <vt:lpstr>Calibri</vt:lpstr>
      <vt:lpstr>Georgia</vt:lpstr>
      <vt:lpstr>Systemtypsnitt normalt</vt:lpstr>
      <vt:lpstr>Wingdings</vt:lpstr>
      <vt:lpstr>AvfallSverige-tema_2024</vt:lpstr>
      <vt:lpstr>Anpassad formgivning</vt:lpstr>
      <vt:lpstr>RappPresTheme</vt:lpstr>
      <vt:lpstr>Minimeringsmästarna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subject/>
  <dc:creator>Eddie Nyberg</dc:creator>
  <cp:keywords/>
  <dc:description/>
  <cp:lastModifiedBy>Jessica Christiansen</cp:lastModifiedBy>
  <cp:revision>5</cp:revision>
  <dcterms:created xsi:type="dcterms:W3CDTF">2022-12-19T08:15:27Z</dcterms:created>
  <dcterms:modified xsi:type="dcterms:W3CDTF">2024-10-10T12:20:50Z</dcterms:modified>
  <cp:category/>
</cp:coreProperties>
</file>