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DBD5B-ED06-4D78-B9D2-BF3A088D65BF}" v="37" dt="2021-11-30T13:50:29.174"/>
    <p1510:client id="{81257E43-6402-46B0-91C4-902929BA6334}" v="15" dt="2021-11-30T13:47:12.3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Wehner" userId="eb046205-6c72-44f4-b8c8-ed6d322cc324" providerId="ADAL" clId="{4BE812F9-2B37-4C78-A3CA-990894FB1A19}"/>
    <pc:docChg chg="undo redo custSel modSld">
      <pc:chgData name="Jessica Wehner" userId="eb046205-6c72-44f4-b8c8-ed6d322cc324" providerId="ADAL" clId="{4BE812F9-2B37-4C78-A3CA-990894FB1A19}" dt="2021-11-26T12:00:06.562" v="273" actId="12"/>
      <pc:docMkLst>
        <pc:docMk/>
      </pc:docMkLst>
      <pc:sldChg chg="addSp delSp modSp mod">
        <pc:chgData name="Jessica Wehner" userId="eb046205-6c72-44f4-b8c8-ed6d322cc324" providerId="ADAL" clId="{4BE812F9-2B37-4C78-A3CA-990894FB1A19}" dt="2021-11-26T11:59:34.931" v="223" actId="21"/>
        <pc:sldMkLst>
          <pc:docMk/>
          <pc:sldMk cId="1070780119" sldId="266"/>
        </pc:sldMkLst>
        <pc:spChg chg="mod">
          <ac:chgData name="Jessica Wehner" userId="eb046205-6c72-44f4-b8c8-ed6d322cc324" providerId="ADAL" clId="{4BE812F9-2B37-4C78-A3CA-990894FB1A19}" dt="2021-11-26T11:59:34.931" v="223" actId="21"/>
          <ac:spMkLst>
            <pc:docMk/>
            <pc:sldMk cId="1070780119" sldId="266"/>
            <ac:spMk id="3" creationId="{5A6304C6-AD8C-DA49-A719-7CC886847963}"/>
          </ac:spMkLst>
        </pc:spChg>
        <pc:spChg chg="del">
          <ac:chgData name="Jessica Wehner" userId="eb046205-6c72-44f4-b8c8-ed6d322cc324" providerId="ADAL" clId="{4BE812F9-2B37-4C78-A3CA-990894FB1A19}" dt="2021-11-26T11:48:16.844" v="0"/>
          <ac:spMkLst>
            <pc:docMk/>
            <pc:sldMk cId="1070780119" sldId="266"/>
            <ac:spMk id="4" creationId="{C1D8037C-E04A-F645-8BD9-2762DBB785D1}"/>
          </ac:spMkLst>
        </pc:spChg>
        <pc:spChg chg="add del mod">
          <ac:chgData name="Jessica Wehner" userId="eb046205-6c72-44f4-b8c8-ed6d322cc324" providerId="ADAL" clId="{4BE812F9-2B37-4C78-A3CA-990894FB1A19}" dt="2021-11-26T11:49:18.017" v="6"/>
          <ac:spMkLst>
            <pc:docMk/>
            <pc:sldMk cId="1070780119" sldId="266"/>
            <ac:spMk id="7" creationId="{65591773-FE11-485A-AE8C-FE4CF7ABE9CB}"/>
          </ac:spMkLst>
        </pc:spChg>
        <pc:picChg chg="add del mod">
          <ac:chgData name="Jessica Wehner" userId="eb046205-6c72-44f4-b8c8-ed6d322cc324" providerId="ADAL" clId="{4BE812F9-2B37-4C78-A3CA-990894FB1A19}" dt="2021-11-26T11:49:13.728" v="3" actId="478"/>
          <ac:picMkLst>
            <pc:docMk/>
            <pc:sldMk cId="1070780119" sldId="266"/>
            <ac:picMk id="5" creationId="{80388FCC-5561-4690-B8BD-6379EF52DE39}"/>
          </ac:picMkLst>
        </pc:picChg>
        <pc:picChg chg="add del mod">
          <ac:chgData name="Jessica Wehner" userId="eb046205-6c72-44f4-b8c8-ed6d322cc324" providerId="ADAL" clId="{4BE812F9-2B37-4C78-A3CA-990894FB1A19}" dt="2021-11-26T11:49:16.256" v="5" actId="21"/>
          <ac:picMkLst>
            <pc:docMk/>
            <pc:sldMk cId="1070780119" sldId="266"/>
            <ac:picMk id="8" creationId="{EAD85B4A-88C6-40F2-9265-4942CF1BA855}"/>
          </ac:picMkLst>
        </pc:picChg>
        <pc:picChg chg="add mod modCrop">
          <ac:chgData name="Jessica Wehner" userId="eb046205-6c72-44f4-b8c8-ed6d322cc324" providerId="ADAL" clId="{4BE812F9-2B37-4C78-A3CA-990894FB1A19}" dt="2021-11-26T11:50:02.249" v="11" actId="18131"/>
          <ac:picMkLst>
            <pc:docMk/>
            <pc:sldMk cId="1070780119" sldId="266"/>
            <ac:picMk id="9" creationId="{28817FF8-6E8B-4B8F-86FD-59A7C7F72893}"/>
          </ac:picMkLst>
        </pc:picChg>
      </pc:sldChg>
      <pc:sldChg chg="modSp mod">
        <pc:chgData name="Jessica Wehner" userId="eb046205-6c72-44f4-b8c8-ed6d322cc324" providerId="ADAL" clId="{4BE812F9-2B37-4C78-A3CA-990894FB1A19}" dt="2021-11-26T11:59:55.384" v="272" actId="20577"/>
        <pc:sldMkLst>
          <pc:docMk/>
          <pc:sldMk cId="1183912390" sldId="267"/>
        </pc:sldMkLst>
        <pc:spChg chg="mod">
          <ac:chgData name="Jessica Wehner" userId="eb046205-6c72-44f4-b8c8-ed6d322cc324" providerId="ADAL" clId="{4BE812F9-2B37-4C78-A3CA-990894FB1A19}" dt="2021-11-26T11:59:55.384" v="272" actId="20577"/>
          <ac:spMkLst>
            <pc:docMk/>
            <pc:sldMk cId="1183912390" sldId="267"/>
            <ac:spMk id="3" creationId="{687D9A21-1E20-9246-B39A-E6E61DCD37E4}"/>
          </ac:spMkLst>
        </pc:spChg>
      </pc:sldChg>
      <pc:sldChg chg="modSp mod">
        <pc:chgData name="Jessica Wehner" userId="eb046205-6c72-44f4-b8c8-ed6d322cc324" providerId="ADAL" clId="{4BE812F9-2B37-4C78-A3CA-990894FB1A19}" dt="2021-11-26T12:00:06.562" v="273" actId="12"/>
        <pc:sldMkLst>
          <pc:docMk/>
          <pc:sldMk cId="871741531" sldId="268"/>
        </pc:sldMkLst>
        <pc:spChg chg="mod">
          <ac:chgData name="Jessica Wehner" userId="eb046205-6c72-44f4-b8c8-ed6d322cc324" providerId="ADAL" clId="{4BE812F9-2B37-4C78-A3CA-990894FB1A19}" dt="2021-11-26T12:00:06.562" v="273" actId="12"/>
          <ac:spMkLst>
            <pc:docMk/>
            <pc:sldMk cId="871741531" sldId="268"/>
            <ac:spMk id="3" creationId="{1F5EF221-8C43-1E4F-8D84-27D8FEA14357}"/>
          </ac:spMkLst>
        </pc:spChg>
      </pc:sldChg>
    </pc:docChg>
  </pc:docChgLst>
  <pc:docChgLst>
    <pc:chgData name="Andreas Hanning" userId="b2fccb2b-4277-4d89-a517-e0e928e9f3d8" providerId="ADAL" clId="{0BFDBD5B-ED06-4D78-B9D2-BF3A088D65BF}"/>
    <pc:docChg chg="custSel addSld delSld modSld">
      <pc:chgData name="Andreas Hanning" userId="b2fccb2b-4277-4d89-a517-e0e928e9f3d8" providerId="ADAL" clId="{0BFDBD5B-ED06-4D78-B9D2-BF3A088D65BF}" dt="2021-11-30T14:08:12.761" v="125" actId="6549"/>
      <pc:docMkLst>
        <pc:docMk/>
      </pc:docMkLst>
      <pc:sldChg chg="modSp mod">
        <pc:chgData name="Andreas Hanning" userId="b2fccb2b-4277-4d89-a517-e0e928e9f3d8" providerId="ADAL" clId="{0BFDBD5B-ED06-4D78-B9D2-BF3A088D65BF}" dt="2021-11-30T14:06:53.792" v="86" actId="20577"/>
        <pc:sldMkLst>
          <pc:docMk/>
          <pc:sldMk cId="1070780119" sldId="266"/>
        </pc:sldMkLst>
        <pc:spChg chg="mod">
          <ac:chgData name="Andreas Hanning" userId="b2fccb2b-4277-4d89-a517-e0e928e9f3d8" providerId="ADAL" clId="{0BFDBD5B-ED06-4D78-B9D2-BF3A088D65BF}" dt="2021-11-30T14:06:53.792" v="86" actId="20577"/>
          <ac:spMkLst>
            <pc:docMk/>
            <pc:sldMk cId="1070780119" sldId="266"/>
            <ac:spMk id="3" creationId="{5A6304C6-AD8C-DA49-A719-7CC886847963}"/>
          </ac:spMkLst>
        </pc:spChg>
      </pc:sldChg>
      <pc:sldChg chg="addSp delSp modSp mod">
        <pc:chgData name="Andreas Hanning" userId="b2fccb2b-4277-4d89-a517-e0e928e9f3d8" providerId="ADAL" clId="{0BFDBD5B-ED06-4D78-B9D2-BF3A088D65BF}" dt="2021-11-30T14:07:43.666" v="122" actId="947"/>
        <pc:sldMkLst>
          <pc:docMk/>
          <pc:sldMk cId="1183912390" sldId="267"/>
        </pc:sldMkLst>
        <pc:spChg chg="mod">
          <ac:chgData name="Andreas Hanning" userId="b2fccb2b-4277-4d89-a517-e0e928e9f3d8" providerId="ADAL" clId="{0BFDBD5B-ED06-4D78-B9D2-BF3A088D65BF}" dt="2021-11-30T14:07:43.666" v="122" actId="947"/>
          <ac:spMkLst>
            <pc:docMk/>
            <pc:sldMk cId="1183912390" sldId="267"/>
            <ac:spMk id="3" creationId="{687D9A21-1E20-9246-B39A-E6E61DCD37E4}"/>
          </ac:spMkLst>
        </pc:spChg>
        <pc:spChg chg="add del">
          <ac:chgData name="Andreas Hanning" userId="b2fccb2b-4277-4d89-a517-e0e928e9f3d8" providerId="ADAL" clId="{0BFDBD5B-ED06-4D78-B9D2-BF3A088D65BF}" dt="2021-11-30T13:49:44.362" v="17"/>
          <ac:spMkLst>
            <pc:docMk/>
            <pc:sldMk cId="1183912390" sldId="267"/>
            <ac:spMk id="4" creationId="{AD10E139-71E2-6F4B-8C4D-8D198283C89B}"/>
          </ac:spMkLst>
        </pc:spChg>
        <pc:spChg chg="add del mod">
          <ac:chgData name="Andreas Hanning" userId="b2fccb2b-4277-4d89-a517-e0e928e9f3d8" providerId="ADAL" clId="{0BFDBD5B-ED06-4D78-B9D2-BF3A088D65BF}" dt="2021-11-30T13:50:03.823" v="20"/>
          <ac:spMkLst>
            <pc:docMk/>
            <pc:sldMk cId="1183912390" sldId="267"/>
            <ac:spMk id="8" creationId="{7382AA52-4FDE-4E71-823E-AA74B30AA6B9}"/>
          </ac:spMkLst>
        </pc:spChg>
        <pc:spChg chg="add del mod">
          <ac:chgData name="Andreas Hanning" userId="b2fccb2b-4277-4d89-a517-e0e928e9f3d8" providerId="ADAL" clId="{0BFDBD5B-ED06-4D78-B9D2-BF3A088D65BF}" dt="2021-11-30T13:50:27.200" v="25"/>
          <ac:spMkLst>
            <pc:docMk/>
            <pc:sldMk cId="1183912390" sldId="267"/>
            <ac:spMk id="11" creationId="{D797E253-A074-4CDB-8E3E-C445AA074D89}"/>
          </ac:spMkLst>
        </pc:spChg>
        <pc:graphicFrameChg chg="add mod">
          <ac:chgData name="Andreas Hanning" userId="b2fccb2b-4277-4d89-a517-e0e928e9f3d8" providerId="ADAL" clId="{0BFDBD5B-ED06-4D78-B9D2-BF3A088D65BF}" dt="2021-11-30T13:45:40.709" v="15"/>
          <ac:graphicFrameMkLst>
            <pc:docMk/>
            <pc:sldMk cId="1183912390" sldId="267"/>
            <ac:graphicFrameMk id="5" creationId="{15698371-CEE2-4E7F-8B80-00E809C4D780}"/>
          </ac:graphicFrameMkLst>
        </pc:graphicFrameChg>
        <pc:graphicFrameChg chg="add del mod">
          <ac:chgData name="Andreas Hanning" userId="b2fccb2b-4277-4d89-a517-e0e928e9f3d8" providerId="ADAL" clId="{0BFDBD5B-ED06-4D78-B9D2-BF3A088D65BF}" dt="2021-11-30T13:50:01.565" v="18" actId="478"/>
          <ac:graphicFrameMkLst>
            <pc:docMk/>
            <pc:sldMk cId="1183912390" sldId="267"/>
            <ac:graphicFrameMk id="6" creationId="{C4E26B20-C247-420C-9D69-FB4992A01832}"/>
          </ac:graphicFrameMkLst>
        </pc:graphicFrameChg>
        <pc:graphicFrameChg chg="add del mod">
          <ac:chgData name="Andreas Hanning" userId="b2fccb2b-4277-4d89-a517-e0e928e9f3d8" providerId="ADAL" clId="{0BFDBD5B-ED06-4D78-B9D2-BF3A088D65BF}" dt="2021-11-30T13:50:25.567" v="23" actId="478"/>
          <ac:graphicFrameMkLst>
            <pc:docMk/>
            <pc:sldMk cId="1183912390" sldId="267"/>
            <ac:graphicFrameMk id="9" creationId="{15698371-CEE2-4E7F-8B80-00E809C4D780}"/>
          </ac:graphicFrameMkLst>
        </pc:graphicFrameChg>
        <pc:graphicFrameChg chg="add mod">
          <ac:chgData name="Andreas Hanning" userId="b2fccb2b-4277-4d89-a517-e0e928e9f3d8" providerId="ADAL" clId="{0BFDBD5B-ED06-4D78-B9D2-BF3A088D65BF}" dt="2021-11-30T13:50:27.200" v="25"/>
          <ac:graphicFrameMkLst>
            <pc:docMk/>
            <pc:sldMk cId="1183912390" sldId="267"/>
            <ac:graphicFrameMk id="12" creationId="{15698371-CEE2-4E7F-8B80-00E809C4D780}"/>
          </ac:graphicFrameMkLst>
        </pc:graphicFrameChg>
      </pc:sldChg>
      <pc:sldChg chg="addSp delSp modSp mod">
        <pc:chgData name="Andreas Hanning" userId="b2fccb2b-4277-4d89-a517-e0e928e9f3d8" providerId="ADAL" clId="{0BFDBD5B-ED06-4D78-B9D2-BF3A088D65BF}" dt="2021-11-30T14:08:12.761" v="125" actId="6549"/>
        <pc:sldMkLst>
          <pc:docMk/>
          <pc:sldMk cId="871741531" sldId="268"/>
        </pc:sldMkLst>
        <pc:spChg chg="mod">
          <ac:chgData name="Andreas Hanning" userId="b2fccb2b-4277-4d89-a517-e0e928e9f3d8" providerId="ADAL" clId="{0BFDBD5B-ED06-4D78-B9D2-BF3A088D65BF}" dt="2021-11-30T14:08:12.761" v="125" actId="6549"/>
          <ac:spMkLst>
            <pc:docMk/>
            <pc:sldMk cId="871741531" sldId="268"/>
            <ac:spMk id="3" creationId="{1F5EF221-8C43-1E4F-8D84-27D8FEA14357}"/>
          </ac:spMkLst>
        </pc:spChg>
        <pc:spChg chg="del">
          <ac:chgData name="Andreas Hanning" userId="b2fccb2b-4277-4d89-a517-e0e928e9f3d8" providerId="ADAL" clId="{0BFDBD5B-ED06-4D78-B9D2-BF3A088D65BF}" dt="2021-11-30T13:43:46.792" v="8"/>
          <ac:spMkLst>
            <pc:docMk/>
            <pc:sldMk cId="871741531" sldId="268"/>
            <ac:spMk id="4" creationId="{B9FD2E4E-5D9B-E142-BF31-A5E7F3F88FA7}"/>
          </ac:spMkLst>
        </pc:spChg>
        <pc:graphicFrameChg chg="add mod">
          <ac:chgData name="Andreas Hanning" userId="b2fccb2b-4277-4d89-a517-e0e928e9f3d8" providerId="ADAL" clId="{0BFDBD5B-ED06-4D78-B9D2-BF3A088D65BF}" dt="2021-11-30T13:44:14.982" v="12" actId="404"/>
          <ac:graphicFrameMkLst>
            <pc:docMk/>
            <pc:sldMk cId="871741531" sldId="268"/>
            <ac:graphicFrameMk id="5" creationId="{DC48712F-50F1-4C65-A218-A50A686D4730}"/>
          </ac:graphicFrameMkLst>
        </pc:graphicFrameChg>
      </pc:sldChg>
      <pc:sldChg chg="addSp modSp new del mod">
        <pc:chgData name="Andreas Hanning" userId="b2fccb2b-4277-4d89-a517-e0e928e9f3d8" providerId="ADAL" clId="{0BFDBD5B-ED06-4D78-B9D2-BF3A088D65BF}" dt="2021-11-29T18:19:11.886" v="6" actId="2696"/>
        <pc:sldMkLst>
          <pc:docMk/>
          <pc:sldMk cId="2467613401" sldId="270"/>
        </pc:sldMkLst>
        <pc:graphicFrameChg chg="add mod modGraphic">
          <ac:chgData name="Andreas Hanning" userId="b2fccb2b-4277-4d89-a517-e0e928e9f3d8" providerId="ADAL" clId="{0BFDBD5B-ED06-4D78-B9D2-BF3A088D65BF}" dt="2021-11-29T18:06:04.867" v="5"/>
          <ac:graphicFrameMkLst>
            <pc:docMk/>
            <pc:sldMk cId="2467613401" sldId="270"/>
            <ac:graphicFrameMk id="5" creationId="{C46FEBCC-EDE7-4035-80A9-C2A44F392434}"/>
          </ac:graphicFrameMkLst>
        </pc:graphicFrameChg>
      </pc:sldChg>
    </pc:docChg>
  </pc:docChgLst>
  <pc:docChgLst>
    <pc:chgData name="Jessica Wehner" userId="eb046205-6c72-44f4-b8c8-ed6d322cc324" providerId="ADAL" clId="{81257E43-6402-46B0-91C4-902929BA6334}"/>
    <pc:docChg chg="undo custSel modSld">
      <pc:chgData name="Jessica Wehner" userId="eb046205-6c72-44f4-b8c8-ed6d322cc324" providerId="ADAL" clId="{81257E43-6402-46B0-91C4-902929BA6334}" dt="2021-12-01T13:30:05.987" v="568" actId="20577"/>
      <pc:docMkLst>
        <pc:docMk/>
      </pc:docMkLst>
      <pc:sldChg chg="addSp delSp modSp">
        <pc:chgData name="Jessica Wehner" userId="eb046205-6c72-44f4-b8c8-ed6d322cc324" providerId="ADAL" clId="{81257E43-6402-46B0-91C4-902929BA6334}" dt="2021-11-29T08:56:53.651" v="133"/>
        <pc:sldMkLst>
          <pc:docMk/>
          <pc:sldMk cId="2070675825" sldId="265"/>
        </pc:sldMkLst>
        <pc:spChg chg="del">
          <ac:chgData name="Jessica Wehner" userId="eb046205-6c72-44f4-b8c8-ed6d322cc324" providerId="ADAL" clId="{81257E43-6402-46B0-91C4-902929BA6334}" dt="2021-11-29T08:56:53.651" v="133"/>
          <ac:spMkLst>
            <pc:docMk/>
            <pc:sldMk cId="2070675825" sldId="265"/>
            <ac:spMk id="6" creationId="{A81EBA25-F9FC-9444-8372-339677D02A04}"/>
          </ac:spMkLst>
        </pc:spChg>
        <pc:picChg chg="add mod">
          <ac:chgData name="Jessica Wehner" userId="eb046205-6c72-44f4-b8c8-ed6d322cc324" providerId="ADAL" clId="{81257E43-6402-46B0-91C4-902929BA6334}" dt="2021-11-29T08:56:53.651" v="133"/>
          <ac:picMkLst>
            <pc:docMk/>
            <pc:sldMk cId="2070675825" sldId="265"/>
            <ac:picMk id="5" creationId="{D7E911ED-91A5-4764-86AE-0C9C4E80BF8F}"/>
          </ac:picMkLst>
        </pc:picChg>
      </pc:sldChg>
      <pc:sldChg chg="addSp delSp modSp mod">
        <pc:chgData name="Jessica Wehner" userId="eb046205-6c72-44f4-b8c8-ed6d322cc324" providerId="ADAL" clId="{81257E43-6402-46B0-91C4-902929BA6334}" dt="2021-12-01T13:30:05.987" v="568" actId="20577"/>
        <pc:sldMkLst>
          <pc:docMk/>
          <pc:sldMk cId="1070780119" sldId="266"/>
        </pc:sldMkLst>
        <pc:spChg chg="mod">
          <ac:chgData name="Jessica Wehner" userId="eb046205-6c72-44f4-b8c8-ed6d322cc324" providerId="ADAL" clId="{81257E43-6402-46B0-91C4-902929BA6334}" dt="2021-12-01T13:30:05.987" v="568" actId="20577"/>
          <ac:spMkLst>
            <pc:docMk/>
            <pc:sldMk cId="1070780119" sldId="266"/>
            <ac:spMk id="3" creationId="{5A6304C6-AD8C-DA49-A719-7CC886847963}"/>
          </ac:spMkLst>
        </pc:spChg>
        <pc:spChg chg="add del mod">
          <ac:chgData name="Jessica Wehner" userId="eb046205-6c72-44f4-b8c8-ed6d322cc324" providerId="ADAL" clId="{81257E43-6402-46B0-91C4-902929BA6334}" dt="2021-11-30T13:24:02.627" v="564" actId="478"/>
          <ac:spMkLst>
            <pc:docMk/>
            <pc:sldMk cId="1070780119" sldId="266"/>
            <ac:spMk id="5" creationId="{5729F19A-F46E-4B68-9082-F2E99C6EBB19}"/>
          </ac:spMkLst>
        </pc:spChg>
        <pc:picChg chg="add del mod">
          <ac:chgData name="Jessica Wehner" userId="eb046205-6c72-44f4-b8c8-ed6d322cc324" providerId="ADAL" clId="{81257E43-6402-46B0-91C4-902929BA6334}" dt="2021-11-30T13:23:57.349" v="563"/>
          <ac:picMkLst>
            <pc:docMk/>
            <pc:sldMk cId="1070780119" sldId="266"/>
            <ac:picMk id="6" creationId="{68387344-F71E-4B2D-8B56-1DC95377A9CD}"/>
          </ac:picMkLst>
        </pc:picChg>
        <pc:picChg chg="add del mod">
          <ac:chgData name="Jessica Wehner" userId="eb046205-6c72-44f4-b8c8-ed6d322cc324" providerId="ADAL" clId="{81257E43-6402-46B0-91C4-902929BA6334}" dt="2021-11-30T13:23:51.397" v="561" actId="478"/>
          <ac:picMkLst>
            <pc:docMk/>
            <pc:sldMk cId="1070780119" sldId="266"/>
            <ac:picMk id="7" creationId="{E044E5F4-A78B-4C19-9819-72B1C00F568D}"/>
          </ac:picMkLst>
        </pc:picChg>
        <pc:picChg chg="add mod">
          <ac:chgData name="Jessica Wehner" userId="eb046205-6c72-44f4-b8c8-ed6d322cc324" providerId="ADAL" clId="{81257E43-6402-46B0-91C4-902929BA6334}" dt="2021-11-30T13:24:03.363" v="565"/>
          <ac:picMkLst>
            <pc:docMk/>
            <pc:sldMk cId="1070780119" sldId="266"/>
            <ac:picMk id="8" creationId="{F768DB47-6788-4AE9-B7AD-53E883BA42DF}"/>
          </ac:picMkLst>
        </pc:picChg>
        <pc:picChg chg="del">
          <ac:chgData name="Jessica Wehner" userId="eb046205-6c72-44f4-b8c8-ed6d322cc324" providerId="ADAL" clId="{81257E43-6402-46B0-91C4-902929BA6334}" dt="2021-11-29T08:57:09.936" v="134" actId="478"/>
          <ac:picMkLst>
            <pc:docMk/>
            <pc:sldMk cId="1070780119" sldId="266"/>
            <ac:picMk id="9" creationId="{28817FF8-6E8B-4B8F-86FD-59A7C7F72893}"/>
          </ac:picMkLst>
        </pc:picChg>
      </pc:sldChg>
      <pc:sldChg chg="modSp mod">
        <pc:chgData name="Jessica Wehner" userId="eb046205-6c72-44f4-b8c8-ed6d322cc324" providerId="ADAL" clId="{81257E43-6402-46B0-91C4-902929BA6334}" dt="2021-11-29T08:59:35.306" v="198" actId="20577"/>
        <pc:sldMkLst>
          <pc:docMk/>
          <pc:sldMk cId="1183912390" sldId="267"/>
        </pc:sldMkLst>
        <pc:spChg chg="mod">
          <ac:chgData name="Jessica Wehner" userId="eb046205-6c72-44f4-b8c8-ed6d322cc324" providerId="ADAL" clId="{81257E43-6402-46B0-91C4-902929BA6334}" dt="2021-11-29T08:59:35.306" v="198" actId="20577"/>
          <ac:spMkLst>
            <pc:docMk/>
            <pc:sldMk cId="1183912390" sldId="267"/>
            <ac:spMk id="3" creationId="{687D9A21-1E20-9246-B39A-E6E61DCD37E4}"/>
          </ac:spMkLst>
        </pc:spChg>
      </pc:sldChg>
      <pc:sldChg chg="modSp mod">
        <pc:chgData name="Jessica Wehner" userId="eb046205-6c72-44f4-b8c8-ed6d322cc324" providerId="ADAL" clId="{81257E43-6402-46B0-91C4-902929BA6334}" dt="2021-11-30T13:43:14.867" v="567" actId="6549"/>
        <pc:sldMkLst>
          <pc:docMk/>
          <pc:sldMk cId="871741531" sldId="268"/>
        </pc:sldMkLst>
        <pc:spChg chg="mod">
          <ac:chgData name="Jessica Wehner" userId="eb046205-6c72-44f4-b8c8-ed6d322cc324" providerId="ADAL" clId="{81257E43-6402-46B0-91C4-902929BA6334}" dt="2021-11-30T13:43:14.867" v="567" actId="6549"/>
          <ac:spMkLst>
            <pc:docMk/>
            <pc:sldMk cId="871741531" sldId="268"/>
            <ac:spMk id="3" creationId="{1F5EF221-8C43-1E4F-8D84-27D8FEA1435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Hanning\Desktop\AVTA%20ber&#228;kningsverktyg%202021-11-29_ver15%20-%20till%20Avfall%20Sveri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[AVTA beräkningsverktyg 2021-11-29_ver15 - till Avfall Sverige.xlsx]Analys - CO2 och energi!Pivottabell6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Totala utsläpp av koldioxid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 - CO2 och energi'!$BH$214</c:f>
              <c:strCache>
                <c:ptCount val="1"/>
                <c:pt idx="0">
                  <c:v>Summa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'Analys - CO2 och energi'!$BG$215:$BG$221</c:f>
              <c:multiLvlStrCache>
                <c:ptCount val="5"/>
                <c:lvl>
                  <c:pt idx="0">
                    <c:v>Kommundel 2</c:v>
                  </c:pt>
                  <c:pt idx="1">
                    <c:v>Kommundel 3</c:v>
                  </c:pt>
                  <c:pt idx="2">
                    <c:v>Kommundel 1</c:v>
                  </c:pt>
                  <c:pt idx="3">
                    <c:v>Kommundel 4</c:v>
                  </c:pt>
                  <c:pt idx="4">
                    <c:v>Kommundel 5</c:v>
                  </c:pt>
                </c:lvl>
                <c:lvl>
                  <c:pt idx="0">
                    <c:v>Kommun</c:v>
                  </c:pt>
                </c:lvl>
              </c:multiLvlStrCache>
            </c:multiLvlStrRef>
          </c:cat>
          <c:val>
            <c:numRef>
              <c:f>'Analys - CO2 och energi'!$BH$215:$BH$221</c:f>
              <c:numCache>
                <c:formatCode>General</c:formatCode>
                <c:ptCount val="5"/>
                <c:pt idx="0">
                  <c:v>61825.683710812176</c:v>
                </c:pt>
                <c:pt idx="1">
                  <c:v>29256.676217765042</c:v>
                </c:pt>
                <c:pt idx="2">
                  <c:v>5170.0000000000009</c:v>
                </c:pt>
                <c:pt idx="3">
                  <c:v>6826.1656376410474</c:v>
                </c:pt>
                <c:pt idx="4">
                  <c:v>10778.156269959549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3-4E50-9CC6-23D703746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200379400"/>
        <c:axId val="1200386440"/>
      </c:barChart>
      <c:catAx>
        <c:axId val="1200379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0386440"/>
        <c:crosses val="autoZero"/>
        <c:auto val="1"/>
        <c:lblAlgn val="ctr"/>
        <c:lblOffset val="100"/>
        <c:noMultiLvlLbl val="0"/>
      </c:catAx>
      <c:valAx>
        <c:axId val="1200386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 CO</a:t>
                </a:r>
                <a:r>
                  <a:rPr lang="en-US" baseline="-25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0379400"/>
        <c:crosses val="autoZero"/>
        <c:crossBetween val="between"/>
        <c:dispUnits>
          <c:builtInUnit val="thousands"/>
        </c:dispUnits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Utsläpp</a:t>
            </a:r>
            <a:r>
              <a:rPr lang="sv-SE" baseline="0"/>
              <a:t> 2020-2030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'Utsläppsminskning - simulering'!$BB$99</c:f>
              <c:strCache>
                <c:ptCount val="1"/>
                <c:pt idx="0">
                  <c:v>Uppskattade utsläpp före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simulering'!$BH$99:$BR$99</c:f>
              <c:numCache>
                <c:formatCode>0</c:formatCode>
                <c:ptCount val="11"/>
                <c:pt idx="0">
                  <c:v>116133.81547290139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F-4975-8C2A-F61BFC2A95BB}"/>
            </c:ext>
          </c:extLst>
        </c:ser>
        <c:ser>
          <c:idx val="3"/>
          <c:order val="3"/>
          <c:tx>
            <c:strRef>
              <c:f>'Utsläppsminskning - simulering'!$BB$100</c:f>
              <c:strCache>
                <c:ptCount val="1"/>
                <c:pt idx="0">
                  <c:v>Diesel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simulering'!$BH$100:$BR$100</c:f>
              <c:numCache>
                <c:formatCode>General</c:formatCode>
                <c:ptCount val="11"/>
                <c:pt idx="0">
                  <c:v>0</c:v>
                </c:pt>
                <c:pt idx="1">
                  <c:v>72260.028653295129</c:v>
                </c:pt>
                <c:pt idx="2">
                  <c:v>71537.428366762178</c:v>
                </c:pt>
                <c:pt idx="3">
                  <c:v>70822.054083094554</c:v>
                </c:pt>
                <c:pt idx="4">
                  <c:v>70113.833542263601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BF-4975-8C2A-F61BFC2A95BB}"/>
            </c:ext>
          </c:extLst>
        </c:ser>
        <c:ser>
          <c:idx val="4"/>
          <c:order val="4"/>
          <c:tx>
            <c:strRef>
              <c:f>'Utsläppsminskning - simulering'!$BB$101</c:f>
              <c:strCache>
                <c:ptCount val="1"/>
                <c:pt idx="0">
                  <c:v>HVO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simulering'!$BH$101:$BR$101</c:f>
              <c:numCache>
                <c:formatCode>General</c:formatCode>
                <c:ptCount val="11"/>
                <c:pt idx="0">
                  <c:v>0</c:v>
                </c:pt>
                <c:pt idx="1">
                  <c:v>31256.653182882692</c:v>
                </c:pt>
                <c:pt idx="2">
                  <c:v>30944.086651053865</c:v>
                </c:pt>
                <c:pt idx="3">
                  <c:v>30634.645784543325</c:v>
                </c:pt>
                <c:pt idx="4">
                  <c:v>30328.299326697892</c:v>
                </c:pt>
                <c:pt idx="5">
                  <c:v>37364.464770491795</c:v>
                </c:pt>
                <c:pt idx="6">
                  <c:v>36617.17547508196</c:v>
                </c:pt>
                <c:pt idx="7">
                  <c:v>35884.831965580321</c:v>
                </c:pt>
                <c:pt idx="8">
                  <c:v>35167.135326268712</c:v>
                </c:pt>
                <c:pt idx="9">
                  <c:v>34463.792619743333</c:v>
                </c:pt>
                <c:pt idx="10">
                  <c:v>33774.516767348468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BF-4975-8C2A-F61BFC2A95BB}"/>
            </c:ext>
          </c:extLst>
        </c:ser>
        <c:ser>
          <c:idx val="5"/>
          <c:order val="5"/>
          <c:tx>
            <c:strRef>
              <c:f>'Utsläppsminskning - simulering'!$BB$102</c:f>
              <c:strCache>
                <c:ptCount val="1"/>
                <c:pt idx="0">
                  <c:v>Biogas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simulering'!$BH$102:$BR$102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6373.9239863538451</c:v>
                </c:pt>
                <c:pt idx="6">
                  <c:v>6246.4455066267683</c:v>
                </c:pt>
                <c:pt idx="7">
                  <c:v>6121.5165964942325</c:v>
                </c:pt>
                <c:pt idx="8">
                  <c:v>5999.0862645643474</c:v>
                </c:pt>
                <c:pt idx="9">
                  <c:v>5879.1045392730603</c:v>
                </c:pt>
                <c:pt idx="10">
                  <c:v>5761.5224484875989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BF-4975-8C2A-F61BFC2A95BB}"/>
            </c:ext>
          </c:extLst>
        </c:ser>
        <c:ser>
          <c:idx val="6"/>
          <c:order val="6"/>
          <c:tx>
            <c:strRef>
              <c:f>'Utsläppsminskning - simulering'!$BB$103</c:f>
              <c:strCache>
                <c:ptCount val="1"/>
                <c:pt idx="0">
                  <c:v>Vätgas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simulering'!$BH$103:$BR$103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BF-4975-8C2A-F61BFC2A95BB}"/>
            </c:ext>
          </c:extLst>
        </c:ser>
        <c:ser>
          <c:idx val="7"/>
          <c:order val="7"/>
          <c:tx>
            <c:strRef>
              <c:f>'Utsläppsminskning - simulering'!$BB$104</c:f>
              <c:strCache>
                <c:ptCount val="1"/>
                <c:pt idx="0">
                  <c:v>Batteri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simulering'!$BH$104:$BR$104</c:f>
              <c:numCache>
                <c:formatCode>General</c:formatCode>
                <c:ptCount val="11"/>
                <c:pt idx="0">
                  <c:v>0</c:v>
                </c:pt>
                <c:pt idx="1">
                  <c:v>10340.000000000002</c:v>
                </c:pt>
                <c:pt idx="2">
                  <c:v>10236.600000000002</c:v>
                </c:pt>
                <c:pt idx="3">
                  <c:v>10134.234000000002</c:v>
                </c:pt>
                <c:pt idx="4">
                  <c:v>10032.891660000003</c:v>
                </c:pt>
                <c:pt idx="5">
                  <c:v>7946.0501947200009</c:v>
                </c:pt>
                <c:pt idx="6">
                  <c:v>7787.1291908256007</c:v>
                </c:pt>
                <c:pt idx="7">
                  <c:v>7631.3866070090889</c:v>
                </c:pt>
                <c:pt idx="8">
                  <c:v>7478.7588748689068</c:v>
                </c:pt>
                <c:pt idx="9">
                  <c:v>7329.1836973715281</c:v>
                </c:pt>
                <c:pt idx="10">
                  <c:v>7182.6000234240973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BF-4975-8C2A-F61BFC2A9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8482184"/>
        <c:axId val="1318482504"/>
      </c:barChart>
      <c:lineChart>
        <c:grouping val="standard"/>
        <c:varyColors val="0"/>
        <c:ser>
          <c:idx val="0"/>
          <c:order val="0"/>
          <c:tx>
            <c:strRef>
              <c:f>'Utsläppsminskning - simulering'!$BB$97</c:f>
              <c:strCache>
                <c:ptCount val="1"/>
                <c:pt idx="0">
                  <c:v>Ungefärligt delmål utsläpp Sveriges transportsektor 2030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0"/>
              <c:layout>
                <c:manualLayout>
                  <c:x val="-3.5513184153103769E-2"/>
                  <c:y val="-0.150732323232323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BF-4975-8C2A-F61BFC2A95B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simulering'!$BH$97:$BR$97</c:f>
              <c:numCache>
                <c:formatCode>General</c:formatCode>
                <c:ptCount val="11"/>
                <c:pt idx="10" formatCode="0.00">
                  <c:v>93731.580024559968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BBF-4975-8C2A-F61BFC2A95BB}"/>
            </c:ext>
          </c:extLst>
        </c:ser>
        <c:ser>
          <c:idx val="1"/>
          <c:order val="1"/>
          <c:tx>
            <c:strRef>
              <c:f>'Utsläppsminskning - simulering'!$BB$98</c:f>
              <c:strCache>
                <c:ptCount val="1"/>
                <c:pt idx="0">
                  <c:v>Minskning enligt Carbon Law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'Utsläppsminskning - simulering'!$BH$91:$BR$91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'Utsläppsminskning - simulering'!$BH$98:$BR$98</c:f>
              <c:numCache>
                <c:formatCode>General</c:formatCode>
                <c:ptCount val="11"/>
                <c:pt idx="0">
                  <c:v>116133.81547290139</c:v>
                </c:pt>
                <c:pt idx="1">
                  <c:v>108352.84983621701</c:v>
                </c:pt>
                <c:pt idx="2">
                  <c:v>101093.20889719047</c:v>
                </c:pt>
                <c:pt idx="3">
                  <c:v>94319.963901078721</c:v>
                </c:pt>
                <c:pt idx="4">
                  <c:v>88000.526319706449</c:v>
                </c:pt>
                <c:pt idx="5">
                  <c:v>82104.491056286119</c:v>
                </c:pt>
                <c:pt idx="6">
                  <c:v>76603.490155514955</c:v>
                </c:pt>
                <c:pt idx="7">
                  <c:v>71471.056315095455</c:v>
                </c:pt>
                <c:pt idx="8">
                  <c:v>66682.49554198407</c:v>
                </c:pt>
                <c:pt idx="9">
                  <c:v>62214.768340671144</c:v>
                </c:pt>
                <c:pt idx="10">
                  <c:v>58046.378861846184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BBF-4975-8C2A-F61BFC2A9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8482184"/>
        <c:axId val="1318482504"/>
      </c:lineChart>
      <c:catAx>
        <c:axId val="131848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18482504"/>
        <c:crosses val="autoZero"/>
        <c:auto val="1"/>
        <c:lblAlgn val="ctr"/>
        <c:lblOffset val="100"/>
        <c:noMultiLvlLbl val="0"/>
      </c:catAx>
      <c:valAx>
        <c:axId val="131848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ton CO</a:t>
                </a:r>
                <a:r>
                  <a:rPr lang="en-US" baseline="-25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1848218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2021-12-09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vit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296" y="3578111"/>
            <a:ext cx="4067408" cy="1840394"/>
          </a:xfrm>
          <a:prstGeom prst="rect">
            <a:avLst/>
          </a:prstGeom>
        </p:spPr>
      </p:pic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Presentatör och datum</a:t>
            </a:r>
          </a:p>
        </p:txBody>
      </p:sp>
      <p:sp>
        <p:nvSpPr>
          <p:cNvPr id="9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PRESENTATIONS RUBRIK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grundsida">
    <p:bg>
      <p:bgPr>
        <a:solidFill>
          <a:srgbClr val="555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bak grund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11168829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11160126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Förnamn Efternamn</a:t>
            </a:r>
            <a:br>
              <a:rPr lang="sv-SE"/>
            </a:br>
            <a:r>
              <a:rPr lang="sv-SE" err="1"/>
              <a:t>Mobilnr</a:t>
            </a:r>
            <a:r>
              <a:rPr lang="sv-SE"/>
              <a:t>, </a:t>
            </a:r>
            <a:r>
              <a:rPr lang="sv-SE" err="1"/>
              <a:t>Telefonnr</a:t>
            </a:r>
            <a:r>
              <a:rPr lang="sv-SE"/>
              <a:t>, e-postadress</a:t>
            </a:r>
            <a:br>
              <a:rPr lang="sv-SE"/>
            </a:br>
            <a:r>
              <a:rPr lang="sv-SE" err="1"/>
              <a:t>avfallsverige.se</a:t>
            </a:r>
            <a:endParaRPr lang="sv-SE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5206524" y="4329592"/>
            <a:ext cx="17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>
                <a:solidFill>
                  <a:schemeClr val="bg2"/>
                </a:solidFill>
              </a:rPr>
              <a:t>TACK!</a:t>
            </a:r>
            <a:endParaRPr lang="sv-SE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913963"/>
            <a:ext cx="9144000" cy="152765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Förnamn Efternamn</a:t>
            </a:r>
            <a:br>
              <a:rPr lang="sv-SE"/>
            </a:br>
            <a:r>
              <a:rPr lang="sv-SE" err="1"/>
              <a:t>Mobilnr</a:t>
            </a:r>
            <a:r>
              <a:rPr lang="sv-SE"/>
              <a:t>, </a:t>
            </a:r>
            <a:r>
              <a:rPr lang="sv-SE" err="1"/>
              <a:t>Telefonnr</a:t>
            </a:r>
            <a:r>
              <a:rPr lang="sv-SE"/>
              <a:t>, e-postadress</a:t>
            </a:r>
            <a:br>
              <a:rPr lang="sv-SE"/>
            </a:br>
            <a:r>
              <a:rPr lang="sv-SE" err="1"/>
              <a:t>avfallsverige.se</a:t>
            </a:r>
            <a:endParaRPr lang="sv-SE"/>
          </a:p>
        </p:txBody>
      </p:sp>
      <p:pic>
        <p:nvPicPr>
          <p:cNvPr id="5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597" y="1444510"/>
            <a:ext cx="5084778" cy="2300175"/>
          </a:xfrm>
          <a:prstGeom prst="rect">
            <a:avLst/>
          </a:prstGeom>
        </p:spPr>
      </p:pic>
      <p:sp>
        <p:nvSpPr>
          <p:cNvPr id="6" name="textruta 5"/>
          <p:cNvSpPr txBox="1"/>
          <p:nvPr userDrawn="1"/>
        </p:nvSpPr>
        <p:spPr>
          <a:xfrm>
            <a:off x="4645680" y="4329592"/>
            <a:ext cx="290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>
                <a:solidFill>
                  <a:schemeClr val="bg2"/>
                </a:solidFill>
              </a:rPr>
              <a:t>THANK YOU</a:t>
            </a:r>
            <a:endParaRPr lang="sv-SE" sz="24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 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13755"/>
            <a:ext cx="9144000" cy="58437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Presentatör och datum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838200" y="1275328"/>
            <a:ext cx="10515600" cy="684101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PRESENTATIONS RUBRIK</a:t>
            </a:r>
          </a:p>
        </p:txBody>
      </p:sp>
      <p:pic>
        <p:nvPicPr>
          <p:cNvPr id="8" name="Picture 2" descr="log_green_st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225" y="3578111"/>
            <a:ext cx="4068384" cy="184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3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Picture 4" descr="log_green_lig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158"/>
          </a:xfrm>
          <a:prstGeom prst="rect">
            <a:avLst/>
          </a:prstGeom>
        </p:spPr>
      </p:pic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415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grundsi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grund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öd grundsid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blå grund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röd grund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rön grund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07234" y="512763"/>
            <a:ext cx="7016827" cy="637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Rubrik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2"/>
          </p:nvPr>
        </p:nvSpPr>
        <p:spPr>
          <a:xfrm>
            <a:off x="7941734" y="1397530"/>
            <a:ext cx="3734330" cy="42582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pic>
        <p:nvPicPr>
          <p:cNvPr id="6" name="Picture 7" descr="logvi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6042635"/>
            <a:ext cx="2700000" cy="3456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15938" y="500062"/>
            <a:ext cx="10515600" cy="715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15938" y="15802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270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2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on.djerf@avfallsverige.se" TargetMode="External"/><Relationship Id="rId2" Type="http://schemas.openxmlformats.org/officeDocument/2006/relationships/hyperlink" Target="http://www.avfallsverige.se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524000" y="2113755"/>
            <a:ext cx="9144000" cy="395269"/>
          </a:xfrm>
        </p:spPr>
        <p:txBody>
          <a:bodyPr/>
          <a:lstStyle/>
          <a:p>
            <a:r>
              <a:rPr lang="sv-SE" dirty="0"/>
              <a:t>Rapportnummer 2021:21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838200" y="1033598"/>
            <a:ext cx="10515600" cy="684101"/>
          </a:xfrm>
        </p:spPr>
        <p:txBody>
          <a:bodyPr>
            <a:normAutofit fontScale="90000"/>
          </a:bodyPr>
          <a:lstStyle/>
          <a:p>
            <a:r>
              <a:rPr lang="sv-SE" sz="4000" dirty="0"/>
              <a:t>Datainsamlings- och </a:t>
            </a:r>
            <a:r>
              <a:rPr lang="sv-SE" sz="4000" dirty="0" err="1"/>
              <a:t>anaylsmodell</a:t>
            </a:r>
            <a:r>
              <a:rPr lang="sv-SE" sz="4000" dirty="0"/>
              <a:t> för energianvändning av avfallstransporter (AVTA)</a:t>
            </a:r>
          </a:p>
        </p:txBody>
      </p:sp>
      <p:sp>
        <p:nvSpPr>
          <p:cNvPr id="4" name="Underrubrik 1">
            <a:extLst>
              <a:ext uri="{FF2B5EF4-FFF2-40B4-BE49-F238E27FC236}">
                <a16:creationId xmlns:a16="http://schemas.microsoft.com/office/drawing/2014/main" id="{51CDAAEA-E451-6E4A-8182-3FAB62012F74}"/>
              </a:ext>
            </a:extLst>
          </p:cNvPr>
          <p:cNvSpPr txBox="1">
            <a:spLocks/>
          </p:cNvSpPr>
          <p:nvPr/>
        </p:nvSpPr>
        <p:spPr>
          <a:xfrm>
            <a:off x="1501697" y="2605507"/>
            <a:ext cx="9144000" cy="39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92590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5B19FCA-C79B-424E-AE84-04A7C935B287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515937" y="1397530"/>
            <a:ext cx="700812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68A2A6"/>
                </a:solidFill>
              </a:rPr>
              <a:t>Genomförare:</a:t>
            </a:r>
          </a:p>
          <a:p>
            <a:r>
              <a:rPr lang="sv-SE" dirty="0">
                <a:solidFill>
                  <a:schemeClr val="tx1"/>
                </a:solidFill>
              </a:rPr>
              <a:t>Jessica </a:t>
            </a:r>
            <a:r>
              <a:rPr lang="sv-SE" dirty="0" err="1">
                <a:solidFill>
                  <a:schemeClr val="tx1"/>
                </a:solidFill>
              </a:rPr>
              <a:t>Wehner</a:t>
            </a:r>
            <a:r>
              <a:rPr lang="sv-SE" dirty="0">
                <a:solidFill>
                  <a:schemeClr val="tx1"/>
                </a:solidFill>
              </a:rPr>
              <a:t>, Chalmers Industriteknik</a:t>
            </a:r>
          </a:p>
          <a:p>
            <a:r>
              <a:rPr lang="sv-SE" dirty="0">
                <a:solidFill>
                  <a:schemeClr val="tx1"/>
                </a:solidFill>
              </a:rPr>
              <a:t>Andreas </a:t>
            </a:r>
            <a:r>
              <a:rPr lang="sv-SE" dirty="0" err="1">
                <a:solidFill>
                  <a:schemeClr val="tx1"/>
                </a:solidFill>
              </a:rPr>
              <a:t>Hanning</a:t>
            </a:r>
            <a:r>
              <a:rPr lang="sv-SE" dirty="0">
                <a:solidFill>
                  <a:schemeClr val="tx1"/>
                </a:solidFill>
              </a:rPr>
              <a:t>, Chalmers Industriteknik</a:t>
            </a:r>
          </a:p>
          <a:p>
            <a:r>
              <a:rPr lang="sv-SE" dirty="0" err="1">
                <a:solidFill>
                  <a:schemeClr val="tx1"/>
                </a:solidFill>
              </a:rPr>
              <a:t>Hafdís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Jónsdóttir</a:t>
            </a:r>
            <a:r>
              <a:rPr lang="sv-SE" dirty="0">
                <a:solidFill>
                  <a:schemeClr val="tx1"/>
                </a:solidFill>
              </a:rPr>
              <a:t>, Chalmers Industriteknik</a:t>
            </a:r>
          </a:p>
          <a:p>
            <a:endParaRPr lang="sv-SE" sz="2000" dirty="0">
              <a:solidFill>
                <a:schemeClr val="tx1"/>
              </a:solidFill>
            </a:endParaRPr>
          </a:p>
          <a:p>
            <a:r>
              <a:rPr lang="sv-SE" sz="2000" dirty="0">
                <a:solidFill>
                  <a:srgbClr val="68A2A6"/>
                </a:solidFill>
              </a:rPr>
              <a:t>Projektledare:</a:t>
            </a:r>
          </a:p>
          <a:p>
            <a:r>
              <a:rPr lang="sv-SE" dirty="0">
                <a:solidFill>
                  <a:schemeClr val="tx1"/>
                </a:solidFill>
              </a:rPr>
              <a:t>Jessica </a:t>
            </a:r>
            <a:r>
              <a:rPr lang="sv-SE" dirty="0" err="1">
                <a:solidFill>
                  <a:schemeClr val="tx1"/>
                </a:solidFill>
              </a:rPr>
              <a:t>Wehner</a:t>
            </a:r>
            <a:r>
              <a:rPr lang="sv-SE" dirty="0">
                <a:solidFill>
                  <a:schemeClr val="tx1"/>
                </a:solidFill>
              </a:rPr>
              <a:t>, Chalmers Industriteknik</a:t>
            </a:r>
          </a:p>
          <a:p>
            <a:endParaRPr lang="sv-SE" sz="2000" dirty="0"/>
          </a:p>
          <a:p>
            <a:r>
              <a:rPr lang="sv-SE" sz="2000" dirty="0">
                <a:solidFill>
                  <a:srgbClr val="68A2A6"/>
                </a:solidFill>
              </a:rPr>
              <a:t>Finansiär(er):</a:t>
            </a:r>
          </a:p>
          <a:p>
            <a:r>
              <a:rPr lang="sv-SE" sz="2000" dirty="0">
                <a:solidFill>
                  <a:schemeClr val="tx1"/>
                </a:solidFill>
              </a:rPr>
              <a:t>Avfall Sveriges Utvecklingssatsning</a:t>
            </a: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D7E911ED-91A5-4764-86AE-0C9C4E80BF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r="35266"/>
          <a:stretch/>
        </p:blipFill>
        <p:spPr>
          <a:xfrm>
            <a:off x="7942263" y="1397000"/>
            <a:ext cx="3733800" cy="4259263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F3C25E10-7A3E-1542-B154-82BE60C7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67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6BDF98-E1AE-BD40-A7A8-34F968D0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Bakgrund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6304C6-AD8C-DA49-A719-7CC8868479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Avfallstransporter i Sveriges kommuner (mellan hushåll och till olika anläggningar) har en stor miljöpåverkan </a:t>
            </a:r>
            <a:r>
              <a:rPr lang="sv-SE" dirty="0" err="1"/>
              <a:t>pga</a:t>
            </a:r>
            <a:r>
              <a:rPr lang="sv-SE" dirty="0"/>
              <a:t> energianvändning och utsläpp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Svårt att få överblick över miljöpåverkan eftersom verktyg saknas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Behov av verktyg för att: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analysera data från avfallstransporter på ett enhetligt sätt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sätta och följa upp miljömål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Syftet med projektet är att utveckla en datainsamlings- och analysmodell för energianvändning och utsläpp av avfallstransporter i svenska kommuner</a:t>
            </a:r>
          </a:p>
        </p:txBody>
      </p:sp>
      <p:pic>
        <p:nvPicPr>
          <p:cNvPr id="8" name="Picture Placeholder 8">
            <a:extLst>
              <a:ext uri="{FF2B5EF4-FFF2-40B4-BE49-F238E27FC236}">
                <a16:creationId xmlns:a16="http://schemas.microsoft.com/office/drawing/2014/main" id="{F768DB47-6788-4AE9-B7AD-53E883BA42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6" r="35266"/>
          <a:stretch/>
        </p:blipFill>
        <p:spPr>
          <a:xfrm>
            <a:off x="7942263" y="1397000"/>
            <a:ext cx="3733800" cy="4259263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107078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06418E-9900-E646-9474-81CD92A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Resultat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7D9A21-1E20-9246-B39A-E6E61DCD37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Granskning av avfallsplaner och intervjustudie med 15 kommuner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Identifiering </a:t>
            </a:r>
            <a:r>
              <a:rPr lang="sv-SE"/>
              <a:t>av nuläge kring datainsamling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Kartläggning av </a:t>
            </a:r>
            <a:r>
              <a:rPr lang="sv-SE" dirty="0"/>
              <a:t>avfallsinsamlingsflöden</a:t>
            </a:r>
            <a:endParaRPr lang="sv-SE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dirty="0"/>
              <a:t>Identifiering </a:t>
            </a:r>
            <a:r>
              <a:rPr lang="sv-SE"/>
              <a:t>av mätetal/inputsparametrar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/>
              <a:t>Utveckling av AVTA beräkningsmodell (öppet Excelverktyg) och en guide som </a:t>
            </a:r>
            <a:r>
              <a:rPr lang="sv-SE" dirty="0"/>
              <a:t>stödjer</a:t>
            </a:r>
            <a:r>
              <a:rPr lang="sv-SE"/>
              <a:t> användare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AVTA beräkningsmodellen (AVTA står för </a:t>
            </a:r>
            <a:r>
              <a:rPr lang="sv-SE" err="1"/>
              <a:t>AVfall</a:t>
            </a:r>
            <a:r>
              <a:rPr lang="sv-SE"/>
              <a:t> Transport Analys) kan laddas ner från Avfall Sveriges hemsida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Analysmodells funktioner: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/>
              <a:t>Sammanställning av energiförbrukning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/>
              <a:t>Beräkning av utsläpp (CO</a:t>
            </a:r>
            <a:r>
              <a:rPr lang="sv-SE" baseline="-25000" dirty="0"/>
              <a:t>2</a:t>
            </a:r>
            <a:r>
              <a:rPr lang="sv-SE"/>
              <a:t>, Euro-utsläpp)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/>
              <a:t>Simulering av framtida utsläpp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endParaRPr lang="sv-SE"/>
          </a:p>
        </p:txBody>
      </p:sp>
      <p:graphicFrame>
        <p:nvGraphicFramePr>
          <p:cNvPr id="12" name="Platshållare för bild 11">
            <a:extLst>
              <a:ext uri="{FF2B5EF4-FFF2-40B4-BE49-F238E27FC236}">
                <a16:creationId xmlns:a16="http://schemas.microsoft.com/office/drawing/2014/main" id="{15698371-CEE2-4E7F-8B80-00E809C4D780}"/>
              </a:ext>
            </a:extLst>
          </p:cNvPr>
          <p:cNvGraphicFramePr>
            <a:graphicFrameLocks noGrp="1"/>
          </p:cNvGraphicFramePr>
          <p:nvPr>
            <p:ph type="pic" sz="quarter" idx="12"/>
          </p:nvPr>
        </p:nvGraphicFramePr>
        <p:xfrm>
          <a:off x="7942263" y="1397000"/>
          <a:ext cx="3733800" cy="4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391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73639A-B709-AB4A-B384-F69AACAF8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/>
              <a:t>Slutsatser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F5EF221-8C43-1E4F-8D84-27D8FEA143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AVTA beräkningsmodells fokus är på användarvänlighet och enkelhet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Kortsiktig planering: Beräkning av nuvarande energiförbrukning och utsläpp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Långsiktig planering: Gör det möjligt att sätta energiförbrukning och utsläpp i perspektiv och jämföra med Sveriges 2030 &amp; 2045 transportmål och Carbon Law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/>
              <a:t>Genom </a:t>
            </a:r>
            <a:r>
              <a:rPr lang="sv-SE" dirty="0"/>
              <a:t>bränslebyte</a:t>
            </a:r>
            <a:r>
              <a:rPr lang="sv-SE"/>
              <a:t> (från diesel till HVO) har kommuner förmodligen redan nått målet om 70% utsläppsminskning från 2010 till 2030, men viktigt att ändå fortsätta minska energianvändningen samt utsläpp och att förbättra avfallsinsamlingen </a:t>
            </a:r>
          </a:p>
        </p:txBody>
      </p:sp>
      <p:graphicFrame>
        <p:nvGraphicFramePr>
          <p:cNvPr id="5" name="Platshållare för bild 4">
            <a:extLst>
              <a:ext uri="{FF2B5EF4-FFF2-40B4-BE49-F238E27FC236}">
                <a16:creationId xmlns:a16="http://schemas.microsoft.com/office/drawing/2014/main" id="{DC48712F-50F1-4C65-A218-A50A686D4730}"/>
              </a:ext>
            </a:extLst>
          </p:cNvPr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1229587386"/>
              </p:ext>
            </p:extLst>
          </p:nvPr>
        </p:nvGraphicFramePr>
        <p:xfrm>
          <a:off x="7942263" y="1397000"/>
          <a:ext cx="3733800" cy="425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174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C75405-E0AD-3E4D-A5AF-2AE73C42B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Rapportinformation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ADCDA3-280B-4B40-998E-17282984C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kern="0" dirty="0"/>
              <a:t>Rapporten finns för nedladdning (kostnadsfritt för Avfall Sveriges medlemmar) från </a:t>
            </a:r>
            <a:r>
              <a:rPr lang="sv-SE" kern="0" dirty="0">
                <a:hlinkClick r:id="rId2"/>
              </a:rPr>
              <a:t>www.avfallsverige.se</a:t>
            </a:r>
            <a:endParaRPr lang="sv-SE" kern="0" dirty="0"/>
          </a:p>
          <a:p>
            <a:endParaRPr lang="sv-SE" kern="0" dirty="0"/>
          </a:p>
          <a:p>
            <a:r>
              <a:rPr lang="sv-SE" kern="0" dirty="0"/>
              <a:t>Mer information om detta projekt kan du få från:</a:t>
            </a:r>
          </a:p>
          <a:p>
            <a:r>
              <a:rPr lang="sv-SE" kern="0" dirty="0"/>
              <a:t>Jon Djerf, rådgivare för materialåtervinning, insamling och transport </a:t>
            </a:r>
          </a:p>
          <a:p>
            <a:r>
              <a:rPr lang="sv-SE" kern="0" dirty="0"/>
              <a:t>E-post: </a:t>
            </a:r>
            <a:r>
              <a:rPr lang="sv-SE" kern="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jon.djerf@avfallsverige.se</a:t>
            </a:r>
            <a:r>
              <a:rPr lang="sv-SE" kern="0" dirty="0"/>
              <a:t>, mobil: 070-526 35 27</a:t>
            </a:r>
          </a:p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7A8CD13-ABA9-554D-AD69-465ACB141EA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580263107"/>
      </p:ext>
    </p:extLst>
  </p:cSld>
  <p:clrMapOvr>
    <a:masterClrMapping/>
  </p:clrMapOvr>
</p:sld>
</file>

<file path=ppt/theme/theme1.xml><?xml version="1.0" encoding="utf-8"?>
<a:theme xmlns:a="http://schemas.openxmlformats.org/drawingml/2006/main" name="AvfallSverige-mall">
  <a:themeElements>
    <a:clrScheme name="Avfall Sverige">
      <a:dk1>
        <a:sysClr val="windowText" lastClr="000000"/>
      </a:dk1>
      <a:lt1>
        <a:sysClr val="window" lastClr="FFFFFF"/>
      </a:lt1>
      <a:dk2>
        <a:srgbClr val="007079"/>
      </a:dk2>
      <a:lt2>
        <a:srgbClr val="669C9F"/>
      </a:lt2>
      <a:accent1>
        <a:srgbClr val="004C73"/>
      </a:accent1>
      <a:accent2>
        <a:srgbClr val="51B8CF"/>
      </a:accent2>
      <a:accent3>
        <a:srgbClr val="9B064A"/>
      </a:accent3>
      <a:accent4>
        <a:srgbClr val="EC9C00"/>
      </a:accent4>
      <a:accent5>
        <a:srgbClr val="44A12B"/>
      </a:accent5>
      <a:accent6>
        <a:srgbClr val="CC003A"/>
      </a:accent6>
      <a:hlink>
        <a:srgbClr val="0000FF"/>
      </a:hlink>
      <a:folHlink>
        <a:srgbClr val="800080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pportpresentation-mall 190429" id="{B66FCBE3-748F-3C4D-8ABD-947A9AFB897E}" vid="{BA1568FF-1C9B-9F49-924E-93DC5DC385A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077563A4267F479F9873FBC357047E" ma:contentTypeVersion="14" ma:contentTypeDescription="Skapa ett nytt dokument." ma:contentTypeScope="" ma:versionID="b9ded9f0db937795080d937b318eca4c">
  <xsd:schema xmlns:xsd="http://www.w3.org/2001/XMLSchema" xmlns:xs="http://www.w3.org/2001/XMLSchema" xmlns:p="http://schemas.microsoft.com/office/2006/metadata/properties" xmlns:ns2="c0123813-15ce-41d4-ba61-8c1b594f29a4" xmlns:ns3="87055f7c-ab48-4f32-9dc1-b6e0d0db7918" targetNamespace="http://schemas.microsoft.com/office/2006/metadata/properties" ma:root="true" ma:fieldsID="df1ea753cbff5d7c7f44febbd8c6fdd6" ns2:_="" ns3:_="">
    <xsd:import namespace="c0123813-15ce-41d4-ba61-8c1b594f29a4"/>
    <xsd:import namespace="87055f7c-ab48-4f32-9dc1-b6e0d0db79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Finansi_x00e4_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23813-15ce-41d4-ba61-8c1b594f2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inansi_x00e4_r" ma:index="21" nillable="true" ma:displayName="Finansiär" ma:default="PP" ma:format="Dropdown" ma:internalName="Finansi_x00e4_r">
      <xsd:simpleType>
        <xsd:restriction base="dms:Choice">
          <xsd:enumeration value="PP"/>
          <xsd:enumeration value="OP"/>
          <xsd:enumeration value="O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55f7c-ab48-4f32-9dc1-b6e0d0db791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nansi_x00e4_r xmlns="c0123813-15ce-41d4-ba61-8c1b594f29a4">PP</Finansi_x00e4_r>
  </documentManagement>
</p:properties>
</file>

<file path=customXml/itemProps1.xml><?xml version="1.0" encoding="utf-8"?>
<ds:datastoreItem xmlns:ds="http://schemas.openxmlformats.org/officeDocument/2006/customXml" ds:itemID="{1D377510-954E-4382-B559-9FC35D454ABB}">
  <ds:schemaRefs>
    <ds:schemaRef ds:uri="87055f7c-ab48-4f32-9dc1-b6e0d0db7918"/>
    <ds:schemaRef ds:uri="c0123813-15ce-41d4-ba61-8c1b594f29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4FD7D78-921A-4AFF-8D69-FA037BDF3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368242-4F1A-4333-B575-4A4234F9D254}">
  <ds:schemaRefs>
    <ds:schemaRef ds:uri="c0123813-15ce-41d4-ba61-8c1b594f29a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Rapportpresentation_AVTA</Template>
  <TotalTime>6</TotalTime>
  <Words>326</Words>
  <Application>Microsoft Macintosh PowerPoint</Application>
  <PresentationFormat>Bredbild</PresentationFormat>
  <Paragraphs>49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AvfallSverige-mall</vt:lpstr>
      <vt:lpstr>Datainsamlings- och anaylsmodell för energianvändning av avfallstransporter (AVTA)</vt:lpstr>
      <vt:lpstr>PowerPoint-presentation</vt:lpstr>
      <vt:lpstr>Bakgrund</vt:lpstr>
      <vt:lpstr>Resultat</vt:lpstr>
      <vt:lpstr>Slutsatser</vt:lpstr>
      <vt:lpstr>Rapportinformation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Rapporttitel</dc:title>
  <dc:creator>Jessica Wehner</dc:creator>
  <cp:lastModifiedBy>Jessica Christiansen</cp:lastModifiedBy>
  <cp:revision>3</cp:revision>
  <dcterms:created xsi:type="dcterms:W3CDTF">2021-11-26T10:41:35Z</dcterms:created>
  <dcterms:modified xsi:type="dcterms:W3CDTF">2021-12-09T13:14:02Z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0x0101008E077563A4267F479F9873FBC357047E</vt:lpwstr>
  </property>
</Properties>
</file>