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3"/>
  </p:notesMasterIdLst>
  <p:sldIdLst>
    <p:sldId id="288" r:id="rId5"/>
    <p:sldId id="272" r:id="rId6"/>
    <p:sldId id="284" r:id="rId7"/>
    <p:sldId id="273" r:id="rId8"/>
    <p:sldId id="277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86EED-88B0-6646-9ACA-2E2B696F36BC}" v="11" dt="2024-04-16T14:08:35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Nilsson" userId="577f3a57-c38a-4f49-a83a-67b1778794a7" providerId="ADAL" clId="{F1E86EED-88B0-6646-9ACA-2E2B696F36BC}"/>
    <pc:docChg chg="undo custSel addSld delSld modSld">
      <pc:chgData name="Camilla Nilsson" userId="577f3a57-c38a-4f49-a83a-67b1778794a7" providerId="ADAL" clId="{F1E86EED-88B0-6646-9ACA-2E2B696F36BC}" dt="2024-04-16T14:14:07.163" v="1104" actId="20577"/>
      <pc:docMkLst>
        <pc:docMk/>
      </pc:docMkLst>
      <pc:sldChg chg="modSp mod">
        <pc:chgData name="Camilla Nilsson" userId="577f3a57-c38a-4f49-a83a-67b1778794a7" providerId="ADAL" clId="{F1E86EED-88B0-6646-9ACA-2E2B696F36BC}" dt="2024-04-16T14:06:16.688" v="673"/>
        <pc:sldMkLst>
          <pc:docMk/>
          <pc:sldMk cId="1992524943" sldId="272"/>
        </pc:sldMkLst>
        <pc:spChg chg="mod">
          <ac:chgData name="Camilla Nilsson" userId="577f3a57-c38a-4f49-a83a-67b1778794a7" providerId="ADAL" clId="{F1E86EED-88B0-6646-9ACA-2E2B696F36BC}" dt="2024-04-16T14:06:16.688" v="673"/>
          <ac:spMkLst>
            <pc:docMk/>
            <pc:sldMk cId="1992524943" sldId="272"/>
            <ac:spMk id="6" creationId="{5918E95C-DB73-353B-6D96-517E713B2EC4}"/>
          </ac:spMkLst>
        </pc:spChg>
      </pc:sldChg>
      <pc:sldChg chg="addSp delSp modSp mod">
        <pc:chgData name="Camilla Nilsson" userId="577f3a57-c38a-4f49-a83a-67b1778794a7" providerId="ADAL" clId="{F1E86EED-88B0-6646-9ACA-2E2B696F36BC}" dt="2024-04-16T14:14:07.163" v="1104" actId="20577"/>
        <pc:sldMkLst>
          <pc:docMk/>
          <pc:sldMk cId="2103702085" sldId="273"/>
        </pc:sldMkLst>
        <pc:spChg chg="del">
          <ac:chgData name="Camilla Nilsson" userId="577f3a57-c38a-4f49-a83a-67b1778794a7" providerId="ADAL" clId="{F1E86EED-88B0-6646-9ACA-2E2B696F36BC}" dt="2024-04-16T13:59:57.528" v="116" actId="931"/>
          <ac:spMkLst>
            <pc:docMk/>
            <pc:sldMk cId="2103702085" sldId="273"/>
            <ac:spMk id="23" creationId="{79F8A3DF-80B5-DC45-25DF-1268CD2EC0DE}"/>
          </ac:spMkLst>
        </pc:spChg>
        <pc:spChg chg="mod">
          <ac:chgData name="Camilla Nilsson" userId="577f3a57-c38a-4f49-a83a-67b1778794a7" providerId="ADAL" clId="{F1E86EED-88B0-6646-9ACA-2E2B696F36BC}" dt="2024-04-16T14:14:07.163" v="1104" actId="20577"/>
          <ac:spMkLst>
            <pc:docMk/>
            <pc:sldMk cId="2103702085" sldId="273"/>
            <ac:spMk id="24" creationId="{F0A894B0-603F-13C6-D4F4-A9FCA815262B}"/>
          </ac:spMkLst>
        </pc:spChg>
        <pc:picChg chg="add mod">
          <ac:chgData name="Camilla Nilsson" userId="577f3a57-c38a-4f49-a83a-67b1778794a7" providerId="ADAL" clId="{F1E86EED-88B0-6646-9ACA-2E2B696F36BC}" dt="2024-04-16T13:59:58.119" v="118" actId="962"/>
          <ac:picMkLst>
            <pc:docMk/>
            <pc:sldMk cId="2103702085" sldId="273"/>
            <ac:picMk id="3" creationId="{009F3757-B09C-95CC-C598-84F0A1924278}"/>
          </ac:picMkLst>
        </pc:picChg>
      </pc:sldChg>
      <pc:sldChg chg="del">
        <pc:chgData name="Camilla Nilsson" userId="577f3a57-c38a-4f49-a83a-67b1778794a7" providerId="ADAL" clId="{F1E86EED-88B0-6646-9ACA-2E2B696F36BC}" dt="2024-04-16T14:02:58.186" v="557" actId="2696"/>
        <pc:sldMkLst>
          <pc:docMk/>
          <pc:sldMk cId="2552787372" sldId="274"/>
        </pc:sldMkLst>
      </pc:sldChg>
      <pc:sldChg chg="addSp delSp modSp mod">
        <pc:chgData name="Camilla Nilsson" userId="577f3a57-c38a-4f49-a83a-67b1778794a7" providerId="ADAL" clId="{F1E86EED-88B0-6646-9ACA-2E2B696F36BC}" dt="2024-04-16T14:08:36.177" v="772" actId="962"/>
        <pc:sldMkLst>
          <pc:docMk/>
          <pc:sldMk cId="220500263" sldId="277"/>
        </pc:sldMkLst>
        <pc:spChg chg="add del mod">
          <ac:chgData name="Camilla Nilsson" userId="577f3a57-c38a-4f49-a83a-67b1778794a7" providerId="ADAL" clId="{F1E86EED-88B0-6646-9ACA-2E2B696F36BC}" dt="2024-04-16T14:08:35.711" v="770" actId="931"/>
          <ac:spMkLst>
            <pc:docMk/>
            <pc:sldMk cId="220500263" sldId="277"/>
            <ac:spMk id="7" creationId="{288C4666-6751-572D-686C-FC1F56A1D7C4}"/>
          </ac:spMkLst>
        </pc:spChg>
        <pc:spChg chg="del">
          <ac:chgData name="Camilla Nilsson" userId="577f3a57-c38a-4f49-a83a-67b1778794a7" providerId="ADAL" clId="{F1E86EED-88B0-6646-9ACA-2E2B696F36BC}" dt="2024-04-16T14:03:25.494" v="558" actId="931"/>
          <ac:spMkLst>
            <pc:docMk/>
            <pc:sldMk cId="220500263" sldId="277"/>
            <ac:spMk id="13" creationId="{D1DDD83F-1288-025E-174D-BC57B496A982}"/>
          </ac:spMkLst>
        </pc:spChg>
        <pc:spChg chg="mod">
          <ac:chgData name="Camilla Nilsson" userId="577f3a57-c38a-4f49-a83a-67b1778794a7" providerId="ADAL" clId="{F1E86EED-88B0-6646-9ACA-2E2B696F36BC}" dt="2024-04-16T14:08:04.909" v="769" actId="6549"/>
          <ac:spMkLst>
            <pc:docMk/>
            <pc:sldMk cId="220500263" sldId="277"/>
            <ac:spMk id="14" creationId="{5630B07C-94CE-2445-F353-EABA3C1ED74F}"/>
          </ac:spMkLst>
        </pc:spChg>
        <pc:picChg chg="add del mod">
          <ac:chgData name="Camilla Nilsson" userId="577f3a57-c38a-4f49-a83a-67b1778794a7" providerId="ADAL" clId="{F1E86EED-88B0-6646-9ACA-2E2B696F36BC}" dt="2024-04-16T14:03:36.208" v="561" actId="21"/>
          <ac:picMkLst>
            <pc:docMk/>
            <pc:sldMk cId="220500263" sldId="277"/>
            <ac:picMk id="5" creationId="{B38C67D2-F5D6-C121-0769-2D634012AAD4}"/>
          </ac:picMkLst>
        </pc:picChg>
        <pc:picChg chg="add mod">
          <ac:chgData name="Camilla Nilsson" userId="577f3a57-c38a-4f49-a83a-67b1778794a7" providerId="ADAL" clId="{F1E86EED-88B0-6646-9ACA-2E2B696F36BC}" dt="2024-04-16T14:08:36.177" v="772" actId="962"/>
          <ac:picMkLst>
            <pc:docMk/>
            <pc:sldMk cId="220500263" sldId="277"/>
            <ac:picMk id="9" creationId="{D726045D-CCB8-BBE1-DB21-021785BF6DF1}"/>
          </ac:picMkLst>
        </pc:picChg>
      </pc:sldChg>
      <pc:sldChg chg="del">
        <pc:chgData name="Camilla Nilsson" userId="577f3a57-c38a-4f49-a83a-67b1778794a7" providerId="ADAL" clId="{F1E86EED-88B0-6646-9ACA-2E2B696F36BC}" dt="2024-04-16T14:02:56.583" v="556" actId="2696"/>
        <pc:sldMkLst>
          <pc:docMk/>
          <pc:sldMk cId="3450945066" sldId="283"/>
        </pc:sldMkLst>
      </pc:sldChg>
      <pc:sldChg chg="modSp mod">
        <pc:chgData name="Camilla Nilsson" userId="577f3a57-c38a-4f49-a83a-67b1778794a7" providerId="ADAL" clId="{F1E86EED-88B0-6646-9ACA-2E2B696F36BC}" dt="2024-04-16T14:06:15.587" v="670"/>
        <pc:sldMkLst>
          <pc:docMk/>
          <pc:sldMk cId="2342836648" sldId="284"/>
        </pc:sldMkLst>
        <pc:spChg chg="mod">
          <ac:chgData name="Camilla Nilsson" userId="577f3a57-c38a-4f49-a83a-67b1778794a7" providerId="ADAL" clId="{F1E86EED-88B0-6646-9ACA-2E2B696F36BC}" dt="2024-04-16T14:06:15.587" v="670"/>
          <ac:spMkLst>
            <pc:docMk/>
            <pc:sldMk cId="2342836648" sldId="284"/>
            <ac:spMk id="6" creationId="{5918E95C-DB73-353B-6D96-517E713B2EC4}"/>
          </ac:spMkLst>
        </pc:spChg>
        <pc:spChg chg="mod">
          <ac:chgData name="Camilla Nilsson" userId="577f3a57-c38a-4f49-a83a-67b1778794a7" providerId="ADAL" clId="{F1E86EED-88B0-6646-9ACA-2E2B696F36BC}" dt="2024-04-16T13:59:03.875" v="115" actId="20577"/>
          <ac:spMkLst>
            <pc:docMk/>
            <pc:sldMk cId="2342836648" sldId="284"/>
            <ac:spMk id="9" creationId="{2A1EE8FB-ADFF-4828-95B6-1C4F3325A0A1}"/>
          </ac:spMkLst>
        </pc:spChg>
      </pc:sldChg>
      <pc:sldChg chg="addSp delSp modSp mod">
        <pc:chgData name="Camilla Nilsson" userId="577f3a57-c38a-4f49-a83a-67b1778794a7" providerId="ADAL" clId="{F1E86EED-88B0-6646-9ACA-2E2B696F36BC}" dt="2024-04-16T14:13:40.264" v="1088" actId="20577"/>
        <pc:sldMkLst>
          <pc:docMk/>
          <pc:sldMk cId="1176078150" sldId="285"/>
        </pc:sldMkLst>
        <pc:spChg chg="mod">
          <ac:chgData name="Camilla Nilsson" userId="577f3a57-c38a-4f49-a83a-67b1778794a7" providerId="ADAL" clId="{F1E86EED-88B0-6646-9ACA-2E2B696F36BC}" dt="2024-04-16T14:03:52.734" v="568" actId="1076"/>
          <ac:spMkLst>
            <pc:docMk/>
            <pc:sldMk cId="1176078150" sldId="285"/>
            <ac:spMk id="4" creationId="{A85FC859-FC07-ECF5-BC18-D6E029E96D4E}"/>
          </ac:spMkLst>
        </pc:spChg>
        <pc:spChg chg="del">
          <ac:chgData name="Camilla Nilsson" userId="577f3a57-c38a-4f49-a83a-67b1778794a7" providerId="ADAL" clId="{F1E86EED-88B0-6646-9ACA-2E2B696F36BC}" dt="2024-04-16T14:03:44.983" v="564" actId="931"/>
          <ac:spMkLst>
            <pc:docMk/>
            <pc:sldMk cId="1176078150" sldId="285"/>
            <ac:spMk id="15" creationId="{29AEB6E9-8E83-D1D1-EAC5-72384EE1A693}"/>
          </ac:spMkLst>
        </pc:spChg>
        <pc:spChg chg="mod">
          <ac:chgData name="Camilla Nilsson" userId="577f3a57-c38a-4f49-a83a-67b1778794a7" providerId="ADAL" clId="{F1E86EED-88B0-6646-9ACA-2E2B696F36BC}" dt="2024-04-16T14:13:40.264" v="1088" actId="20577"/>
          <ac:spMkLst>
            <pc:docMk/>
            <pc:sldMk cId="1176078150" sldId="285"/>
            <ac:spMk id="16" creationId="{9233F123-9175-35FD-349A-B73D8CF87F62}"/>
          </ac:spMkLst>
        </pc:spChg>
        <pc:picChg chg="add mod">
          <ac:chgData name="Camilla Nilsson" userId="577f3a57-c38a-4f49-a83a-67b1778794a7" providerId="ADAL" clId="{F1E86EED-88B0-6646-9ACA-2E2B696F36BC}" dt="2024-04-16T14:03:39.289" v="563"/>
          <ac:picMkLst>
            <pc:docMk/>
            <pc:sldMk cId="1176078150" sldId="285"/>
            <ac:picMk id="2" creationId="{F7EF1F79-CED8-5BE8-92FA-8F2AB7DD364B}"/>
          </ac:picMkLst>
        </pc:picChg>
        <pc:picChg chg="add mod">
          <ac:chgData name="Camilla Nilsson" userId="577f3a57-c38a-4f49-a83a-67b1778794a7" providerId="ADAL" clId="{F1E86EED-88B0-6646-9ACA-2E2B696F36BC}" dt="2024-04-16T14:03:45.345" v="566" actId="962"/>
          <ac:picMkLst>
            <pc:docMk/>
            <pc:sldMk cId="1176078150" sldId="285"/>
            <ac:picMk id="5" creationId="{43B720EB-59AB-CE79-6964-C0FBEC026AAA}"/>
          </ac:picMkLst>
        </pc:picChg>
      </pc:sldChg>
      <pc:sldChg chg="modSp mod">
        <pc:chgData name="Camilla Nilsson" userId="577f3a57-c38a-4f49-a83a-67b1778794a7" providerId="ADAL" clId="{F1E86EED-88B0-6646-9ACA-2E2B696F36BC}" dt="2024-04-16T14:13:51.102" v="1089" actId="13926"/>
        <pc:sldMkLst>
          <pc:docMk/>
          <pc:sldMk cId="3518345915" sldId="288"/>
        </pc:sldMkLst>
        <pc:spChg chg="mod">
          <ac:chgData name="Camilla Nilsson" userId="577f3a57-c38a-4f49-a83a-67b1778794a7" providerId="ADAL" clId="{F1E86EED-88B0-6646-9ACA-2E2B696F36BC}" dt="2024-04-16T14:06:29.649" v="678" actId="20577"/>
          <ac:spMkLst>
            <pc:docMk/>
            <pc:sldMk cId="3518345915" sldId="288"/>
            <ac:spMk id="2" creationId="{3DAF8DBB-0CCE-6F9C-C08C-4B74609EF199}"/>
          </ac:spMkLst>
        </pc:spChg>
        <pc:spChg chg="mod">
          <ac:chgData name="Camilla Nilsson" userId="577f3a57-c38a-4f49-a83a-67b1778794a7" providerId="ADAL" clId="{F1E86EED-88B0-6646-9ACA-2E2B696F36BC}" dt="2024-04-16T14:13:51.102" v="1089" actId="13926"/>
          <ac:spMkLst>
            <pc:docMk/>
            <pc:sldMk cId="3518345915" sldId="288"/>
            <ac:spMk id="5" creationId="{76657F26-6EC7-7E81-CA82-E0EDB3AE5B09}"/>
          </ac:spMkLst>
        </pc:spChg>
      </pc:sldChg>
      <pc:sldChg chg="add del">
        <pc:chgData name="Camilla Nilsson" userId="577f3a57-c38a-4f49-a83a-67b1778794a7" providerId="ADAL" clId="{F1E86EED-88B0-6646-9ACA-2E2B696F36BC}" dt="2024-04-16T14:06:19.073" v="675" actId="2696"/>
        <pc:sldMkLst>
          <pc:docMk/>
          <pc:sldMk cId="1383354976" sldId="289"/>
        </pc:sldMkLst>
      </pc:sldChg>
      <pc:sldMasterChg chg="delSldLayout">
        <pc:chgData name="Camilla Nilsson" userId="577f3a57-c38a-4f49-a83a-67b1778794a7" providerId="ADAL" clId="{F1E86EED-88B0-6646-9ACA-2E2B696F36BC}" dt="2024-04-16T14:02:56.583" v="556" actId="2696"/>
        <pc:sldMasterMkLst>
          <pc:docMk/>
          <pc:sldMasterMk cId="24334602" sldId="2147483682"/>
        </pc:sldMasterMkLst>
        <pc:sldLayoutChg chg="del">
          <pc:chgData name="Camilla Nilsson" userId="577f3a57-c38a-4f49-a83a-67b1778794a7" providerId="ADAL" clId="{F1E86EED-88B0-6646-9ACA-2E2B696F36BC}" dt="2024-04-16T14:02:56.583" v="556" actId="2696"/>
          <pc:sldLayoutMkLst>
            <pc:docMk/>
            <pc:sldMasterMk cId="24334602" sldId="2147483682"/>
            <pc:sldLayoutMk cId="2196736565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2024-05-30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30 maj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Camilla.nil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75696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v-SE" dirty="0"/>
              <a:t>SJUKT VIKTIG HANTERING</a:t>
            </a:r>
            <a:br>
              <a:rPr lang="sv-SE" dirty="0"/>
            </a:br>
            <a:r>
              <a:rPr lang="sv-SE" sz="1800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Handbok i hantering av smittförande, stickande/skärande samt cytostatika- och annat läkemedelsavfall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solidFill>
                  <a:srgbClr val="0F6B69"/>
                </a:solidFill>
              </a:rPr>
              <a:t>Maj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200" dirty="0">
                <a:solidFill>
                  <a:srgbClr val="0F6B69"/>
                </a:solidFill>
              </a:rPr>
              <a:t>Rapport 2024:10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2498704" y="552453"/>
            <a:ext cx="7194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353373" y="-22982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5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dirty="0">
                <a:solidFill>
                  <a:srgbClr val="0F6B69"/>
                </a:solidFill>
              </a:rPr>
              <a:t>Avfall Sverige</a:t>
            </a:r>
          </a:p>
          <a:p>
            <a:endParaRPr lang="sv-SE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en-US" dirty="0">
                <a:solidFill>
                  <a:srgbClr val="0F6B69"/>
                </a:solidFill>
              </a:rPr>
              <a:t>Andrea Hjärne </a:t>
            </a:r>
            <a:r>
              <a:rPr lang="en-US" dirty="0" err="1">
                <a:solidFill>
                  <a:srgbClr val="0F6B69"/>
                </a:solidFill>
              </a:rPr>
              <a:t>och</a:t>
            </a:r>
            <a:r>
              <a:rPr lang="en-US" dirty="0">
                <a:solidFill>
                  <a:srgbClr val="0F6B69"/>
                </a:solidFill>
              </a:rPr>
              <a:t> Camilla Nilsson, Avfall Sverige; Louise Jansson, Kristina </a:t>
            </a:r>
            <a:r>
              <a:rPr lang="en-US" dirty="0" err="1">
                <a:solidFill>
                  <a:srgbClr val="0F6B69"/>
                </a:solidFill>
              </a:rPr>
              <a:t>Nordfeldt</a:t>
            </a:r>
            <a:r>
              <a:rPr lang="en-US" dirty="0">
                <a:solidFill>
                  <a:srgbClr val="0F6B69"/>
                </a:solidFill>
              </a:rPr>
              <a:t>, Martijn van </a:t>
            </a:r>
            <a:r>
              <a:rPr lang="en-US" dirty="0" err="1">
                <a:solidFill>
                  <a:srgbClr val="0F6B69"/>
                </a:solidFill>
              </a:rPr>
              <a:t>Praagh</a:t>
            </a:r>
            <a:r>
              <a:rPr lang="en-US" dirty="0">
                <a:solidFill>
                  <a:srgbClr val="0F6B69"/>
                </a:solidFill>
              </a:rPr>
              <a:t> </a:t>
            </a:r>
            <a:r>
              <a:rPr lang="en-US" dirty="0" err="1">
                <a:solidFill>
                  <a:srgbClr val="0F6B69"/>
                </a:solidFill>
              </a:rPr>
              <a:t>och</a:t>
            </a:r>
            <a:r>
              <a:rPr lang="en-US" dirty="0">
                <a:solidFill>
                  <a:srgbClr val="0F6B69"/>
                </a:solidFill>
              </a:rPr>
              <a:t> Louise </a:t>
            </a:r>
            <a:r>
              <a:rPr lang="en-US" dirty="0" err="1">
                <a:solidFill>
                  <a:srgbClr val="0F6B69"/>
                </a:solidFill>
              </a:rPr>
              <a:t>Quistgaard</a:t>
            </a:r>
            <a:r>
              <a:rPr lang="en-US" dirty="0">
                <a:solidFill>
                  <a:srgbClr val="0F6B69"/>
                </a:solidFill>
              </a:rPr>
              <a:t>, </a:t>
            </a:r>
            <a:r>
              <a:rPr lang="en-US" dirty="0" err="1">
                <a:solidFill>
                  <a:srgbClr val="0F6B69"/>
                </a:solidFill>
              </a:rPr>
              <a:t>Ensucon</a:t>
            </a:r>
            <a:r>
              <a:rPr lang="en-US" dirty="0">
                <a:solidFill>
                  <a:srgbClr val="0F6B69"/>
                </a:solidFill>
              </a:rPr>
              <a:t>; </a:t>
            </a:r>
            <a:r>
              <a:rPr lang="en-US" dirty="0" err="1">
                <a:solidFill>
                  <a:srgbClr val="0F6B69"/>
                </a:solidFill>
              </a:rPr>
              <a:t>Pär</a:t>
            </a:r>
            <a:r>
              <a:rPr lang="en-US" dirty="0">
                <a:solidFill>
                  <a:srgbClr val="0F6B69"/>
                </a:solidFill>
              </a:rPr>
              <a:t> </a:t>
            </a:r>
            <a:r>
              <a:rPr lang="en-US" dirty="0" err="1">
                <a:solidFill>
                  <a:srgbClr val="0F6B69"/>
                </a:solidFill>
              </a:rPr>
              <a:t>Svahnberg</a:t>
            </a:r>
            <a:r>
              <a:rPr lang="en-US" dirty="0">
                <a:solidFill>
                  <a:srgbClr val="0F6B69"/>
                </a:solidFill>
              </a:rPr>
              <a:t>, </a:t>
            </a:r>
            <a:r>
              <a:rPr lang="en-US" dirty="0" err="1">
                <a:solidFill>
                  <a:srgbClr val="0F6B69"/>
                </a:solidFill>
              </a:rPr>
              <a:t>Toxintelligence</a:t>
            </a:r>
            <a:r>
              <a:rPr lang="en-US" dirty="0">
                <a:solidFill>
                  <a:srgbClr val="0F6B69"/>
                </a:solidFill>
              </a:rPr>
              <a:t>.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dirty="0">
                <a:solidFill>
                  <a:srgbClr val="0F6B69"/>
                </a:solidFill>
              </a:rPr>
              <a:t>Camilla Nilsson, Avfall Sverige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615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pic>
        <p:nvPicPr>
          <p:cNvPr id="3" name="Platshållare för bild 2" descr="En bild som visar text, förbandslåda, röd, symbol&#10;&#10;Automatiskt genererad beskrivning">
            <a:extLst>
              <a:ext uri="{FF2B5EF4-FFF2-40B4-BE49-F238E27FC236}">
                <a16:creationId xmlns:a16="http://schemas.microsoft.com/office/drawing/2014/main" id="{009F3757-B09C-95CC-C598-84F0A19242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5" r="175"/>
          <a:stretch>
            <a:fillRect/>
          </a:stretch>
        </p:blipFill>
        <p:spPr/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Uppdatera handboken från 2013 med nyheter </a:t>
            </a:r>
            <a:r>
              <a:rPr lang="sv-SE"/>
              <a:t>med avseende på </a:t>
            </a:r>
            <a:r>
              <a:rPr lang="sv-SE" dirty="0"/>
              <a:t>bl.a.</a:t>
            </a:r>
          </a:p>
          <a:p>
            <a:pPr lvl="1"/>
            <a:r>
              <a:rPr lang="sv-SE" dirty="0"/>
              <a:t>Pandemier</a:t>
            </a:r>
          </a:p>
          <a:p>
            <a:pPr lvl="1"/>
            <a:r>
              <a:rPr lang="sv-SE" dirty="0"/>
              <a:t>Kommunalt avfall</a:t>
            </a:r>
          </a:p>
          <a:p>
            <a:pPr lvl="1"/>
            <a:r>
              <a:rPr lang="sv-SE" dirty="0"/>
              <a:t>Ny avfallslagstiftning</a:t>
            </a:r>
          </a:p>
          <a:p>
            <a:pPr lvl="1"/>
            <a:r>
              <a:rPr lang="sv-SE" dirty="0"/>
              <a:t>Nya rutiner</a:t>
            </a:r>
          </a:p>
          <a:p>
            <a:pPr lvl="1"/>
            <a:r>
              <a:rPr lang="sv-SE" dirty="0"/>
              <a:t>Ny teknik</a:t>
            </a:r>
          </a:p>
          <a:p>
            <a:r>
              <a:rPr lang="sv-SE" dirty="0"/>
              <a:t>Utvidga handboken generellt med mer information och svar på frågor för fler i hanteringskedjan, även om fokus ligger på kommuner och avfallsbolag.</a:t>
            </a: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En uppdaterad och nästan dubbelt så lång handbok med syfte att vägleda kommuner och avfallsbolag; vara anvisning till verksamheter; tjäna som underlag vid framtagning av rutiner till de som hanterar avfallet inom olika verksamheter; samt vägleda tillsynsmyndigheter och andra berörda om avfallshanteringen. </a:t>
            </a:r>
          </a:p>
        </p:txBody>
      </p:sp>
      <p:pic>
        <p:nvPicPr>
          <p:cNvPr id="9" name="Platshållare för bild 8" descr="En bild som visar text, Paketering och etikettering, kartong, Paketeringsmaterial&#10;&#10;Automatiskt genererad beskrivning">
            <a:extLst>
              <a:ext uri="{FF2B5EF4-FFF2-40B4-BE49-F238E27FC236}">
                <a16:creationId xmlns:a16="http://schemas.microsoft.com/office/drawing/2014/main" id="{D726045D-CCB8-BBE1-DB21-021785BF6D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914" r="12914"/>
          <a:stretch>
            <a:fillRect/>
          </a:stretch>
        </p:blipFill>
        <p:spPr>
          <a:xfrm rot="5400000">
            <a:off x="6991350" y="1416050"/>
            <a:ext cx="5308600" cy="4025900"/>
          </a:xfrm>
        </p:spPr>
      </p:pic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65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bild 4" descr="En bild som visar text, Plastpåse, Paketeringsmaterial, Plastfolie&#10;&#10;Automatiskt genererad beskrivning">
            <a:extLst>
              <a:ext uri="{FF2B5EF4-FFF2-40B4-BE49-F238E27FC236}">
                <a16:creationId xmlns:a16="http://schemas.microsoft.com/office/drawing/2014/main" id="{43B720EB-59AB-CE79-6964-C0FBEC026A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52" b="552"/>
          <a:stretch>
            <a:fillRect/>
          </a:stretch>
        </p:blipFill>
        <p:spPr/>
      </p:pic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Att cytostatika särskiljs och klassas som farligt avfall är inte motiverat och försvårar avfallshanteringen. Avfall Sverige önskar att regelverket ses över.</a:t>
            </a:r>
          </a:p>
          <a:p>
            <a:r>
              <a:rPr lang="sv-SE" dirty="0"/>
              <a:t>För att avgöra om avfallet ligger inom kommunens ansvar för borttransport och behandling måste avfall klassificeras. Klassificeringen avgör också vilka regler som gäller för den fortsatta hanteringen. </a:t>
            </a:r>
          </a:p>
          <a:p>
            <a:r>
              <a:rPr lang="sv-SE" dirty="0"/>
              <a:t>Kommunen är skyldig att ta emot det skärande/stickande avfall som klassas som kommunalt avfall men kan själv välja hur mottagandet ska ske, exempelvis på återvinningscentral eller apotek.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5" y="4392090"/>
            <a:ext cx="3913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Camilla Nilsson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camilla.nilsson@avfallsverige.se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2908690" y="1255136"/>
            <a:ext cx="637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5F39F052-AAE9-23EA-5F1C-2A22BC728C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Props1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1E9EA-1243-41CF-882B-43D84F9E6C8F}">
  <ds:schemaRefs>
    <ds:schemaRef ds:uri="http://schemas.openxmlformats.org/package/2006/metadata/core-properties"/>
    <ds:schemaRef ds:uri="fbe7ad95-0d9e-46ae-9350-333e0f496a9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1611cc7e-243d-4120-a4b3-dc62a26f08e1"/>
    <ds:schemaRef ds:uri="a98ba2db-5b99-4acc-b3cd-7930f6769a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511</TotalTime>
  <Words>367</Words>
  <Application>Microsoft Macintosh PowerPoint</Application>
  <PresentationFormat>Bredbild</PresentationFormat>
  <Paragraphs>40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Wingdings</vt:lpstr>
      <vt:lpstr>AvfallSverige-tema_2024</vt:lpstr>
      <vt:lpstr>SJUKT VIKTIG HANTERING Handbok i hantering av smittförande, stickande/skärande samt cytostatika- och annat läkemedelsavfall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6</cp:revision>
  <dcterms:created xsi:type="dcterms:W3CDTF">2024-01-22T07:33:06Z</dcterms:created>
  <dcterms:modified xsi:type="dcterms:W3CDTF">2024-05-30T06:46:11Z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