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64" r:id="rId2"/>
    <p:sldId id="265" r:id="rId3"/>
    <p:sldId id="266" r:id="rId4"/>
    <p:sldId id="267" r:id="rId5"/>
    <p:sldId id="270" r:id="rId6"/>
    <p:sldId id="271" r:id="rId7"/>
    <p:sldId id="268" r:id="rId8"/>
    <p:sldId id="269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56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789D1A-069F-1543-9C5C-77B739876234}" v="20" dt="2022-04-11T13:51:09.6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just format 1 - Dekorfärg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D7B26C5-4107-4FEC-AEDC-1716B250A1EF}" styleName="Ljust forma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just format 1 - Dekorfärg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Inget format, tabellrutnä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just format 2 - Dekorfär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50"/>
    <p:restoredTop sz="94684"/>
  </p:normalViewPr>
  <p:slideViewPr>
    <p:cSldViewPr snapToGrid="0" snapToObjects="1">
      <p:cViewPr varScale="1">
        <p:scale>
          <a:sx n="104" d="100"/>
          <a:sy n="104" d="100"/>
        </p:scale>
        <p:origin x="-21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6" Type="http://schemas.microsoft.com/office/2016/11/relationships/changesInfo" Target="changesInfos/changesInfo1.xml"/><Relationship Id="rId17" Type="http://schemas.microsoft.com/office/2015/10/relationships/revisionInfo" Target="revisionInfo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milla Nilsson" userId="577f3a57-c38a-4f49-a83a-67b1778794a7" providerId="ADAL" clId="{20789D1A-069F-1543-9C5C-77B739876234}"/>
    <pc:docChg chg="custSel modSld">
      <pc:chgData name="Camilla Nilsson" userId="577f3a57-c38a-4f49-a83a-67b1778794a7" providerId="ADAL" clId="{20789D1A-069F-1543-9C5C-77B739876234}" dt="2022-04-11T13:51:11.131" v="62" actId="962"/>
      <pc:docMkLst>
        <pc:docMk/>
      </pc:docMkLst>
      <pc:sldChg chg="modSp mod">
        <pc:chgData name="Camilla Nilsson" userId="577f3a57-c38a-4f49-a83a-67b1778794a7" providerId="ADAL" clId="{20789D1A-069F-1543-9C5C-77B739876234}" dt="2022-04-11T13:41:15.180" v="16" actId="20577"/>
        <pc:sldMkLst>
          <pc:docMk/>
          <pc:sldMk cId="925900753" sldId="264"/>
        </pc:sldMkLst>
        <pc:spChg chg="mod">
          <ac:chgData name="Camilla Nilsson" userId="577f3a57-c38a-4f49-a83a-67b1778794a7" providerId="ADAL" clId="{20789D1A-069F-1543-9C5C-77B739876234}" dt="2022-04-11T13:41:04.710" v="1" actId="20577"/>
          <ac:spMkLst>
            <pc:docMk/>
            <pc:sldMk cId="925900753" sldId="264"/>
            <ac:spMk id="3" creationId="{00000000-0000-0000-0000-000000000000}"/>
          </ac:spMkLst>
        </pc:spChg>
        <pc:spChg chg="mod">
          <ac:chgData name="Camilla Nilsson" userId="577f3a57-c38a-4f49-a83a-67b1778794a7" providerId="ADAL" clId="{20789D1A-069F-1543-9C5C-77B739876234}" dt="2022-04-11T13:41:15.180" v="16" actId="20577"/>
          <ac:spMkLst>
            <pc:docMk/>
            <pc:sldMk cId="925900753" sldId="264"/>
            <ac:spMk id="4" creationId="{51CDAAEA-E451-6E4A-8182-3FAB62012F74}"/>
          </ac:spMkLst>
        </pc:spChg>
      </pc:sldChg>
      <pc:sldChg chg="addSp delSp modSp mod">
        <pc:chgData name="Camilla Nilsson" userId="577f3a57-c38a-4f49-a83a-67b1778794a7" providerId="ADAL" clId="{20789D1A-069F-1543-9C5C-77B739876234}" dt="2022-04-11T13:41:48.892" v="24" actId="20577"/>
        <pc:sldMkLst>
          <pc:docMk/>
          <pc:sldMk cId="2070675825" sldId="265"/>
        </pc:sldMkLst>
        <pc:spChg chg="add mod">
          <ac:chgData name="Camilla Nilsson" userId="577f3a57-c38a-4f49-a83a-67b1778794a7" providerId="ADAL" clId="{20789D1A-069F-1543-9C5C-77B739876234}" dt="2022-04-11T13:41:19.244" v="17" actId="478"/>
          <ac:spMkLst>
            <pc:docMk/>
            <pc:sldMk cId="2070675825" sldId="265"/>
            <ac:spMk id="3" creationId="{8F8B0984-5166-9644-8D6A-CC88C08AB0B2}"/>
          </ac:spMkLst>
        </pc:spChg>
        <pc:spChg chg="del">
          <ac:chgData name="Camilla Nilsson" userId="577f3a57-c38a-4f49-a83a-67b1778794a7" providerId="ADAL" clId="{20789D1A-069F-1543-9C5C-77B739876234}" dt="2022-04-11T13:41:19.244" v="17" actId="478"/>
          <ac:spMkLst>
            <pc:docMk/>
            <pc:sldMk cId="2070675825" sldId="265"/>
            <ac:spMk id="8" creationId="{D4C68242-003B-9E4A-91C1-577E63AB1CC0}"/>
          </ac:spMkLst>
        </pc:spChg>
        <pc:spChg chg="mod">
          <ac:chgData name="Camilla Nilsson" userId="577f3a57-c38a-4f49-a83a-67b1778794a7" providerId="ADAL" clId="{20789D1A-069F-1543-9C5C-77B739876234}" dt="2022-04-11T13:41:48.892" v="24" actId="20577"/>
          <ac:spMkLst>
            <pc:docMk/>
            <pc:sldMk cId="2070675825" sldId="265"/>
            <ac:spMk id="11" creationId="{E5B19FCA-C79B-424E-AE84-04A7C935B287}"/>
          </ac:spMkLst>
        </pc:spChg>
      </pc:sldChg>
      <pc:sldChg chg="modSp mod">
        <pc:chgData name="Camilla Nilsson" userId="577f3a57-c38a-4f49-a83a-67b1778794a7" providerId="ADAL" clId="{20789D1A-069F-1543-9C5C-77B739876234}" dt="2022-04-11T13:42:01.558" v="26" actId="27636"/>
        <pc:sldMkLst>
          <pc:docMk/>
          <pc:sldMk cId="1070780119" sldId="266"/>
        </pc:sldMkLst>
        <pc:spChg chg="mod">
          <ac:chgData name="Camilla Nilsson" userId="577f3a57-c38a-4f49-a83a-67b1778794a7" providerId="ADAL" clId="{20789D1A-069F-1543-9C5C-77B739876234}" dt="2022-04-11T13:42:01.558" v="26" actId="27636"/>
          <ac:spMkLst>
            <pc:docMk/>
            <pc:sldMk cId="1070780119" sldId="266"/>
            <ac:spMk id="3" creationId="{5A6304C6-AD8C-DA49-A719-7CC886847963}"/>
          </ac:spMkLst>
        </pc:spChg>
      </pc:sldChg>
      <pc:sldChg chg="addSp delSp modSp mod">
        <pc:chgData name="Camilla Nilsson" userId="577f3a57-c38a-4f49-a83a-67b1778794a7" providerId="ADAL" clId="{20789D1A-069F-1543-9C5C-77B739876234}" dt="2022-04-11T13:42:54.935" v="33" actId="1076"/>
        <pc:sldMkLst>
          <pc:docMk/>
          <pc:sldMk cId="1183912390" sldId="267"/>
        </pc:sldMkLst>
        <pc:spChg chg="del">
          <ac:chgData name="Camilla Nilsson" userId="577f3a57-c38a-4f49-a83a-67b1778794a7" providerId="ADAL" clId="{20789D1A-069F-1543-9C5C-77B739876234}" dt="2022-04-11T13:42:40.687" v="27"/>
          <ac:spMkLst>
            <pc:docMk/>
            <pc:sldMk cId="1183912390" sldId="267"/>
            <ac:spMk id="4" creationId="{AD10E139-71E2-6F4B-8C4D-8D198283C89B}"/>
          </ac:spMkLst>
        </pc:spChg>
        <pc:spChg chg="add del mod">
          <ac:chgData name="Camilla Nilsson" userId="577f3a57-c38a-4f49-a83a-67b1778794a7" providerId="ADAL" clId="{20789D1A-069F-1543-9C5C-77B739876234}" dt="2022-04-11T13:42:47.021" v="29" actId="478"/>
          <ac:spMkLst>
            <pc:docMk/>
            <pc:sldMk cId="1183912390" sldId="267"/>
            <ac:spMk id="8" creationId="{F4A3DFE6-FA07-624D-BA9E-A5432129E0CD}"/>
          </ac:spMkLst>
        </pc:spChg>
        <pc:picChg chg="add del mod">
          <ac:chgData name="Camilla Nilsson" userId="577f3a57-c38a-4f49-a83a-67b1778794a7" providerId="ADAL" clId="{20789D1A-069F-1543-9C5C-77B739876234}" dt="2022-04-11T13:42:44.328" v="28" actId="478"/>
          <ac:picMkLst>
            <pc:docMk/>
            <pc:sldMk cId="1183912390" sldId="267"/>
            <ac:picMk id="6" creationId="{CF6A0D34-6F17-5C46-90C2-747C6F7E2758}"/>
          </ac:picMkLst>
        </pc:picChg>
        <pc:picChg chg="add mod">
          <ac:chgData name="Camilla Nilsson" userId="577f3a57-c38a-4f49-a83a-67b1778794a7" providerId="ADAL" clId="{20789D1A-069F-1543-9C5C-77B739876234}" dt="2022-04-11T13:42:54.935" v="33" actId="1076"/>
          <ac:picMkLst>
            <pc:docMk/>
            <pc:sldMk cId="1183912390" sldId="267"/>
            <ac:picMk id="10" creationId="{2700233E-AC5F-3647-A8EA-230D26DEB93C}"/>
          </ac:picMkLst>
        </pc:picChg>
      </pc:sldChg>
      <pc:sldChg chg="addSp delSp modSp mod">
        <pc:chgData name="Camilla Nilsson" userId="577f3a57-c38a-4f49-a83a-67b1778794a7" providerId="ADAL" clId="{20789D1A-069F-1543-9C5C-77B739876234}" dt="2022-04-11T13:49:20.016" v="58" actId="1076"/>
        <pc:sldMkLst>
          <pc:docMk/>
          <pc:sldMk cId="871741531" sldId="268"/>
        </pc:sldMkLst>
        <pc:spChg chg="del">
          <ac:chgData name="Camilla Nilsson" userId="577f3a57-c38a-4f49-a83a-67b1778794a7" providerId="ADAL" clId="{20789D1A-069F-1543-9C5C-77B739876234}" dt="2022-04-11T13:46:03.581" v="45"/>
          <ac:spMkLst>
            <pc:docMk/>
            <pc:sldMk cId="871741531" sldId="268"/>
            <ac:spMk id="4" creationId="{B9FD2E4E-5D9B-E142-BF31-A5E7F3F88FA7}"/>
          </ac:spMkLst>
        </pc:spChg>
        <pc:spChg chg="add del mod">
          <ac:chgData name="Camilla Nilsson" userId="577f3a57-c38a-4f49-a83a-67b1778794a7" providerId="ADAL" clId="{20789D1A-069F-1543-9C5C-77B739876234}" dt="2022-04-11T13:48:31.863" v="51"/>
          <ac:spMkLst>
            <pc:docMk/>
            <pc:sldMk cId="871741531" sldId="268"/>
            <ac:spMk id="10" creationId="{D82C23C6-0258-D444-8612-BF06D3BACF0D}"/>
          </ac:spMkLst>
        </pc:spChg>
        <pc:picChg chg="add del mod">
          <ac:chgData name="Camilla Nilsson" userId="577f3a57-c38a-4f49-a83a-67b1778794a7" providerId="ADAL" clId="{20789D1A-069F-1543-9C5C-77B739876234}" dt="2022-04-11T13:48:29.592" v="50" actId="478"/>
          <ac:picMkLst>
            <pc:docMk/>
            <pc:sldMk cId="871741531" sldId="268"/>
            <ac:picMk id="6" creationId="{148372ED-7BAB-2A4C-A353-70F414404879}"/>
          </ac:picMkLst>
        </pc:picChg>
        <pc:picChg chg="add del mod">
          <ac:chgData name="Camilla Nilsson" userId="577f3a57-c38a-4f49-a83a-67b1778794a7" providerId="ADAL" clId="{20789D1A-069F-1543-9C5C-77B739876234}" dt="2022-04-11T13:48:28.503" v="49" actId="478"/>
          <ac:picMkLst>
            <pc:docMk/>
            <pc:sldMk cId="871741531" sldId="268"/>
            <ac:picMk id="8" creationId="{5790916F-9B61-704A-913F-6BED47607AE5}"/>
          </ac:picMkLst>
        </pc:picChg>
        <pc:picChg chg="add mod modCrop">
          <ac:chgData name="Camilla Nilsson" userId="577f3a57-c38a-4f49-a83a-67b1778794a7" providerId="ADAL" clId="{20789D1A-069F-1543-9C5C-77B739876234}" dt="2022-04-11T13:49:20.016" v="58" actId="1076"/>
          <ac:picMkLst>
            <pc:docMk/>
            <pc:sldMk cId="871741531" sldId="268"/>
            <ac:picMk id="12" creationId="{DCC912EF-C869-0744-97B2-6BEA1879D19C}"/>
          </ac:picMkLst>
        </pc:picChg>
      </pc:sldChg>
      <pc:sldChg chg="addSp delSp modSp mod">
        <pc:chgData name="Camilla Nilsson" userId="577f3a57-c38a-4f49-a83a-67b1778794a7" providerId="ADAL" clId="{20789D1A-069F-1543-9C5C-77B739876234}" dt="2022-04-11T13:51:11.131" v="62" actId="962"/>
        <pc:sldMkLst>
          <pc:docMk/>
          <pc:sldMk cId="1580263107" sldId="269"/>
        </pc:sldMkLst>
        <pc:spChg chg="mod">
          <ac:chgData name="Camilla Nilsson" userId="577f3a57-c38a-4f49-a83a-67b1778794a7" providerId="ADAL" clId="{20789D1A-069F-1543-9C5C-77B739876234}" dt="2022-04-11T13:50:33.711" v="59"/>
          <ac:spMkLst>
            <pc:docMk/>
            <pc:sldMk cId="1580263107" sldId="269"/>
            <ac:spMk id="3" creationId="{D0ADCDA3-280B-4B40-998E-17282984CED1}"/>
          </ac:spMkLst>
        </pc:spChg>
        <pc:spChg chg="del">
          <ac:chgData name="Camilla Nilsson" userId="577f3a57-c38a-4f49-a83a-67b1778794a7" providerId="ADAL" clId="{20789D1A-069F-1543-9C5C-77B739876234}" dt="2022-04-11T13:51:09.605" v="60"/>
          <ac:spMkLst>
            <pc:docMk/>
            <pc:sldMk cId="1580263107" sldId="269"/>
            <ac:spMk id="4" creationId="{47A8CD13-ABA9-554D-AD69-465ACB141EA8}"/>
          </ac:spMkLst>
        </pc:spChg>
        <pc:picChg chg="add mod">
          <ac:chgData name="Camilla Nilsson" userId="577f3a57-c38a-4f49-a83a-67b1778794a7" providerId="ADAL" clId="{20789D1A-069F-1543-9C5C-77B739876234}" dt="2022-04-11T13:51:11.131" v="62" actId="962"/>
          <ac:picMkLst>
            <pc:docMk/>
            <pc:sldMk cId="1580263107" sldId="269"/>
            <ac:picMk id="6" creationId="{76271E64-237B-9E48-8F2C-4EEFF2314CB7}"/>
          </ac:picMkLst>
        </pc:picChg>
      </pc:sldChg>
      <pc:sldChg chg="addSp delSp modSp mod">
        <pc:chgData name="Camilla Nilsson" userId="577f3a57-c38a-4f49-a83a-67b1778794a7" providerId="ADAL" clId="{20789D1A-069F-1543-9C5C-77B739876234}" dt="2022-04-11T13:43:51.830" v="40" actId="27614"/>
        <pc:sldMkLst>
          <pc:docMk/>
          <pc:sldMk cId="194396435" sldId="270"/>
        </pc:sldMkLst>
        <pc:spChg chg="mod">
          <ac:chgData name="Camilla Nilsson" userId="577f3a57-c38a-4f49-a83a-67b1778794a7" providerId="ADAL" clId="{20789D1A-069F-1543-9C5C-77B739876234}" dt="2022-04-11T13:43:28.502" v="36" actId="20577"/>
          <ac:spMkLst>
            <pc:docMk/>
            <pc:sldMk cId="194396435" sldId="270"/>
            <ac:spMk id="3" creationId="{687D9A21-1E20-9246-B39A-E6E61DCD37E4}"/>
          </ac:spMkLst>
        </pc:spChg>
        <pc:spChg chg="del">
          <ac:chgData name="Camilla Nilsson" userId="577f3a57-c38a-4f49-a83a-67b1778794a7" providerId="ADAL" clId="{20789D1A-069F-1543-9C5C-77B739876234}" dt="2022-04-11T13:43:22.440" v="34"/>
          <ac:spMkLst>
            <pc:docMk/>
            <pc:sldMk cId="194396435" sldId="270"/>
            <ac:spMk id="4" creationId="{AD10E139-71E2-6F4B-8C4D-8D198283C89B}"/>
          </ac:spMkLst>
        </pc:spChg>
        <pc:spChg chg="add del mod">
          <ac:chgData name="Camilla Nilsson" userId="577f3a57-c38a-4f49-a83a-67b1778794a7" providerId="ADAL" clId="{20789D1A-069F-1543-9C5C-77B739876234}" dt="2022-04-11T13:43:48.518" v="39"/>
          <ac:spMkLst>
            <pc:docMk/>
            <pc:sldMk cId="194396435" sldId="270"/>
            <ac:spMk id="8" creationId="{A750EE35-646C-8A47-8643-258A94538660}"/>
          </ac:spMkLst>
        </pc:spChg>
        <pc:picChg chg="add del mod">
          <ac:chgData name="Camilla Nilsson" userId="577f3a57-c38a-4f49-a83a-67b1778794a7" providerId="ADAL" clId="{20789D1A-069F-1543-9C5C-77B739876234}" dt="2022-04-11T13:43:40.800" v="37" actId="21"/>
          <ac:picMkLst>
            <pc:docMk/>
            <pc:sldMk cId="194396435" sldId="270"/>
            <ac:picMk id="6" creationId="{4F12BD5E-0FB2-3846-A6B9-EFDC49F51D65}"/>
          </ac:picMkLst>
        </pc:picChg>
        <pc:picChg chg="add mod">
          <ac:chgData name="Camilla Nilsson" userId="577f3a57-c38a-4f49-a83a-67b1778794a7" providerId="ADAL" clId="{20789D1A-069F-1543-9C5C-77B739876234}" dt="2022-04-11T13:43:51.830" v="40" actId="27614"/>
          <ac:picMkLst>
            <pc:docMk/>
            <pc:sldMk cId="194396435" sldId="270"/>
            <ac:picMk id="10" creationId="{85BC9D4A-F12A-8F4A-9AE5-98C9FE255977}"/>
          </ac:picMkLst>
        </pc:picChg>
      </pc:sldChg>
      <pc:sldChg chg="addSp delSp modSp mod">
        <pc:chgData name="Camilla Nilsson" userId="577f3a57-c38a-4f49-a83a-67b1778794a7" providerId="ADAL" clId="{20789D1A-069F-1543-9C5C-77B739876234}" dt="2022-04-11T13:44:03.865" v="44" actId="27614"/>
        <pc:sldMkLst>
          <pc:docMk/>
          <pc:sldMk cId="2244838467" sldId="271"/>
        </pc:sldMkLst>
        <pc:spChg chg="del">
          <ac:chgData name="Camilla Nilsson" userId="577f3a57-c38a-4f49-a83a-67b1778794a7" providerId="ADAL" clId="{20789D1A-069F-1543-9C5C-77B739876234}" dt="2022-04-11T13:44:01.197" v="43"/>
          <ac:spMkLst>
            <pc:docMk/>
            <pc:sldMk cId="2244838467" sldId="271"/>
            <ac:spMk id="4" creationId="{B9FD2E4E-5D9B-E142-BF31-A5E7F3F88FA7}"/>
          </ac:spMkLst>
        </pc:spChg>
        <pc:picChg chg="add del mod">
          <ac:chgData name="Camilla Nilsson" userId="577f3a57-c38a-4f49-a83a-67b1778794a7" providerId="ADAL" clId="{20789D1A-069F-1543-9C5C-77B739876234}" dt="2022-04-11T13:43:57.646" v="42" actId="478"/>
          <ac:picMkLst>
            <pc:docMk/>
            <pc:sldMk cId="2244838467" sldId="271"/>
            <ac:picMk id="5" creationId="{51557BF5-7627-894B-A436-DAFF5D7B925D}"/>
          </ac:picMkLst>
        </pc:picChg>
        <pc:picChg chg="add mod">
          <ac:chgData name="Camilla Nilsson" userId="577f3a57-c38a-4f49-a83a-67b1778794a7" providerId="ADAL" clId="{20789D1A-069F-1543-9C5C-77B739876234}" dt="2022-04-11T13:44:03.865" v="44" actId="27614"/>
          <ac:picMkLst>
            <pc:docMk/>
            <pc:sldMk cId="2244838467" sldId="271"/>
            <ac:picMk id="7" creationId="{E9FFBF0A-6324-4E48-B301-B55372423C16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4623F8-B430-2046-B694-FB0FAFDB97CB}" type="datetimeFigureOut">
              <a:rPr lang="sv-SE" smtClean="0"/>
              <a:t>22-08-08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1C78AF-77EE-8146-868A-7BEA0BB9E5F5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1290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örstasid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g_vit_sta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62296" y="3578111"/>
            <a:ext cx="4067408" cy="1840394"/>
          </a:xfrm>
          <a:prstGeom prst="rect">
            <a:avLst/>
          </a:prstGeom>
        </p:spPr>
      </p:pic>
      <p:sp>
        <p:nvSpPr>
          <p:cNvPr id="6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4000" y="2113755"/>
            <a:ext cx="9144000" cy="584371"/>
          </a:xfr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Presentatör och datum</a:t>
            </a:r>
          </a:p>
        </p:txBody>
      </p:sp>
      <p:sp>
        <p:nvSpPr>
          <p:cNvPr id="9" name="Rubrik 6"/>
          <p:cNvSpPr>
            <a:spLocks noGrp="1"/>
          </p:cNvSpPr>
          <p:nvPr>
            <p:ph type="title" hasCustomPrompt="1"/>
          </p:nvPr>
        </p:nvSpPr>
        <p:spPr>
          <a:xfrm>
            <a:off x="838200" y="1275328"/>
            <a:ext cx="10515600" cy="684101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PRESENTATIONS RUBRIK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å grundsida">
    <p:bg>
      <p:bgPr>
        <a:solidFill>
          <a:srgbClr val="5556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507234" y="512763"/>
            <a:ext cx="7016827" cy="63741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1"/>
          </p:nvPr>
        </p:nvSpPr>
        <p:spPr>
          <a:xfrm>
            <a:off x="515937" y="1397530"/>
            <a:ext cx="7008123" cy="42582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5" name="Platshållare för bild 14"/>
          <p:cNvSpPr>
            <a:spLocks noGrp="1"/>
          </p:cNvSpPr>
          <p:nvPr>
            <p:ph type="pic" sz="quarter" idx="12"/>
          </p:nvPr>
        </p:nvSpPr>
        <p:spPr>
          <a:xfrm>
            <a:off x="7941734" y="1397530"/>
            <a:ext cx="3734330" cy="42582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pic>
        <p:nvPicPr>
          <p:cNvPr id="6" name="Picture 7" descr="logvit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938" y="6042635"/>
            <a:ext cx="2700000" cy="3456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bild bak grundsi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3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pic>
        <p:nvPicPr>
          <p:cNvPr id="6" name="Picture 7" descr="logvit.png"/>
          <p:cNvPicPr>
            <a:picLocks noChangeAspect="1"/>
          </p:cNvPicPr>
          <p:nvPr userDrawn="1"/>
        </p:nvPicPr>
        <p:blipFill>
          <a:blip r:embed="rId2" cstate="screen">
            <a:alphaModFix amt="9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938" y="6042635"/>
            <a:ext cx="2700000" cy="345660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507234" y="512763"/>
            <a:ext cx="11168829" cy="63741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1"/>
          </p:nvPr>
        </p:nvSpPr>
        <p:spPr>
          <a:xfrm>
            <a:off x="515937" y="1397530"/>
            <a:ext cx="11160126" cy="42582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ta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4000" y="4913963"/>
            <a:ext cx="9144000" cy="1527658"/>
          </a:xfr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Förnamn Efternamn</a:t>
            </a:r>
            <a:br>
              <a:rPr lang="sv-SE" dirty="0"/>
            </a:br>
            <a:r>
              <a:rPr lang="sv-SE" dirty="0" err="1"/>
              <a:t>Mobilnr</a:t>
            </a:r>
            <a:r>
              <a:rPr lang="sv-SE" dirty="0"/>
              <a:t>, </a:t>
            </a:r>
            <a:r>
              <a:rPr lang="sv-SE" dirty="0" err="1"/>
              <a:t>Telefonnr</a:t>
            </a:r>
            <a:r>
              <a:rPr lang="sv-SE" dirty="0"/>
              <a:t>, e-postadress</a:t>
            </a:r>
            <a:br>
              <a:rPr lang="sv-SE" dirty="0"/>
            </a:br>
            <a:r>
              <a:rPr lang="sv-SE" dirty="0" err="1"/>
              <a:t>avfallsverige.se</a:t>
            </a:r>
            <a:endParaRPr lang="sv-SE" dirty="0"/>
          </a:p>
        </p:txBody>
      </p:sp>
      <p:pic>
        <p:nvPicPr>
          <p:cNvPr id="5" name="Picture 2" descr="log_green_sta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53597" y="1444510"/>
            <a:ext cx="5084778" cy="2300175"/>
          </a:xfrm>
          <a:prstGeom prst="rect">
            <a:avLst/>
          </a:prstGeom>
        </p:spPr>
      </p:pic>
      <p:sp>
        <p:nvSpPr>
          <p:cNvPr id="6" name="textruta 5"/>
          <p:cNvSpPr txBox="1"/>
          <p:nvPr userDrawn="1"/>
        </p:nvSpPr>
        <p:spPr>
          <a:xfrm>
            <a:off x="5206524" y="4329592"/>
            <a:ext cx="17789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800" b="1" dirty="0">
                <a:solidFill>
                  <a:schemeClr val="bg2"/>
                </a:solidFill>
              </a:rPr>
              <a:t>TACK!</a:t>
            </a:r>
            <a:endParaRPr lang="sv-SE" sz="2400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0897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sta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4000" y="4913963"/>
            <a:ext cx="9144000" cy="1527658"/>
          </a:xfr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Förnamn Efternamn</a:t>
            </a:r>
            <a:br>
              <a:rPr lang="sv-SE" dirty="0"/>
            </a:br>
            <a:r>
              <a:rPr lang="sv-SE" dirty="0" err="1"/>
              <a:t>Mobilnr</a:t>
            </a:r>
            <a:r>
              <a:rPr lang="sv-SE" dirty="0"/>
              <a:t>, </a:t>
            </a:r>
            <a:r>
              <a:rPr lang="sv-SE" dirty="0" err="1"/>
              <a:t>Telefonnr</a:t>
            </a:r>
            <a:r>
              <a:rPr lang="sv-SE" dirty="0"/>
              <a:t>, e-postadress</a:t>
            </a:r>
            <a:br>
              <a:rPr lang="sv-SE" dirty="0"/>
            </a:br>
            <a:r>
              <a:rPr lang="sv-SE" dirty="0" err="1"/>
              <a:t>avfallsverige.se</a:t>
            </a:r>
            <a:endParaRPr lang="sv-SE" dirty="0"/>
          </a:p>
        </p:txBody>
      </p:sp>
      <p:pic>
        <p:nvPicPr>
          <p:cNvPr id="5" name="Picture 2" descr="log_green_sta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53597" y="1444510"/>
            <a:ext cx="5084778" cy="2300175"/>
          </a:xfrm>
          <a:prstGeom prst="rect">
            <a:avLst/>
          </a:prstGeom>
        </p:spPr>
      </p:pic>
      <p:sp>
        <p:nvSpPr>
          <p:cNvPr id="6" name="textruta 5"/>
          <p:cNvSpPr txBox="1"/>
          <p:nvPr userDrawn="1"/>
        </p:nvSpPr>
        <p:spPr>
          <a:xfrm>
            <a:off x="4645680" y="4329592"/>
            <a:ext cx="29006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800" b="1" dirty="0">
                <a:solidFill>
                  <a:schemeClr val="bg2"/>
                </a:solidFill>
              </a:rPr>
              <a:t>THANK YOU</a:t>
            </a:r>
            <a:endParaRPr lang="sv-SE" sz="2400" b="1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005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ternativ Första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4000" y="2113755"/>
            <a:ext cx="9144000" cy="584371"/>
          </a:xfr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Presentatör och datum</a:t>
            </a:r>
          </a:p>
        </p:txBody>
      </p:sp>
      <p:sp>
        <p:nvSpPr>
          <p:cNvPr id="7" name="Rubrik 6"/>
          <p:cNvSpPr>
            <a:spLocks noGrp="1"/>
          </p:cNvSpPr>
          <p:nvPr>
            <p:ph type="title" hasCustomPrompt="1"/>
          </p:nvPr>
        </p:nvSpPr>
        <p:spPr>
          <a:xfrm>
            <a:off x="838200" y="1275328"/>
            <a:ext cx="10515600" cy="684101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r>
              <a:rPr lang="sv-SE" dirty="0"/>
              <a:t>PRESENTATIONS RUBRIK</a:t>
            </a:r>
          </a:p>
        </p:txBody>
      </p:sp>
      <p:pic>
        <p:nvPicPr>
          <p:cNvPr id="8" name="Picture 2" descr="log_green_sta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65225" y="3578111"/>
            <a:ext cx="4068384" cy="1840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238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t grund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507234" y="512763"/>
            <a:ext cx="7016827" cy="63741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pic>
        <p:nvPicPr>
          <p:cNvPr id="5" name="Picture 4" descr="log_green_ligg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938" y="6042635"/>
            <a:ext cx="2700000" cy="345158"/>
          </a:xfrm>
          <a:prstGeom prst="rect">
            <a:avLst/>
          </a:prstGeom>
        </p:spPr>
      </p:pic>
      <p:sp>
        <p:nvSpPr>
          <p:cNvPr id="13" name="Platshållare för text 12"/>
          <p:cNvSpPr>
            <a:spLocks noGrp="1"/>
          </p:cNvSpPr>
          <p:nvPr>
            <p:ph type="body" sz="quarter" idx="11"/>
          </p:nvPr>
        </p:nvSpPr>
        <p:spPr>
          <a:xfrm>
            <a:off x="515937" y="1397530"/>
            <a:ext cx="7008123" cy="4258203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2000">
                <a:solidFill>
                  <a:schemeClr val="tx2"/>
                </a:solidFill>
              </a:defRPr>
            </a:lvl3pPr>
            <a:lvl4pPr>
              <a:defRPr sz="20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5" name="Platshållare för bild 14"/>
          <p:cNvSpPr>
            <a:spLocks noGrp="1"/>
          </p:cNvSpPr>
          <p:nvPr>
            <p:ph type="pic" sz="quarter" idx="12"/>
          </p:nvPr>
        </p:nvSpPr>
        <p:spPr>
          <a:xfrm>
            <a:off x="7941734" y="1397530"/>
            <a:ext cx="3734330" cy="4258203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69415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ön grundsid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507234" y="512763"/>
            <a:ext cx="7016827" cy="63741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1"/>
          </p:nvPr>
        </p:nvSpPr>
        <p:spPr>
          <a:xfrm>
            <a:off x="515937" y="1397530"/>
            <a:ext cx="7008123" cy="42582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5" name="Platshållare för bild 14"/>
          <p:cNvSpPr>
            <a:spLocks noGrp="1"/>
          </p:cNvSpPr>
          <p:nvPr>
            <p:ph type="pic" sz="quarter" idx="12"/>
          </p:nvPr>
        </p:nvSpPr>
        <p:spPr>
          <a:xfrm>
            <a:off x="7941734" y="1397530"/>
            <a:ext cx="3734330" cy="42582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pic>
        <p:nvPicPr>
          <p:cNvPr id="6" name="Picture 7" descr="logvit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938" y="6042635"/>
            <a:ext cx="2700000" cy="3456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å grundsid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507234" y="512763"/>
            <a:ext cx="7016827" cy="63741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1"/>
          </p:nvPr>
        </p:nvSpPr>
        <p:spPr>
          <a:xfrm>
            <a:off x="515937" y="1397530"/>
            <a:ext cx="7008123" cy="42582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5" name="Platshållare för bild 14"/>
          <p:cNvSpPr>
            <a:spLocks noGrp="1"/>
          </p:cNvSpPr>
          <p:nvPr>
            <p:ph type="pic" sz="quarter" idx="12"/>
          </p:nvPr>
        </p:nvSpPr>
        <p:spPr>
          <a:xfrm>
            <a:off x="7941734" y="1397530"/>
            <a:ext cx="3734330" cy="42582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pic>
        <p:nvPicPr>
          <p:cNvPr id="6" name="Picture 7" descr="logvit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938" y="6042635"/>
            <a:ext cx="2700000" cy="3456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öd grundsida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507234" y="512763"/>
            <a:ext cx="7016827" cy="63741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1"/>
          </p:nvPr>
        </p:nvSpPr>
        <p:spPr>
          <a:xfrm>
            <a:off x="515937" y="1397530"/>
            <a:ext cx="7008123" cy="42582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5" name="Platshållare för bild 14"/>
          <p:cNvSpPr>
            <a:spLocks noGrp="1"/>
          </p:cNvSpPr>
          <p:nvPr>
            <p:ph type="pic" sz="quarter" idx="12"/>
          </p:nvPr>
        </p:nvSpPr>
        <p:spPr>
          <a:xfrm>
            <a:off x="7941734" y="1397530"/>
            <a:ext cx="3734330" cy="42582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pic>
        <p:nvPicPr>
          <p:cNvPr id="6" name="Picture 7" descr="logvit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938" y="6042635"/>
            <a:ext cx="2700000" cy="3456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jusblå grundsid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507234" y="512763"/>
            <a:ext cx="7016827" cy="63741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1"/>
          </p:nvPr>
        </p:nvSpPr>
        <p:spPr>
          <a:xfrm>
            <a:off x="515937" y="1397530"/>
            <a:ext cx="7008123" cy="42582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5" name="Platshållare för bild 14"/>
          <p:cNvSpPr>
            <a:spLocks noGrp="1"/>
          </p:cNvSpPr>
          <p:nvPr>
            <p:ph type="pic" sz="quarter" idx="12"/>
          </p:nvPr>
        </p:nvSpPr>
        <p:spPr>
          <a:xfrm>
            <a:off x="7941734" y="1397530"/>
            <a:ext cx="3734330" cy="42582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pic>
        <p:nvPicPr>
          <p:cNvPr id="6" name="Picture 7" descr="logvit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938" y="6042635"/>
            <a:ext cx="2700000" cy="3456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nröd grundsida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507234" y="512763"/>
            <a:ext cx="7016827" cy="63741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1"/>
          </p:nvPr>
        </p:nvSpPr>
        <p:spPr>
          <a:xfrm>
            <a:off x="515937" y="1397530"/>
            <a:ext cx="7008123" cy="42582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5" name="Platshållare för bild 14"/>
          <p:cNvSpPr>
            <a:spLocks noGrp="1"/>
          </p:cNvSpPr>
          <p:nvPr>
            <p:ph type="pic" sz="quarter" idx="12"/>
          </p:nvPr>
        </p:nvSpPr>
        <p:spPr>
          <a:xfrm>
            <a:off x="7941734" y="1397530"/>
            <a:ext cx="3734330" cy="42582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pic>
        <p:nvPicPr>
          <p:cNvPr id="6" name="Picture 7" descr="logvit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938" y="6042635"/>
            <a:ext cx="2700000" cy="3456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jusgrön grundsida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507234" y="512763"/>
            <a:ext cx="7016827" cy="63741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1"/>
          </p:nvPr>
        </p:nvSpPr>
        <p:spPr>
          <a:xfrm>
            <a:off x="515937" y="1397530"/>
            <a:ext cx="7008123" cy="42582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5" name="Platshållare för bild 14"/>
          <p:cNvSpPr>
            <a:spLocks noGrp="1"/>
          </p:cNvSpPr>
          <p:nvPr>
            <p:ph type="pic" sz="quarter" idx="12"/>
          </p:nvPr>
        </p:nvSpPr>
        <p:spPr>
          <a:xfrm>
            <a:off x="7941734" y="1397530"/>
            <a:ext cx="3734330" cy="425820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pic>
        <p:nvPicPr>
          <p:cNvPr id="6" name="Picture 7" descr="logvit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938" y="6042635"/>
            <a:ext cx="2700000" cy="34566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515938" y="500062"/>
            <a:ext cx="10515600" cy="7154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formatet för bakgrundsrubriken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15938" y="1580298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442709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7" r:id="rId8"/>
    <p:sldLayoutId id="2147483658" r:id="rId9"/>
    <p:sldLayoutId id="2147483662" r:id="rId10"/>
    <p:sldLayoutId id="2147483659" r:id="rId11"/>
    <p:sldLayoutId id="2147483660" r:id="rId12"/>
    <p:sldLayoutId id="214748366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323" userDrawn="1">
          <p15:clr>
            <a:srgbClr val="F26B43"/>
          </p15:clr>
        </p15:guide>
        <p15:guide id="2" pos="325" userDrawn="1">
          <p15:clr>
            <a:srgbClr val="F26B43"/>
          </p15:clr>
        </p15:guide>
        <p15:guide id="3" pos="7355" userDrawn="1">
          <p15:clr>
            <a:srgbClr val="F26B43"/>
          </p15:clr>
        </p15:guide>
        <p15:guide id="4" orient="horz" pos="356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8.jpeg"/><Relationship Id="rId3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camilla.nilsson@avfallsverige.se" TargetMode="External"/><Relationship Id="rId4" Type="http://schemas.openxmlformats.org/officeDocument/2006/relationships/image" Target="../media/image9.jpeg"/><Relationship Id="rId1" Type="http://schemas.openxmlformats.org/officeDocument/2006/relationships/slideLayout" Target="../slideLayouts/slideLayout10.xml"/><Relationship Id="rId2" Type="http://schemas.openxmlformats.org/officeDocument/2006/relationships/hyperlink" Target="http://www.avfallsverige.s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derrubrik 1"/>
          <p:cNvSpPr>
            <a:spLocks noGrp="1"/>
          </p:cNvSpPr>
          <p:nvPr>
            <p:ph type="subTitle" idx="1"/>
          </p:nvPr>
        </p:nvSpPr>
        <p:spPr>
          <a:xfrm>
            <a:off x="1524000" y="2113755"/>
            <a:ext cx="9144000" cy="395269"/>
          </a:xfrm>
        </p:spPr>
        <p:txBody>
          <a:bodyPr/>
          <a:lstStyle/>
          <a:p>
            <a:r>
              <a:rPr lang="sv-SE" dirty="0"/>
              <a:t>Rapport 2022:12</a:t>
            </a:r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Öka avsättningen av återbruksmaterial</a:t>
            </a:r>
            <a:endParaRPr lang="sv-SE" sz="4000" dirty="0"/>
          </a:p>
        </p:txBody>
      </p:sp>
      <p:sp>
        <p:nvSpPr>
          <p:cNvPr id="4" name="Underrubrik 1">
            <a:extLst>
              <a:ext uri="{FF2B5EF4-FFF2-40B4-BE49-F238E27FC236}">
                <a16:creationId xmlns:a16="http://schemas.microsoft.com/office/drawing/2014/main" xmlns="" id="{51CDAAEA-E451-6E4A-8182-3FAB62012F74}"/>
              </a:ext>
            </a:extLst>
          </p:cNvPr>
          <p:cNvSpPr txBox="1">
            <a:spLocks/>
          </p:cNvSpPr>
          <p:nvPr/>
        </p:nvSpPr>
        <p:spPr>
          <a:xfrm>
            <a:off x="1501697" y="2605507"/>
            <a:ext cx="9144000" cy="3952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0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Maj, 2022</a:t>
            </a:r>
          </a:p>
        </p:txBody>
      </p:sp>
    </p:spTree>
    <p:extLst>
      <p:ext uri="{BB962C8B-B14F-4D97-AF65-F5344CB8AC3E}">
        <p14:creationId xmlns:p14="http://schemas.microsoft.com/office/powerpoint/2010/main" val="925900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xmlns="" id="{A81EBA25-F9FC-9444-8372-339677D02A0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11" name="Platshållare för text 10">
            <a:extLst>
              <a:ext uri="{FF2B5EF4-FFF2-40B4-BE49-F238E27FC236}">
                <a16:creationId xmlns:a16="http://schemas.microsoft.com/office/drawing/2014/main" xmlns="" id="{E5B19FCA-C79B-424E-AE84-04A7C935B287}"/>
              </a:ext>
            </a:extLst>
          </p:cNvPr>
          <p:cNvSpPr txBox="1">
            <a:spLocks noGrp="1"/>
          </p:cNvSpPr>
          <p:nvPr>
            <p:ph type="body" sz="quarter" idx="11"/>
          </p:nvPr>
        </p:nvSpPr>
        <p:spPr>
          <a:xfrm>
            <a:off x="515937" y="1397530"/>
            <a:ext cx="7008123" cy="34830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dirty="0">
                <a:solidFill>
                  <a:srgbClr val="68A2A6"/>
                </a:solidFill>
              </a:rPr>
              <a:t>Genomförare:</a:t>
            </a:r>
          </a:p>
          <a:p>
            <a:r>
              <a:rPr lang="sv-SE" dirty="0">
                <a:solidFill>
                  <a:schemeClr val="tx1"/>
                </a:solidFill>
              </a:rPr>
              <a:t>Gunnar Fredriksson Miljöutredningar med stöd av Martin Ström, </a:t>
            </a:r>
            <a:r>
              <a:rPr lang="sv-SE" dirty="0" err="1">
                <a:solidFill>
                  <a:schemeClr val="tx1"/>
                </a:solidFill>
              </a:rPr>
              <a:t>Atrax</a:t>
            </a:r>
            <a:r>
              <a:rPr lang="sv-SE" dirty="0">
                <a:solidFill>
                  <a:schemeClr val="tx1"/>
                </a:solidFill>
              </a:rPr>
              <a:t>. </a:t>
            </a:r>
          </a:p>
          <a:p>
            <a:endParaRPr lang="sv-SE" sz="2000" dirty="0"/>
          </a:p>
          <a:p>
            <a:r>
              <a:rPr lang="sv-SE" sz="2000" dirty="0">
                <a:solidFill>
                  <a:srgbClr val="68A2A6"/>
                </a:solidFill>
              </a:rPr>
              <a:t>Projektledare:</a:t>
            </a:r>
          </a:p>
          <a:p>
            <a:r>
              <a:rPr lang="sv-SE" sz="2000" dirty="0">
                <a:solidFill>
                  <a:schemeClr val="tx1"/>
                </a:solidFill>
              </a:rPr>
              <a:t>Gunnar Fredriksson, Gunnar Fredriksson Miljöutredningar</a:t>
            </a:r>
          </a:p>
          <a:p>
            <a:endParaRPr lang="sv-SE" sz="2000" dirty="0"/>
          </a:p>
          <a:p>
            <a:r>
              <a:rPr lang="sv-SE" sz="2000" dirty="0">
                <a:solidFill>
                  <a:srgbClr val="68A2A6"/>
                </a:solidFill>
              </a:rPr>
              <a:t>Finansiär(er):</a:t>
            </a:r>
          </a:p>
          <a:p>
            <a:r>
              <a:rPr lang="sv-SE" dirty="0">
                <a:solidFill>
                  <a:schemeClr val="tx1"/>
                </a:solidFill>
              </a:rPr>
              <a:t>Avfall Sveriges Utvecklingssatsning</a:t>
            </a:r>
            <a:endParaRPr lang="sv-SE" sz="2000" dirty="0">
              <a:solidFill>
                <a:schemeClr val="tx1"/>
              </a:solidFill>
            </a:endParaRPr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xmlns="" id="{8F8B0984-5166-9644-8D6A-CC88C08AB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Projektorganisation</a:t>
            </a:r>
          </a:p>
        </p:txBody>
      </p:sp>
    </p:spTree>
    <p:extLst>
      <p:ext uri="{BB962C8B-B14F-4D97-AF65-F5344CB8AC3E}">
        <p14:creationId xmlns:p14="http://schemas.microsoft.com/office/powerpoint/2010/main" val="2070675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766BDF98-E1AE-BD40-A7A8-34F968D01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200" dirty="0"/>
              <a:t>Bakgrund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xmlns="" id="{5A6304C6-AD8C-DA49-A719-7CC88684796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sv-SE" dirty="0"/>
              <a:t>Många kommuner efterfrågar sätt att få avsättning för så mycket som möjligt av det återbruksmaterial som samlas in vid återvinningscentraler.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sv-SE" dirty="0"/>
              <a:t>Avsättningen innebär att återbruksmaterialet matchas med en mottagare. Det kan vara en köpare men också någon som får det till skänks.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sv-SE" dirty="0"/>
              <a:t>Kommunernas insamling av produkter och avfall till återbruk/återanvändning ökar.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sv-SE" dirty="0"/>
              <a:t>Idag avsätts återbruksmaterialet främst genom samarbeten med arbetsmarknadsprojekt och ideella organisationer.</a:t>
            </a:r>
          </a:p>
          <a:p>
            <a:pPr marL="342900" indent="-342900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sv-SE" dirty="0"/>
              <a:t>Det finns potential att öka återanvändning och flytta avfallet uppåt i avfallshierarkin och därmed minska miljöpåverkan. </a:t>
            </a:r>
          </a:p>
        </p:txBody>
      </p:sp>
      <p:sp>
        <p:nvSpPr>
          <p:cNvPr id="4" name="Platshållare för bild 3">
            <a:extLst>
              <a:ext uri="{FF2B5EF4-FFF2-40B4-BE49-F238E27FC236}">
                <a16:creationId xmlns:a16="http://schemas.microsoft.com/office/drawing/2014/main" xmlns="" id="{C1D8037C-E04A-F645-8BD9-2762DBB785D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</p:spTree>
    <p:extLst>
      <p:ext uri="{BB962C8B-B14F-4D97-AF65-F5344CB8AC3E}">
        <p14:creationId xmlns:p14="http://schemas.microsoft.com/office/powerpoint/2010/main" val="1070780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AB06418E-9900-E646-9474-81CD92A32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sz="3200" dirty="0"/>
              <a:t>Generella tips för att öka avsättningen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xmlns="" id="{687D9A21-1E20-9246-B39A-E6E61DCD37E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Öka kunskapen om de varor och material som ska avsättas.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Sök breda samarbeten - ett stort antal aktörer kan hjälpa</a:t>
            </a:r>
            <a:br>
              <a:rPr lang="sv-SE" dirty="0"/>
            </a:br>
            <a:r>
              <a:rPr lang="sv-SE" dirty="0"/>
              <a:t>till att hitta avsättning.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Anpassa lösningen till er kommuns möjligheter.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</p:txBody>
      </p:sp>
      <p:pic>
        <p:nvPicPr>
          <p:cNvPr id="10" name="Bildobjekt 9" descr="En bild som visar text, person, inomhus&#10;&#10;Automatiskt genererad beskrivning">
            <a:extLst>
              <a:ext uri="{FF2B5EF4-FFF2-40B4-BE49-F238E27FC236}">
                <a16:creationId xmlns:a16="http://schemas.microsoft.com/office/drawing/2014/main" xmlns="" id="{2700233E-AC5F-3647-A8EA-230D26DEB93C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0000" y="0"/>
            <a:ext cx="457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912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AB06418E-9900-E646-9474-81CD92A32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Olika sätt att hitta avsättning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xmlns="" id="{687D9A21-1E20-9246-B39A-E6E61DCD37E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Egen försäljning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Samarbete med kommunala arbetsmarknadsprojekt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Samarbete med ideella organisationer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Upphandling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Skänka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Ge möjlighet att byta och ta</a:t>
            </a:r>
          </a:p>
          <a:p>
            <a:endParaRPr lang="sv-SE" dirty="0"/>
          </a:p>
          <a:p>
            <a:endParaRPr lang="sv-SE" dirty="0"/>
          </a:p>
        </p:txBody>
      </p:sp>
      <p:pic>
        <p:nvPicPr>
          <p:cNvPr id="10" name="Platshållare för bild 9" descr="En bild som visar text, himmel, utomhus, väg&#10;&#10;Automatiskt genererad beskrivning">
            <a:extLst>
              <a:ext uri="{FF2B5EF4-FFF2-40B4-BE49-F238E27FC236}">
                <a16:creationId xmlns:a16="http://schemas.microsoft.com/office/drawing/2014/main" xmlns="" id="{85BC9D4A-F12A-8F4A-9AE5-98C9FE255977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943964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7473639A-B709-AB4A-B384-F69AACAF8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sz="3200" dirty="0"/>
              <a:t>Stärk mottagarens drivkrafter och motverka hinder</a:t>
            </a:r>
            <a:r>
              <a:rPr lang="sv-SE" sz="3200" baseline="30000" dirty="0"/>
              <a:t>*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xmlns="" id="{1F5EF221-8C43-1E4F-8D84-27D8FEA1435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sv-SE" dirty="0"/>
              <a:t>Drivkrafter: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Låga priser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Hållbarhetshänsyn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Unikt utbud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/>
          </a:p>
          <a:p>
            <a:r>
              <a:rPr lang="sv-SE" dirty="0"/>
              <a:t>Hinder: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Vill inte ha något som någon annan haft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Tar för lång tid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Större risk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/>
          </a:p>
          <a:p>
            <a:r>
              <a:rPr lang="sv-SE" sz="1050" dirty="0"/>
              <a:t>*) Baserat på en undersökning utförd av Svensk Handel</a:t>
            </a:r>
          </a:p>
        </p:txBody>
      </p:sp>
      <p:pic>
        <p:nvPicPr>
          <p:cNvPr id="7" name="Platshållare för bild 6" descr="En bild som visar inomhus&#10;&#10;Automatiskt genererad beskrivning">
            <a:extLst>
              <a:ext uri="{FF2B5EF4-FFF2-40B4-BE49-F238E27FC236}">
                <a16:creationId xmlns:a16="http://schemas.microsoft.com/office/drawing/2014/main" xmlns="" id="{E9FFBF0A-6324-4E48-B301-B55372423C16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244838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7473639A-B709-AB4A-B384-F69AACAF8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200" dirty="0"/>
              <a:t>Slutsatser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xmlns="" id="{1F5EF221-8C43-1E4F-8D84-27D8FEA1435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Begagnathandeln ökar snabbt.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Det </a:t>
            </a:r>
            <a:r>
              <a:rPr lang="sv-SE"/>
              <a:t>är möjligt </a:t>
            </a:r>
            <a:r>
              <a:rPr lang="sv-SE" dirty="0"/>
              <a:t>att hitta avsättning för återbruksmaterial av god kvalitet genom samarbete med ideella organisationer och arbetsmarknadsprojekt.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Avsättningen kan öka genom att åtgärder vidtas för hitta avsättning även för sådant som kan säljas eller skänkas bort men som inte genererar en tillräcklig hög vinst.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Åtgärderna kan avse olika sätt att stärka mottagarens drivkrafter och att motverka de hinder som mottagaren upplever.</a:t>
            </a:r>
          </a:p>
        </p:txBody>
      </p:sp>
      <p:pic>
        <p:nvPicPr>
          <p:cNvPr id="12" name="Platshållare för bild 11" descr="En bild som visar text, bok, hylla&#10;&#10;Automatiskt genererad beskrivning">
            <a:extLst>
              <a:ext uri="{FF2B5EF4-FFF2-40B4-BE49-F238E27FC236}">
                <a16:creationId xmlns:a16="http://schemas.microsoft.com/office/drawing/2014/main" xmlns="" id="{DCC912EF-C869-0744-97B2-6BEA1879D19C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 rotWithShape="1">
          <a:blip r:embed="rId2" cstate="screen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319051" y="2358600"/>
            <a:ext cx="3446463" cy="2140800"/>
          </a:xfrm>
        </p:spPr>
      </p:pic>
    </p:spTree>
    <p:extLst>
      <p:ext uri="{BB962C8B-B14F-4D97-AF65-F5344CB8AC3E}">
        <p14:creationId xmlns:p14="http://schemas.microsoft.com/office/powerpoint/2010/main" val="871741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xmlns="" id="{D0C75405-E0AD-3E4D-A5AF-2AE73C42B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sz="3200" dirty="0"/>
              <a:t>Rapportinformation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xmlns="" id="{D0ADCDA3-280B-4B40-998E-17282984CED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kern="0" dirty="0"/>
              <a:t>Rapporten finns för nedladdning (kostnadsfritt för Avfall Sveriges medlemmar) från </a:t>
            </a:r>
            <a:r>
              <a:rPr lang="sv-SE" kern="0" dirty="0">
                <a:hlinkClick r:id="rId2"/>
              </a:rPr>
              <a:t>www.avfallsverige.se</a:t>
            </a:r>
            <a:endParaRPr lang="sv-SE" kern="0" dirty="0"/>
          </a:p>
          <a:p>
            <a:endParaRPr lang="sv-SE" kern="0" dirty="0"/>
          </a:p>
          <a:p>
            <a:r>
              <a:rPr lang="sv-SE" kern="0" dirty="0"/>
              <a:t>Mer information om detta projekt kan du få från: Camilla Nilsson, </a:t>
            </a:r>
            <a:r>
              <a:rPr lang="sv-SE" kern="0" dirty="0">
                <a:hlinkClick r:id="rId3"/>
              </a:rPr>
              <a:t>camilla.nilsson@avfallsverige.se</a:t>
            </a:r>
            <a:r>
              <a:rPr lang="sv-SE" kern="0" dirty="0"/>
              <a:t> </a:t>
            </a:r>
          </a:p>
          <a:p>
            <a:endParaRPr lang="sv-SE" dirty="0"/>
          </a:p>
        </p:txBody>
      </p:sp>
      <p:pic>
        <p:nvPicPr>
          <p:cNvPr id="6" name="Platshållare för bild 5" descr="En bild som visar gräs, utomhus, gräsmatta, gammal&#10;&#10;Automatiskt genererad beskrivning">
            <a:extLst>
              <a:ext uri="{FF2B5EF4-FFF2-40B4-BE49-F238E27FC236}">
                <a16:creationId xmlns:a16="http://schemas.microsoft.com/office/drawing/2014/main" xmlns="" id="{76271E64-237B-9E48-8F2C-4EEFF2314CB7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580263107"/>
      </p:ext>
    </p:extLst>
  </p:cSld>
  <p:clrMapOvr>
    <a:masterClrMapping/>
  </p:clrMapOvr>
</p:sld>
</file>

<file path=ppt/theme/theme1.xml><?xml version="1.0" encoding="utf-8"?>
<a:theme xmlns:a="http://schemas.openxmlformats.org/drawingml/2006/main" name="AvfallSverige-mall">
  <a:themeElements>
    <a:clrScheme name="Avfall Sverige">
      <a:dk1>
        <a:sysClr val="windowText" lastClr="000000"/>
      </a:dk1>
      <a:lt1>
        <a:sysClr val="window" lastClr="FFFFFF"/>
      </a:lt1>
      <a:dk2>
        <a:srgbClr val="007079"/>
      </a:dk2>
      <a:lt2>
        <a:srgbClr val="669C9F"/>
      </a:lt2>
      <a:accent1>
        <a:srgbClr val="004C73"/>
      </a:accent1>
      <a:accent2>
        <a:srgbClr val="51B8CF"/>
      </a:accent2>
      <a:accent3>
        <a:srgbClr val="9B064A"/>
      </a:accent3>
      <a:accent4>
        <a:srgbClr val="EC9C00"/>
      </a:accent4>
      <a:accent5>
        <a:srgbClr val="44A12B"/>
      </a:accent5>
      <a:accent6>
        <a:srgbClr val="CC003A"/>
      </a:accent6>
      <a:hlink>
        <a:srgbClr val="0000FF"/>
      </a:hlink>
      <a:folHlink>
        <a:srgbClr val="800080"/>
      </a:folHlink>
    </a:clrScheme>
    <a:fontScheme name="Georgia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apportpresentation-mall 190429" id="{B66FCBE3-748F-3C4D-8ABD-947A9AFB897E}" vid="{BA1568FF-1C9B-9F49-924E-93DC5DC385A9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AvfallSverige-mall</Template>
  <TotalTime>62</TotalTime>
  <Words>317</Words>
  <Application>Microsoft Macintosh PowerPoint</Application>
  <PresentationFormat>Anpassad</PresentationFormat>
  <Paragraphs>50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9" baseType="lpstr">
      <vt:lpstr>AvfallSverige-mall</vt:lpstr>
      <vt:lpstr>Öka avsättningen av återbruksmaterial</vt:lpstr>
      <vt:lpstr>Projektorganisation</vt:lpstr>
      <vt:lpstr>Bakgrund</vt:lpstr>
      <vt:lpstr>Generella tips för att öka avsättningen</vt:lpstr>
      <vt:lpstr>Olika sätt att hitta avsättning</vt:lpstr>
      <vt:lpstr>Stärk mottagarens drivkrafter och motverka hinder*</vt:lpstr>
      <vt:lpstr>Slutsatser</vt:lpstr>
      <vt:lpstr>Rapportinformation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Rapporttitel</dc:title>
  <dc:creator>Camilla Nilsson</dc:creator>
  <cp:lastModifiedBy>Terez Palffy</cp:lastModifiedBy>
  <cp:revision>6</cp:revision>
  <dcterms:created xsi:type="dcterms:W3CDTF">2021-08-17T08:47:27Z</dcterms:created>
  <dcterms:modified xsi:type="dcterms:W3CDTF">2022-08-08T12:21:33Z</dcterms:modified>
</cp:coreProperties>
</file>