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4" r:id="rId2"/>
    <p:sldId id="265" r:id="rId3"/>
    <p:sldId id="266" r:id="rId4"/>
    <p:sldId id="267" r:id="rId5"/>
    <p:sldId id="268" r:id="rId6"/>
    <p:sldId id="269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5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52"/>
    <p:restoredTop sz="94684"/>
  </p:normalViewPr>
  <p:slideViewPr>
    <p:cSldViewPr snapToGrid="0" snapToObjects="1">
      <p:cViewPr>
        <p:scale>
          <a:sx n="102" d="100"/>
          <a:sy n="102" d="100"/>
        </p:scale>
        <p:origin x="608" y="3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23F8-B430-2046-B694-FB0FAFDB97CB}" type="datetimeFigureOut">
              <a:rPr lang="sv-SE" smtClean="0"/>
              <a:t>2020-04-16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C78AF-77EE-8146-868A-7BEA0BB9E5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29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296" y="3578111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bak grun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alphaModFix amt="9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11168829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60126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5206524" y="4329592"/>
            <a:ext cx="17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TACK!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4645680" y="4329592"/>
            <a:ext cx="2900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THANK YOU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0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  <p:pic>
        <p:nvPicPr>
          <p:cNvPr id="8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225" y="3578111"/>
            <a:ext cx="4068384" cy="184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pic>
        <p:nvPicPr>
          <p:cNvPr id="5" name="Picture 4" descr="log_green_ligg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2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5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vfallsverige.se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524000" y="2313305"/>
            <a:ext cx="9144000" cy="395269"/>
          </a:xfrm>
        </p:spPr>
        <p:txBody>
          <a:bodyPr/>
          <a:lstStyle/>
          <a:p>
            <a:r>
              <a:rPr lang="sv-SE" dirty="0"/>
              <a:t>2020:10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838200" y="1275328"/>
            <a:ext cx="10617200" cy="1037977"/>
          </a:xfrm>
        </p:spPr>
        <p:txBody>
          <a:bodyPr>
            <a:normAutofit fontScale="90000"/>
          </a:bodyPr>
          <a:lstStyle/>
          <a:p>
            <a:r>
              <a:rPr lang="sv-SE" sz="4000" dirty="0"/>
              <a:t>Avfallshantering i glesbygd, på öar och vid säsongsvariationer</a:t>
            </a:r>
          </a:p>
        </p:txBody>
      </p:sp>
      <p:sp>
        <p:nvSpPr>
          <p:cNvPr id="4" name="Underrubrik 1">
            <a:extLst>
              <a:ext uri="{FF2B5EF4-FFF2-40B4-BE49-F238E27FC236}">
                <a16:creationId xmlns:a16="http://schemas.microsoft.com/office/drawing/2014/main" id="{51CDAAEA-E451-6E4A-8182-3FAB62012F74}"/>
              </a:ext>
            </a:extLst>
          </p:cNvPr>
          <p:cNvSpPr txBox="1">
            <a:spLocks/>
          </p:cNvSpPr>
          <p:nvPr/>
        </p:nvSpPr>
        <p:spPr>
          <a:xfrm>
            <a:off x="1524000" y="2708574"/>
            <a:ext cx="9144000" cy="395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April 2020</a:t>
            </a:r>
          </a:p>
        </p:txBody>
      </p:sp>
    </p:spTree>
    <p:extLst>
      <p:ext uri="{BB962C8B-B14F-4D97-AF65-F5344CB8AC3E}">
        <p14:creationId xmlns:p14="http://schemas.microsoft.com/office/powerpoint/2010/main" val="9259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latshållare för bild 2" descr="En bild som visar enhet&#10;&#10;Automatiskt genererad beskrivning">
            <a:extLst>
              <a:ext uri="{FF2B5EF4-FFF2-40B4-BE49-F238E27FC236}">
                <a16:creationId xmlns:a16="http://schemas.microsoft.com/office/drawing/2014/main" id="{BF36695F-090C-5B4C-B997-638C322DEFC0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2"/>
          <a:srcRect t="767" b="3011"/>
          <a:stretch/>
        </p:blipFill>
        <p:spPr>
          <a:xfrm>
            <a:off x="7941734" y="914400"/>
            <a:ext cx="3734329" cy="5105400"/>
          </a:xfrm>
        </p:spPr>
      </p:pic>
      <p:sp>
        <p:nvSpPr>
          <p:cNvPr id="8" name="Rubrik 7">
            <a:extLst>
              <a:ext uri="{FF2B5EF4-FFF2-40B4-BE49-F238E27FC236}">
                <a16:creationId xmlns:a16="http://schemas.microsoft.com/office/drawing/2014/main" id="{D4C68242-003B-9E4A-91C1-577E63AB1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Fylls i av Avfall Sverige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5B19FCA-C79B-424E-AE84-04A7C935B287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3483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dirty="0">
                <a:solidFill>
                  <a:schemeClr val="tx1"/>
                </a:solidFill>
              </a:rPr>
              <a:t>Milla Sundström, Towe </a:t>
            </a:r>
            <a:r>
              <a:rPr lang="sv-SE" dirty="0" err="1">
                <a:solidFill>
                  <a:schemeClr val="tx1"/>
                </a:solidFill>
              </a:rPr>
              <a:t>Ireblad</a:t>
            </a:r>
            <a:r>
              <a:rPr lang="sv-SE" dirty="0">
                <a:solidFill>
                  <a:schemeClr val="tx1"/>
                </a:solidFill>
              </a:rPr>
              <a:t>, </a:t>
            </a:r>
            <a:r>
              <a:rPr lang="sv-SE" dirty="0" err="1">
                <a:solidFill>
                  <a:schemeClr val="tx1"/>
                </a:solidFill>
              </a:rPr>
              <a:t>Daina</a:t>
            </a:r>
            <a:r>
              <a:rPr lang="sv-SE" dirty="0">
                <a:solidFill>
                  <a:schemeClr val="tx1"/>
                </a:solidFill>
              </a:rPr>
              <a:t> Millers-Dalsjö,  samtliga konsulter på Urban Earth Consulting.</a:t>
            </a:r>
            <a:endParaRPr lang="sv-SE" sz="2000" dirty="0">
              <a:solidFill>
                <a:schemeClr val="tx1"/>
              </a:solidFill>
            </a:endParaRP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sz="2000" dirty="0">
                <a:solidFill>
                  <a:schemeClr val="tx1"/>
                </a:solidFill>
              </a:rPr>
              <a:t>Milla Sundström, Urban Earth Consulting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Finansiär:</a:t>
            </a:r>
          </a:p>
          <a:p>
            <a:r>
              <a:rPr lang="sv-SE" sz="2000" dirty="0">
                <a:solidFill>
                  <a:schemeClr val="tx1"/>
                </a:solidFill>
              </a:rPr>
              <a:t>Avfall Sveriges utvecklingssatsning</a:t>
            </a:r>
          </a:p>
        </p:txBody>
      </p:sp>
    </p:spTree>
    <p:extLst>
      <p:ext uri="{BB962C8B-B14F-4D97-AF65-F5344CB8AC3E}">
        <p14:creationId xmlns:p14="http://schemas.microsoft.com/office/powerpoint/2010/main" val="207067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6BDF98-E1AE-BD40-A7A8-34F968D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Bakgrund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6304C6-AD8C-DA49-A719-7CC8868479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Uppdaterad version av rapport angående avfallshantering på öar och i glesbygd 2009 (2009:12)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Syfte: </a:t>
            </a:r>
            <a:r>
              <a:rPr lang="sv-SE" dirty="0"/>
              <a:t>Genom analys av miljömässiga och ekonomiska förhållanden ge Sveriges kommuner erfarenhetsutbyte, tips och beslutsunderlag för avfallshantering</a:t>
            </a:r>
          </a:p>
          <a:p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Problematisering av de utmaningar som kommer med avfallshantering i dessa kommuner ex. ekonomisk situation och stora avstånd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11 referenskommuner</a:t>
            </a:r>
          </a:p>
        </p:txBody>
      </p:sp>
      <p:pic>
        <p:nvPicPr>
          <p:cNvPr id="6" name="Platshållare för bild 5" descr="En bild som visar text, karta&#10;&#10;Automatiskt genererad beskrivning">
            <a:extLst>
              <a:ext uri="{FF2B5EF4-FFF2-40B4-BE49-F238E27FC236}">
                <a16:creationId xmlns:a16="http://schemas.microsoft.com/office/drawing/2014/main" id="{E7D47FBA-AEC2-7444-A430-C971E9E38E02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2"/>
          <a:srcRect t="-124" b="908"/>
          <a:stretch/>
        </p:blipFill>
        <p:spPr>
          <a:xfrm>
            <a:off x="7941734" y="125260"/>
            <a:ext cx="3734330" cy="6732740"/>
          </a:xfr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E8AF48A-EDE6-3946-83B4-32D1B1EDAC0A}"/>
              </a:ext>
            </a:extLst>
          </p:cNvPr>
          <p:cNvSpPr txBox="1"/>
          <p:nvPr/>
        </p:nvSpPr>
        <p:spPr>
          <a:xfrm>
            <a:off x="7039627" y="302180"/>
            <a:ext cx="311898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</a:t>
            </a:r>
            <a:r>
              <a:rPr lang="sv-SE" sz="1600" dirty="0"/>
              <a:t>igur 1. Referenskommunernas geografiska läge</a:t>
            </a:r>
          </a:p>
        </p:txBody>
      </p:sp>
    </p:spTree>
    <p:extLst>
      <p:ext uri="{BB962C8B-B14F-4D97-AF65-F5344CB8AC3E}">
        <p14:creationId xmlns:p14="http://schemas.microsoft.com/office/powerpoint/2010/main" val="107078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Resultat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Svårigheter kvarstår: små mängder avfall med långa avstånd till behandlingsanläggningar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Nya krav på bostadsnära insamling av förpackningar och returpapper samt separat matavfallsinsamling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Intresse för lokalt omhändertagande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Begränsad möjlighet att driva insamlingsfordon på fossilfria drivmedel</a:t>
            </a:r>
          </a:p>
        </p:txBody>
      </p:sp>
      <p:pic>
        <p:nvPicPr>
          <p:cNvPr id="6" name="Platshållare för bild 5" descr="En bild som visar inomhus, person, man, stående&#10;&#10;Automatiskt genererad beskrivning">
            <a:extLst>
              <a:ext uri="{FF2B5EF4-FFF2-40B4-BE49-F238E27FC236}">
                <a16:creationId xmlns:a16="http://schemas.microsoft.com/office/drawing/2014/main" id="{BCA06696-27B5-944D-8148-AFAD1441A625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2"/>
          <a:srcRect l="141" r="1058"/>
          <a:stretch/>
        </p:blipFill>
        <p:spPr>
          <a:xfrm>
            <a:off x="7766136" y="2110399"/>
            <a:ext cx="3732755" cy="2832464"/>
          </a:xfr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EED491F-A301-604D-81EE-6946BC04BD5F}"/>
              </a:ext>
            </a:extLst>
          </p:cNvPr>
          <p:cNvSpPr txBox="1"/>
          <p:nvPr/>
        </p:nvSpPr>
        <p:spPr>
          <a:xfrm>
            <a:off x="7766136" y="1673103"/>
            <a:ext cx="37327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Figur 22. Kompostering på Holmön</a:t>
            </a:r>
          </a:p>
        </p:txBody>
      </p:sp>
    </p:spTree>
    <p:extLst>
      <p:ext uri="{BB962C8B-B14F-4D97-AF65-F5344CB8AC3E}">
        <p14:creationId xmlns:p14="http://schemas.microsoft.com/office/powerpoint/2010/main" val="1183912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73639A-B709-AB4A-B384-F69AACAF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Slutsatser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5EF221-8C43-1E4F-8D84-27D8FEA14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dirty="0"/>
              <a:t>Intresse för ökat samarbete mellan kommuner – även gemensam upphandling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dirty="0"/>
              <a:t>Behov av mark för gemensamma uppställningsplatser</a:t>
            </a:r>
            <a:br>
              <a:rPr lang="sv-SE" sz="1600" dirty="0"/>
            </a:br>
            <a:r>
              <a:rPr lang="sv-SE" sz="1600" dirty="0"/>
              <a:t>kommer öka – då även behov av mallar för ex. avtal för etableringsprocess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dirty="0"/>
              <a:t>Önskemål om guider på hur avfallstaxan kan användas för att styra mot önskade tjänster och inkludering av specialfordonsanvändning vid svåråtkomliga platser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dirty="0"/>
              <a:t>Förmå Naturvårdsverket att tillåta lagring av </a:t>
            </a:r>
            <a:r>
              <a:rPr lang="sv-SE" sz="1600" dirty="0" err="1"/>
              <a:t>elavfall</a:t>
            </a:r>
            <a:r>
              <a:rPr lang="sv-SE" sz="1600" dirty="0"/>
              <a:t> under längre tid än 2 månader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600" dirty="0"/>
              <a:t>Utblick till våra grannländer – lärdomar och inspiration</a:t>
            </a:r>
          </a:p>
        </p:txBody>
      </p:sp>
      <p:pic>
        <p:nvPicPr>
          <p:cNvPr id="6" name="Platshållare för bild 5" descr="En bild som visar utomhus, byggnad, gräs, hus&#10;&#10;Automatiskt genererad beskrivning">
            <a:extLst>
              <a:ext uri="{FF2B5EF4-FFF2-40B4-BE49-F238E27FC236}">
                <a16:creationId xmlns:a16="http://schemas.microsoft.com/office/drawing/2014/main" id="{292CB62C-64A0-F647-807F-3C0A22A5D24E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2"/>
          <a:srcRect l="471" r="936"/>
          <a:stretch/>
        </p:blipFill>
        <p:spPr>
          <a:xfrm>
            <a:off x="7435674" y="2478099"/>
            <a:ext cx="4614365" cy="3424991"/>
          </a:xfr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324EE57-16D5-5048-8D4C-96A56697E1BB}"/>
              </a:ext>
            </a:extLst>
          </p:cNvPr>
          <p:cNvSpPr txBox="1"/>
          <p:nvPr/>
        </p:nvSpPr>
        <p:spPr>
          <a:xfrm>
            <a:off x="7347992" y="1938034"/>
            <a:ext cx="44382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Figur 35. Låst hus för kommunalt avfall, Åland</a:t>
            </a:r>
          </a:p>
        </p:txBody>
      </p:sp>
    </p:spTree>
    <p:extLst>
      <p:ext uri="{BB962C8B-B14F-4D97-AF65-F5344CB8AC3E}">
        <p14:creationId xmlns:p14="http://schemas.microsoft.com/office/powerpoint/2010/main" val="871741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C75405-E0AD-3E4D-A5AF-2AE73C42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/>
              <a:t>Rapportinformation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ADCDA3-280B-4B40-998E-17282984CE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>
                <a:hlinkClick r:id="rId2"/>
              </a:rPr>
              <a:t>www.avfallsverige.se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kern="0" dirty="0"/>
              <a:t>Mer information om detta projekt kan du få från:</a:t>
            </a:r>
          </a:p>
          <a:p>
            <a:r>
              <a:rPr lang="sv-SE" kern="0" dirty="0"/>
              <a:t>Jon Nilsson-Djerf, rådgivare för materialåtervinning, insamling och transport</a:t>
            </a:r>
          </a:p>
          <a:p>
            <a:endParaRPr lang="sv-SE" kern="0" dirty="0"/>
          </a:p>
          <a:p>
            <a:r>
              <a:rPr lang="sv-SE" kern="0" dirty="0"/>
              <a:t>Tel. 070 – 526 35 27, e-post: </a:t>
            </a:r>
            <a:r>
              <a:rPr lang="sv-SE" kern="0" dirty="0" err="1"/>
              <a:t>Jon.nilsson-djerf@avfallsverige.se</a:t>
            </a:r>
            <a:endParaRPr lang="sv-SE" kern="0" dirty="0"/>
          </a:p>
          <a:p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7A8CD13-ABA9-554D-AD69-465ACB141EA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580263107"/>
      </p:ext>
    </p:extLst>
  </p:cSld>
  <p:clrMapOvr>
    <a:masterClrMapping/>
  </p:clrMapOvr>
</p:sld>
</file>

<file path=ppt/theme/theme1.xml><?xml version="1.0" encoding="utf-8"?>
<a:theme xmlns:a="http://schemas.openxmlformats.org/drawingml/2006/main" name="AvfallSverige-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pportpresentation-mall 190429" id="{B66FCBE3-748F-3C4D-8ABD-947A9AFB897E}" vid="{BA1568FF-1C9B-9F49-924E-93DC5DC385A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AvfallSverige-mall</Template>
  <TotalTime>118</TotalTime>
  <Words>290</Words>
  <Application>Microsoft Macintosh PowerPoint</Application>
  <PresentationFormat>Bredbild</PresentationFormat>
  <Paragraphs>48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Georgia</vt:lpstr>
      <vt:lpstr>AvfallSverige-mall</vt:lpstr>
      <vt:lpstr>Avfallshantering i glesbygd, på öar och vid säsongsvariationer</vt:lpstr>
      <vt:lpstr>Fylls i av Avfall Sverige</vt:lpstr>
      <vt:lpstr>Bakgrund</vt:lpstr>
      <vt:lpstr>Resultat</vt:lpstr>
      <vt:lpstr>Slutsatser</vt:lpstr>
      <vt:lpstr>Rapportinformation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Sofie Weibull</dc:creator>
  <cp:lastModifiedBy>Sofie Weibull</cp:lastModifiedBy>
  <cp:revision>8</cp:revision>
  <dcterms:created xsi:type="dcterms:W3CDTF">2020-04-16T11:44:22Z</dcterms:created>
  <dcterms:modified xsi:type="dcterms:W3CDTF">2020-04-16T13:43:08Z</dcterms:modified>
</cp:coreProperties>
</file>