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2"/>
    <p:restoredTop sz="94684"/>
  </p:normalViewPr>
  <p:slideViewPr>
    <p:cSldViewPr snapToGrid="0" snapToObjects="1">
      <p:cViewPr>
        <p:scale>
          <a:sx n="102" d="100"/>
          <a:sy n="102" d="100"/>
        </p:scale>
        <p:origin x="608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2020-04-16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313305"/>
            <a:ext cx="9144000" cy="395269"/>
          </a:xfrm>
        </p:spPr>
        <p:txBody>
          <a:bodyPr/>
          <a:lstStyle/>
          <a:p>
            <a:r>
              <a:rPr lang="sv-SE" dirty="0"/>
              <a:t>2020:10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38200" y="1275328"/>
            <a:ext cx="10617200" cy="1037977"/>
          </a:xfrm>
        </p:spPr>
        <p:txBody>
          <a:bodyPr>
            <a:normAutofit fontScale="90000"/>
          </a:bodyPr>
          <a:lstStyle/>
          <a:p>
            <a:r>
              <a:rPr lang="sv-SE" sz="4000" dirty="0"/>
              <a:t>Avfallshantering i glesbygd, på öar och vid säsongsvariationer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24000" y="2708574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bild 2" descr="En bild som visar enhet&#10;&#10;Automatiskt genererad beskrivning">
            <a:extLst>
              <a:ext uri="{FF2B5EF4-FFF2-40B4-BE49-F238E27FC236}">
                <a16:creationId xmlns:a16="http://schemas.microsoft.com/office/drawing/2014/main" id="{BF36695F-090C-5B4C-B997-638C322DEFC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t="767" b="3011"/>
          <a:stretch/>
        </p:blipFill>
        <p:spPr>
          <a:xfrm>
            <a:off x="7941734" y="914400"/>
            <a:ext cx="3734329" cy="5105400"/>
          </a:xfrm>
        </p:spPr>
      </p:pic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Fylls i av Avfall Sverige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dirty="0">
                <a:solidFill>
                  <a:schemeClr val="tx1"/>
                </a:solidFill>
              </a:rPr>
              <a:t>Milla Sundström, Towe </a:t>
            </a:r>
            <a:r>
              <a:rPr lang="sv-SE" dirty="0" err="1">
                <a:solidFill>
                  <a:schemeClr val="tx1"/>
                </a:solidFill>
              </a:rPr>
              <a:t>Ireblad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dirty="0" err="1">
                <a:solidFill>
                  <a:schemeClr val="tx1"/>
                </a:solidFill>
              </a:rPr>
              <a:t>Daina</a:t>
            </a:r>
            <a:r>
              <a:rPr lang="sv-SE" dirty="0">
                <a:solidFill>
                  <a:schemeClr val="tx1"/>
                </a:solidFill>
              </a:rPr>
              <a:t> Millers-Dalsjö,  samtliga konsulter på Urban Earth Consulting.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Milla Sundström, Urban Earth Consulting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Uppdaterad version av rapport angående avfallshantering på öar och i glesbygd 2009 (2009:12)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Syfte: </a:t>
            </a:r>
            <a:r>
              <a:rPr lang="sv-SE" dirty="0"/>
              <a:t>Genom analys av miljömässiga och ekonomiska förhållanden ge Sveriges kommuner erfarenhetsutbyte, tips och beslutsunderlag för avfallshantering</a:t>
            </a:r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Problematisering av de utmaningar som kommer med avfallshantering i dessa kommuner ex. ekonomisk situation och stora avstånd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11 referenskommuner</a:t>
            </a:r>
          </a:p>
        </p:txBody>
      </p:sp>
      <p:pic>
        <p:nvPicPr>
          <p:cNvPr id="6" name="Platshållare för bild 5" descr="En bild som visar text, karta&#10;&#10;Automatiskt genererad beskrivning">
            <a:extLst>
              <a:ext uri="{FF2B5EF4-FFF2-40B4-BE49-F238E27FC236}">
                <a16:creationId xmlns:a16="http://schemas.microsoft.com/office/drawing/2014/main" id="{E7D47FBA-AEC2-7444-A430-C971E9E38E0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t="-124" b="908"/>
          <a:stretch/>
        </p:blipFill>
        <p:spPr>
          <a:xfrm>
            <a:off x="7941734" y="125260"/>
            <a:ext cx="3734330" cy="6732740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E8AF48A-EDE6-3946-83B4-32D1B1EDAC0A}"/>
              </a:ext>
            </a:extLst>
          </p:cNvPr>
          <p:cNvSpPr txBox="1"/>
          <p:nvPr/>
        </p:nvSpPr>
        <p:spPr>
          <a:xfrm>
            <a:off x="7039627" y="302180"/>
            <a:ext cx="31189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</a:t>
            </a:r>
            <a:r>
              <a:rPr lang="sv-SE" sz="1600" dirty="0"/>
              <a:t>igur 1. Referenskommunernas geografiska läge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Svårigheter kvarstår: små mängder avfall med långa avstånd till behandlingsanläggningar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Nya krav på bostadsnära insamling av förpackningar och returpapper samt separat matavfallsinsamling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Intresse för lokalt omhändertagande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Begränsad möjlighet att driva insamlingsfordon på fossilfria drivmedel</a:t>
            </a:r>
          </a:p>
        </p:txBody>
      </p:sp>
      <p:pic>
        <p:nvPicPr>
          <p:cNvPr id="6" name="Platshållare för bild 5" descr="En bild som visar inomhus, person, man, stående&#10;&#10;Automatiskt genererad beskrivning">
            <a:extLst>
              <a:ext uri="{FF2B5EF4-FFF2-40B4-BE49-F238E27FC236}">
                <a16:creationId xmlns:a16="http://schemas.microsoft.com/office/drawing/2014/main" id="{BCA06696-27B5-944D-8148-AFAD1441A62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141" r="1058"/>
          <a:stretch/>
        </p:blipFill>
        <p:spPr>
          <a:xfrm>
            <a:off x="7766136" y="2110399"/>
            <a:ext cx="3732755" cy="2832464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EED491F-A301-604D-81EE-6946BC04BD5F}"/>
              </a:ext>
            </a:extLst>
          </p:cNvPr>
          <p:cNvSpPr txBox="1"/>
          <p:nvPr/>
        </p:nvSpPr>
        <p:spPr>
          <a:xfrm>
            <a:off x="7766136" y="1673103"/>
            <a:ext cx="373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Figur 22. Kompostering på Holmön</a:t>
            </a:r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Intresse för ökat samarbete mellan kommuner – även gemensam upphandling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Behov av mark för gemensamma uppställningsplatser</a:t>
            </a:r>
            <a:br>
              <a:rPr lang="sv-SE" sz="1600" dirty="0"/>
            </a:br>
            <a:r>
              <a:rPr lang="sv-SE" sz="1600" dirty="0"/>
              <a:t>kommer öka – då även behov av mallar för ex. avtal för etableringsprocess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Önskemål om guider på hur avfallstaxan kan användas för att styra mot önskade tjänster och inkludering av specialfordonsanvändning vid svåråtkomliga platser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Förmå Naturvårdsverket att tillåta lagring av </a:t>
            </a:r>
            <a:r>
              <a:rPr lang="sv-SE" sz="1600" dirty="0" err="1"/>
              <a:t>elavfall</a:t>
            </a:r>
            <a:r>
              <a:rPr lang="sv-SE" sz="1600" dirty="0"/>
              <a:t> under längre tid än 2 månader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Utblick till våra grannländer – lärdomar och inspiration</a:t>
            </a:r>
          </a:p>
        </p:txBody>
      </p:sp>
      <p:pic>
        <p:nvPicPr>
          <p:cNvPr id="6" name="Platshållare för bild 5" descr="En bild som visar utomhus, byggnad, gräs, hus&#10;&#10;Automatiskt genererad beskrivning">
            <a:extLst>
              <a:ext uri="{FF2B5EF4-FFF2-40B4-BE49-F238E27FC236}">
                <a16:creationId xmlns:a16="http://schemas.microsoft.com/office/drawing/2014/main" id="{292CB62C-64A0-F647-807F-3C0A22A5D24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471" r="936"/>
          <a:stretch/>
        </p:blipFill>
        <p:spPr>
          <a:xfrm>
            <a:off x="7435674" y="2478099"/>
            <a:ext cx="4614365" cy="3424991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324EE57-16D5-5048-8D4C-96A56697E1BB}"/>
              </a:ext>
            </a:extLst>
          </p:cNvPr>
          <p:cNvSpPr txBox="1"/>
          <p:nvPr/>
        </p:nvSpPr>
        <p:spPr>
          <a:xfrm>
            <a:off x="7347992" y="1938034"/>
            <a:ext cx="4438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Figur 35. Låst hus för kommunalt avfall, Åland</a:t>
            </a:r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Jon Nilsson-Djerf, rådgivare för materialåtervinning, insamling och transport</a:t>
            </a:r>
          </a:p>
          <a:p>
            <a:endParaRPr lang="sv-SE" kern="0" dirty="0"/>
          </a:p>
          <a:p>
            <a:r>
              <a:rPr lang="sv-SE" kern="0" dirty="0"/>
              <a:t>Tel. 070 – 526 35 27, e-post: </a:t>
            </a:r>
            <a:r>
              <a:rPr lang="sv-SE" kern="0" dirty="0" err="1"/>
              <a:t>Jon.nilsson-djerf@avfallsverige.se</a:t>
            </a:r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118</TotalTime>
  <Words>290</Words>
  <Application>Microsoft Macintosh PowerPoint</Application>
  <PresentationFormat>Bredbild</PresentationFormat>
  <Paragraphs>48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AvfallSverige-mall</vt:lpstr>
      <vt:lpstr>Avfallshantering i glesbygd, på öar och vid säsongsvariationer</vt:lpstr>
      <vt:lpstr>Fylls i av Avfall Sverige</vt:lpstr>
      <vt:lpstr>Bakgrund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Sofie Weibull</dc:creator>
  <cp:lastModifiedBy>Sofie Weibull</cp:lastModifiedBy>
  <cp:revision>8</cp:revision>
  <dcterms:created xsi:type="dcterms:W3CDTF">2020-04-16T11:44:22Z</dcterms:created>
  <dcterms:modified xsi:type="dcterms:W3CDTF">2020-04-16T13:43:08Z</dcterms:modified>
</cp:coreProperties>
</file>