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4" r:id="rId5"/>
    <p:sldId id="265" r:id="rId6"/>
    <p:sldId id="266" r:id="rId7"/>
    <p:sldId id="267" r:id="rId8"/>
    <p:sldId id="270" r:id="rId9"/>
    <p:sldId id="26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236CDC-83B1-4BBA-A0EF-F5176D4A6AC8}" v="16" dt="2022-10-11T09:37:34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0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Sahlin" userId="684f1343-08e3-48c5-a5f6-c6a1122086f8" providerId="ADAL" clId="{E0236CDC-83B1-4BBA-A0EF-F5176D4A6AC8}"/>
    <pc:docChg chg="undo custSel addSld modSld">
      <pc:chgData name="Jenny Sahlin" userId="684f1343-08e3-48c5-a5f6-c6a1122086f8" providerId="ADAL" clId="{E0236CDC-83B1-4BBA-A0EF-F5176D4A6AC8}" dt="2022-10-11T10:31:57.855" v="1006" actId="20577"/>
      <pc:docMkLst>
        <pc:docMk/>
      </pc:docMkLst>
      <pc:sldChg chg="modSp mod">
        <pc:chgData name="Jenny Sahlin" userId="684f1343-08e3-48c5-a5f6-c6a1122086f8" providerId="ADAL" clId="{E0236CDC-83B1-4BBA-A0EF-F5176D4A6AC8}" dt="2022-10-06T12:54:22.989" v="552" actId="404"/>
        <pc:sldMkLst>
          <pc:docMk/>
          <pc:sldMk cId="1070780119" sldId="266"/>
        </pc:sldMkLst>
        <pc:spChg chg="mod">
          <ac:chgData name="Jenny Sahlin" userId="684f1343-08e3-48c5-a5f6-c6a1122086f8" providerId="ADAL" clId="{E0236CDC-83B1-4BBA-A0EF-F5176D4A6AC8}" dt="2022-10-06T12:54:22.989" v="552" actId="404"/>
          <ac:spMkLst>
            <pc:docMk/>
            <pc:sldMk cId="1070780119" sldId="266"/>
            <ac:spMk id="3" creationId="{5A6304C6-AD8C-DA49-A719-7CC886847963}"/>
          </ac:spMkLst>
        </pc:spChg>
      </pc:sldChg>
      <pc:sldChg chg="modSp mod">
        <pc:chgData name="Jenny Sahlin" userId="684f1343-08e3-48c5-a5f6-c6a1122086f8" providerId="ADAL" clId="{E0236CDC-83B1-4BBA-A0EF-F5176D4A6AC8}" dt="2022-10-11T09:37:56.405" v="955" actId="20577"/>
        <pc:sldMkLst>
          <pc:docMk/>
          <pc:sldMk cId="1183912390" sldId="267"/>
        </pc:sldMkLst>
        <pc:spChg chg="mod">
          <ac:chgData name="Jenny Sahlin" userId="684f1343-08e3-48c5-a5f6-c6a1122086f8" providerId="ADAL" clId="{E0236CDC-83B1-4BBA-A0EF-F5176D4A6AC8}" dt="2022-10-11T09:37:56.405" v="955" actId="20577"/>
          <ac:spMkLst>
            <pc:docMk/>
            <pc:sldMk cId="1183912390" sldId="267"/>
            <ac:spMk id="3" creationId="{687D9A21-1E20-9246-B39A-E6E61DCD37E4}"/>
          </ac:spMkLst>
        </pc:spChg>
      </pc:sldChg>
      <pc:sldChg chg="addSp delSp modSp mod">
        <pc:chgData name="Jenny Sahlin" userId="684f1343-08e3-48c5-a5f6-c6a1122086f8" providerId="ADAL" clId="{E0236CDC-83B1-4BBA-A0EF-F5176D4A6AC8}" dt="2022-10-11T10:31:57.855" v="1006" actId="20577"/>
        <pc:sldMkLst>
          <pc:docMk/>
          <pc:sldMk cId="871741531" sldId="268"/>
        </pc:sldMkLst>
        <pc:spChg chg="mod">
          <ac:chgData name="Jenny Sahlin" userId="684f1343-08e3-48c5-a5f6-c6a1122086f8" providerId="ADAL" clId="{E0236CDC-83B1-4BBA-A0EF-F5176D4A6AC8}" dt="2022-10-11T10:31:57.855" v="1006" actId="20577"/>
          <ac:spMkLst>
            <pc:docMk/>
            <pc:sldMk cId="871741531" sldId="268"/>
            <ac:spMk id="3" creationId="{1F5EF221-8C43-1E4F-8D84-27D8FEA14357}"/>
          </ac:spMkLst>
        </pc:spChg>
        <pc:picChg chg="add del">
          <ac:chgData name="Jenny Sahlin" userId="684f1343-08e3-48c5-a5f6-c6a1122086f8" providerId="ADAL" clId="{E0236CDC-83B1-4BBA-A0EF-F5176D4A6AC8}" dt="2022-09-30T05:59:01.154" v="409"/>
          <ac:picMkLst>
            <pc:docMk/>
            <pc:sldMk cId="871741531" sldId="268"/>
            <ac:picMk id="5" creationId="{FB99B0A0-18B3-E291-BC2B-6DBADB0710AC}"/>
          </ac:picMkLst>
        </pc:picChg>
        <pc:picChg chg="add del mod">
          <ac:chgData name="Jenny Sahlin" userId="684f1343-08e3-48c5-a5f6-c6a1122086f8" providerId="ADAL" clId="{E0236CDC-83B1-4BBA-A0EF-F5176D4A6AC8}" dt="2022-09-30T05:59:36.890" v="416"/>
          <ac:picMkLst>
            <pc:docMk/>
            <pc:sldMk cId="871741531" sldId="268"/>
            <ac:picMk id="6" creationId="{CC326C85-FB8B-4750-FA6A-625F648737BA}"/>
          </ac:picMkLst>
        </pc:picChg>
      </pc:sldChg>
      <pc:sldChg chg="addSp delSp modSp add mod">
        <pc:chgData name="Jenny Sahlin" userId="684f1343-08e3-48c5-a5f6-c6a1122086f8" providerId="ADAL" clId="{E0236CDC-83B1-4BBA-A0EF-F5176D4A6AC8}" dt="2022-09-30T06:00:19.873" v="427" actId="1076"/>
        <pc:sldMkLst>
          <pc:docMk/>
          <pc:sldMk cId="1861130327" sldId="270"/>
        </pc:sldMkLst>
        <pc:spChg chg="mod">
          <ac:chgData name="Jenny Sahlin" userId="684f1343-08e3-48c5-a5f6-c6a1122086f8" providerId="ADAL" clId="{E0236CDC-83B1-4BBA-A0EF-F5176D4A6AC8}" dt="2022-09-30T05:59:44.989" v="419" actId="27636"/>
          <ac:spMkLst>
            <pc:docMk/>
            <pc:sldMk cId="1861130327" sldId="270"/>
            <ac:spMk id="3" creationId="{687D9A21-1E20-9246-B39A-E6E61DCD37E4}"/>
          </ac:spMkLst>
        </pc:spChg>
        <pc:spChg chg="mod">
          <ac:chgData name="Jenny Sahlin" userId="684f1343-08e3-48c5-a5f6-c6a1122086f8" providerId="ADAL" clId="{E0236CDC-83B1-4BBA-A0EF-F5176D4A6AC8}" dt="2022-09-30T06:00:11.614" v="425" actId="1076"/>
          <ac:spMkLst>
            <pc:docMk/>
            <pc:sldMk cId="1861130327" sldId="270"/>
            <ac:spMk id="4" creationId="{AD10E139-71E2-6F4B-8C4D-8D198283C89B}"/>
          </ac:spMkLst>
        </pc:spChg>
        <pc:picChg chg="add del mod">
          <ac:chgData name="Jenny Sahlin" userId="684f1343-08e3-48c5-a5f6-c6a1122086f8" providerId="ADAL" clId="{E0236CDC-83B1-4BBA-A0EF-F5176D4A6AC8}" dt="2022-09-30T05:58:36.643" v="406"/>
          <ac:picMkLst>
            <pc:docMk/>
            <pc:sldMk cId="1861130327" sldId="270"/>
            <ac:picMk id="5" creationId="{AE6E8218-F310-C855-07A8-9A22871102BB}"/>
          </ac:picMkLst>
        </pc:picChg>
        <pc:picChg chg="add del">
          <ac:chgData name="Jenny Sahlin" userId="684f1343-08e3-48c5-a5f6-c6a1122086f8" providerId="ADAL" clId="{E0236CDC-83B1-4BBA-A0EF-F5176D4A6AC8}" dt="2022-09-30T05:58:32.212" v="404"/>
          <ac:picMkLst>
            <pc:docMk/>
            <pc:sldMk cId="1861130327" sldId="270"/>
            <ac:picMk id="6" creationId="{B892AE9C-C9C9-EDEC-DB7E-D61245569E4E}"/>
          </ac:picMkLst>
        </pc:picChg>
        <pc:picChg chg="add del mod">
          <ac:chgData name="Jenny Sahlin" userId="684f1343-08e3-48c5-a5f6-c6a1122086f8" providerId="ADAL" clId="{E0236CDC-83B1-4BBA-A0EF-F5176D4A6AC8}" dt="2022-09-30T05:58:30.105" v="402"/>
          <ac:picMkLst>
            <pc:docMk/>
            <pc:sldMk cId="1861130327" sldId="270"/>
            <ac:picMk id="7" creationId="{14A1DAF2-8FF8-EAE5-5E48-4C03801E227D}"/>
          </ac:picMkLst>
        </pc:picChg>
        <pc:picChg chg="add mod">
          <ac:chgData name="Jenny Sahlin" userId="684f1343-08e3-48c5-a5f6-c6a1122086f8" providerId="ADAL" clId="{E0236CDC-83B1-4BBA-A0EF-F5176D4A6AC8}" dt="2022-09-30T06:00:19.873" v="427" actId="1076"/>
          <ac:picMkLst>
            <pc:docMk/>
            <pc:sldMk cId="1861130327" sldId="270"/>
            <ac:picMk id="8" creationId="{8B457D9F-3CC7-AF51-809B-B4AE114DA70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2022:22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200" y="616226"/>
            <a:ext cx="10515600" cy="1343203"/>
          </a:xfrm>
        </p:spPr>
        <p:txBody>
          <a:bodyPr>
            <a:normAutofit/>
          </a:bodyPr>
          <a:lstStyle/>
          <a:p>
            <a:r>
              <a:rPr lang="sv-SE" sz="4000" dirty="0"/>
              <a:t>Kapacitetsutredning 2022</a:t>
            </a:r>
            <a:br>
              <a:rPr lang="sv-SE" sz="4000" dirty="0"/>
            </a:br>
            <a:r>
              <a:rPr lang="sv-SE" sz="2200" dirty="0"/>
              <a:t>Energiåtervinning och mängder restavfall till år 2027</a:t>
            </a:r>
            <a:endParaRPr lang="sv-SE" sz="4000" dirty="0"/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Projektinformation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Jenny Sahlin, </a:t>
            </a:r>
            <a:r>
              <a:rPr lang="sv-SE" sz="2000" dirty="0" err="1">
                <a:solidFill>
                  <a:schemeClr val="tx1"/>
                </a:solidFill>
              </a:rPr>
              <a:t>Profu</a:t>
            </a:r>
            <a:r>
              <a:rPr lang="sv-SE" sz="2000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Jenny Sahlin, </a:t>
            </a:r>
            <a:r>
              <a:rPr lang="sv-SE" sz="2000" dirty="0" err="1">
                <a:solidFill>
                  <a:schemeClr val="tx1"/>
                </a:solidFill>
              </a:rPr>
              <a:t>Profu</a:t>
            </a:r>
            <a:r>
              <a:rPr lang="sv-SE" sz="2000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 Energiåtervinning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453011" cy="4258203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sv-SE" sz="2400" dirty="0"/>
              <a:t>Energiåtervinning från avfall är en essentiell del av både avfalls- och fjärrvärmesystemet i Sverige och kapaciteten har byggts ut under lång tid.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v-SE" sz="2400" dirty="0"/>
              <a:t>Kapacitetsutredning 2022 beskriver befintlig och planerad kapacitet för energiåtervinning till år 2027. Kapaciteten jämförs med mängder avfall från hushåll och verksamheter efter källsortering till biologisk behandling och materialåtervinning.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v-SE" sz="2400" dirty="0"/>
              <a:t>Årets utredning innehåller även en fördjupning om plast och plaståtervinning och diskuterar deras inverkan på mängder avfall till energiåtervinning.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v-SE" sz="2400" dirty="0"/>
              <a:t>Utan tillräcklig kunskap om väntade förändringar  är det svårt att anpassa sig efter utvecklingen och planera verksamheten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999663" cy="42582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I figur på nästa sida jämförs kapacitet med mängden avfall inklusive en prognos till år 2027.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/>
              <a:t>Kapaciteten för energiåtervinning är cirka 7,1 miljoner ton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/>
              <a:t>Jämförelsen visar ett fortsatt nationellt överskott på kapacitet på omkring 1,4 miljoner ton och fylls till del av importerat avfall.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/>
              <a:t>De streckade linjerna visar en osäkerhet för mängden svenskt restavfall till energiåtervinning. Osäkerheten beror dels på den ekonomiska utvecklingen samt på konsumtion, sortering och separat insamling.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Under senare år ser vi en ökad eftersortering av källsorterade avfallet, för att minska andelarna återvunnet material till energiåtervinning. Fokus ligger på att sortera ut matavfall, metall och plast. 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B457D9F-3CC7-AF51-809B-B4AE114DA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004" y="962526"/>
            <a:ext cx="7840112" cy="4773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13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711428" cy="42582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Kapaciteten för energiåtervinning i Sverige är cirka 7,1 miljoner ton år 2022. Under 2021/22 togs mindre anläggningar i drift i Säffle och Munkedal. Båda tar emot  utsorterade avfallsfraktioner. Det planeras också för minskning av kapacitet vid några anläggningar.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Import av avfallsbränsle för utvinning av el och fjärrvärme ligger omkring 1,4-1,6 miljoner ton sedan några år tillbaka.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1600" dirty="0"/>
              <a:t>Mest import sker från Norge och Storbritannien.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1600" dirty="0"/>
              <a:t>Behovet av import, om man ska fylla kapaciteten beräknas vara mellan 0,9-1,9 miljoner ton fram till år 2027, beroende på mängden svenskt avfall som uppkommer och lämnas till energiåtervinning.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Kartläggningen av plaståtervinning visar att flertalet investeringar sker för mer kapacitet, både för utökad sortering, tvättning och återvinning inom landet.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1600" dirty="0"/>
              <a:t>Det finns en efterfrågan och betalningsvilja för några plastavfallsslag, men fortfarande saknas bra återvinningsalternativ för många sorters plastavfall. 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Fredrika </a:t>
            </a:r>
            <a:r>
              <a:rPr lang="sv-SE" dirty="0" err="1"/>
              <a:t>Stranne</a:t>
            </a:r>
            <a:r>
              <a:rPr lang="sv-SE" dirty="0"/>
              <a:t>, rådgivare för deponerings- och avfallsanläggningar</a:t>
            </a:r>
          </a:p>
          <a:p>
            <a:r>
              <a:rPr lang="sv-SE" dirty="0"/>
              <a:t>E-post: </a:t>
            </a:r>
            <a:r>
              <a:rPr lang="sv-SE" dirty="0" err="1"/>
              <a:t>fredrika.stranne@avfallsverige.se</a:t>
            </a: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1B21C5C6A6AF4A8372B6F62A4EF135" ma:contentTypeVersion="15" ma:contentTypeDescription="Skapa ett nytt dokument." ma:contentTypeScope="" ma:versionID="93122b3198657a9038241997f5f88d01">
  <xsd:schema xmlns:xsd="http://www.w3.org/2001/XMLSchema" xmlns:xs="http://www.w3.org/2001/XMLSchema" xmlns:p="http://schemas.microsoft.com/office/2006/metadata/properties" xmlns:ns2="e8196715-887b-4b86-ac62-ba4c9d878925" xmlns:ns3="6a772ed1-4566-4f44-89da-888ab3374b10" targetNamespace="http://schemas.microsoft.com/office/2006/metadata/properties" ma:root="true" ma:fieldsID="373f199150d34c3dea8e87bb0a31ca12" ns2:_="" ns3:_="">
    <xsd:import namespace="e8196715-887b-4b86-ac62-ba4c9d878925"/>
    <xsd:import namespace="6a772ed1-4566-4f44-89da-888ab3374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196715-887b-4b86-ac62-ba4c9d878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c15c482b-e89a-40da-90ad-9a0815010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72ed1-4566-4f44-89da-888ab3374b1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0a63b1c-6d3a-4322-b0db-8667e44081be}" ma:internalName="TaxCatchAll" ma:showField="CatchAllData" ma:web="6a772ed1-4566-4f44-89da-888ab3374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196715-887b-4b86-ac62-ba4c9d878925">
      <Terms xmlns="http://schemas.microsoft.com/office/infopath/2007/PartnerControls"/>
    </lcf76f155ced4ddcb4097134ff3c332f>
    <TaxCatchAll xmlns="6a772ed1-4566-4f44-89da-888ab3374b10" xsi:nil="true"/>
  </documentManagement>
</p:properties>
</file>

<file path=customXml/itemProps1.xml><?xml version="1.0" encoding="utf-8"?>
<ds:datastoreItem xmlns:ds="http://schemas.openxmlformats.org/officeDocument/2006/customXml" ds:itemID="{0C4156A6-1771-4B25-A01E-D804B8C24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196715-887b-4b86-ac62-ba4c9d878925"/>
    <ds:schemaRef ds:uri="6a772ed1-4566-4f44-89da-888ab3374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CF451D-4F90-484F-9B50-3351CD21CB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F1243E-FF87-4F87-AC3D-56317CD13DAB}">
  <ds:schemaRefs>
    <ds:schemaRef ds:uri="http://schemas.microsoft.com/office/2006/metadata/properties"/>
    <ds:schemaRef ds:uri="http://schemas.microsoft.com/office/infopath/2007/PartnerControls"/>
    <ds:schemaRef ds:uri="e8196715-887b-4b86-ac62-ba4c9d878925"/>
    <ds:schemaRef ds:uri="6a772ed1-4566-4f44-89da-888ab3374b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Rapportpresentation-mall 191204 (1)</Template>
  <TotalTime>1263</TotalTime>
  <Words>428</Words>
  <Application>Microsoft Macintosh PowerPoint</Application>
  <PresentationFormat>Bredbild</PresentationFormat>
  <Paragraphs>37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</vt:lpstr>
      <vt:lpstr>AvfallSverige-mall</vt:lpstr>
      <vt:lpstr>Kapacitetsutredning 2022 Energiåtervinning och mängder restavfall till år 2027</vt:lpstr>
      <vt:lpstr>Projektinformation</vt:lpstr>
      <vt:lpstr>Bakgrund</vt:lpstr>
      <vt:lpstr>Resultat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Jenny Sahlin</dc:creator>
  <cp:lastModifiedBy>Jessica Christiansen</cp:lastModifiedBy>
  <cp:revision>3</cp:revision>
  <dcterms:created xsi:type="dcterms:W3CDTF">2022-09-29T13:39:52Z</dcterms:created>
  <dcterms:modified xsi:type="dcterms:W3CDTF">2022-12-02T09:26:12Z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0x010100D11B21C5C6A6AF4A8372B6F62A4EF135</vt:lpwstr>
  </property>
  <property fmtid="{D5CDD505-2E9C-101B-9397-08002B2CF9AE}" pid="3" name="MediaServiceImageTags">
    <vt:lpwstr/>
  </property>
</Properties>
</file>