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70" r:id="rId6"/>
    <p:sldId id="269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41FDE-0299-498A-9919-F2D20BEBF0E3}" v="23" dt="2023-03-27T14:51:29.1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44"/>
    <p:restoredTop sz="94684"/>
  </p:normalViewPr>
  <p:slideViewPr>
    <p:cSldViewPr snapToGrid="0" snapToObjects="1">
      <p:cViewPr varScale="1">
        <p:scale>
          <a:sx n="128" d="100"/>
          <a:sy n="128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623F8-B430-2046-B694-FB0FAFDB97CB}" type="datetimeFigureOut">
              <a:rPr lang="sv-SE" smtClean="0"/>
              <a:t>2023-05-16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1C78AF-77EE-8146-868A-7BEA0BB9E5F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29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örsta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_vit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2296" y="3578111"/>
            <a:ext cx="4067408" cy="1840394"/>
          </a:xfrm>
          <a:prstGeom prst="rect">
            <a:avLst/>
          </a:prstGeom>
        </p:spPr>
      </p:pic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9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 grundsida">
    <p:bg>
      <p:bgPr>
        <a:solidFill>
          <a:srgbClr val="5556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 bak grundsi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v-SE"/>
              <a:t>Dra bilden till platshållaren eller klicka på ikonen för att lägga till den</a:t>
            </a:r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alphaModFix amt="9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11168829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11160126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5206524" y="4329592"/>
            <a:ext cx="1778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TACK!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89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913963"/>
            <a:ext cx="9144000" cy="1527658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Förnamn Efternamn</a:t>
            </a:r>
            <a:br>
              <a:rPr lang="sv-SE" dirty="0"/>
            </a:br>
            <a:r>
              <a:rPr lang="sv-SE" dirty="0" err="1"/>
              <a:t>Mobilnr</a:t>
            </a:r>
            <a:r>
              <a:rPr lang="sv-SE" dirty="0"/>
              <a:t>, </a:t>
            </a:r>
            <a:r>
              <a:rPr lang="sv-SE" dirty="0" err="1"/>
              <a:t>Telefonnr</a:t>
            </a:r>
            <a:r>
              <a:rPr lang="sv-SE" dirty="0"/>
              <a:t>, e-postadress</a:t>
            </a:r>
            <a:br>
              <a:rPr lang="sv-SE" dirty="0"/>
            </a:br>
            <a:r>
              <a:rPr lang="sv-SE" dirty="0" err="1"/>
              <a:t>avfallsverige.se</a:t>
            </a:r>
            <a:endParaRPr lang="sv-SE" dirty="0"/>
          </a:p>
        </p:txBody>
      </p:sp>
      <p:pic>
        <p:nvPicPr>
          <p:cNvPr id="5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3597" y="1444510"/>
            <a:ext cx="5084778" cy="2300175"/>
          </a:xfrm>
          <a:prstGeom prst="rect">
            <a:avLst/>
          </a:prstGeom>
        </p:spPr>
      </p:pic>
      <p:sp>
        <p:nvSpPr>
          <p:cNvPr id="6" name="textruta 5"/>
          <p:cNvSpPr txBox="1"/>
          <p:nvPr userDrawn="1"/>
        </p:nvSpPr>
        <p:spPr>
          <a:xfrm>
            <a:off x="4645680" y="4329592"/>
            <a:ext cx="2900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2"/>
                </a:solidFill>
              </a:rPr>
              <a:t>THANK YOU</a:t>
            </a:r>
            <a:endParaRPr lang="sv-SE" sz="2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0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iv Första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113755"/>
            <a:ext cx="9144000" cy="584371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Presentatör och datum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838200" y="1275328"/>
            <a:ext cx="10515600" cy="684101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PRESENTATIONS RUBRIK</a:t>
            </a:r>
          </a:p>
        </p:txBody>
      </p:sp>
      <p:pic>
        <p:nvPicPr>
          <p:cNvPr id="8" name="Picture 2" descr="log_green_sta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5225" y="3578111"/>
            <a:ext cx="4068384" cy="184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23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t 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pic>
        <p:nvPicPr>
          <p:cNvPr id="5" name="Picture 4" descr="log_green_ligg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158"/>
          </a:xfrm>
          <a:prstGeom prst="rect">
            <a:avLst/>
          </a:prstGeom>
        </p:spPr>
      </p:pic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41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grundsid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grund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 grundsida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blå grund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nröd grundsida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jusgrön grundsida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507234" y="512763"/>
            <a:ext cx="7016827" cy="6374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2"/>
          </p:nvPr>
        </p:nvSpPr>
        <p:spPr>
          <a:xfrm>
            <a:off x="7941734" y="1397530"/>
            <a:ext cx="3734330" cy="4258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Dra bilden till platshållaren eller klicka på ikonen för att lägga till den</a:t>
            </a:r>
            <a:endParaRPr lang="sv-SE" dirty="0"/>
          </a:p>
        </p:txBody>
      </p:sp>
      <p:pic>
        <p:nvPicPr>
          <p:cNvPr id="6" name="Picture 7" descr="logvi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6042635"/>
            <a:ext cx="2700000" cy="3456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15938" y="500062"/>
            <a:ext cx="10515600" cy="715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formatet för bakgrundsrubriken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15938" y="158029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427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2" r:id="rId10"/>
    <p:sldLayoutId id="2147483659" r:id="rId11"/>
    <p:sldLayoutId id="2147483660" r:id="rId12"/>
    <p:sldLayoutId id="214748366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5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avfallsverige.se/for-medlemmar/vagledning-och-stod/verktygslada-for-forebyggande/fler-verktyg-rapporter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sa.hagelin@avfallsverige.se" TargetMode="External"/><Relationship Id="rId2" Type="http://schemas.openxmlformats.org/officeDocument/2006/relationships/hyperlink" Target="http://www.avfallsverige.se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1524000" y="2113755"/>
            <a:ext cx="9144000" cy="395269"/>
          </a:xfrm>
        </p:spPr>
        <p:txBody>
          <a:bodyPr/>
          <a:lstStyle/>
          <a:p>
            <a:r>
              <a:rPr lang="sv-SE" dirty="0"/>
              <a:t>Rapportnummer 2023:13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Fallstudie: Minska mängden pappersreklam till kommunen</a:t>
            </a:r>
          </a:p>
        </p:txBody>
      </p:sp>
      <p:sp>
        <p:nvSpPr>
          <p:cNvPr id="4" name="Underrubrik 1">
            <a:extLst>
              <a:ext uri="{FF2B5EF4-FFF2-40B4-BE49-F238E27FC236}">
                <a16:creationId xmlns:a16="http://schemas.microsoft.com/office/drawing/2014/main" id="{51CDAAEA-E451-6E4A-8182-3FAB62012F74}"/>
              </a:ext>
            </a:extLst>
          </p:cNvPr>
          <p:cNvSpPr txBox="1">
            <a:spLocks/>
          </p:cNvSpPr>
          <p:nvPr/>
        </p:nvSpPr>
        <p:spPr>
          <a:xfrm>
            <a:off x="1501697" y="2605507"/>
            <a:ext cx="9144000" cy="395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Maj 2023</a:t>
            </a:r>
          </a:p>
        </p:txBody>
      </p:sp>
    </p:spTree>
    <p:extLst>
      <p:ext uri="{BB962C8B-B14F-4D97-AF65-F5344CB8AC3E}">
        <p14:creationId xmlns:p14="http://schemas.microsoft.com/office/powerpoint/2010/main" val="92590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A81EBA25-F9FC-9444-8372-339677D02A0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D4C68242-003B-9E4A-91C1-577E63AB1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Fylls i av Avfall Sverige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5B19FCA-C79B-424E-AE84-04A7C935B28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515937" y="1397530"/>
            <a:ext cx="7008123" cy="3206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rgbClr val="68A2A6"/>
                </a:solidFill>
              </a:rPr>
              <a:t>Genomförare:</a:t>
            </a:r>
          </a:p>
          <a:p>
            <a:r>
              <a:rPr lang="sv-SE" dirty="0" err="1">
                <a:solidFill>
                  <a:schemeClr val="tx1"/>
                </a:solidFill>
              </a:rPr>
              <a:t>Tyréns</a:t>
            </a:r>
            <a:r>
              <a:rPr lang="sv-SE" dirty="0">
                <a:solidFill>
                  <a:schemeClr val="tx1"/>
                </a:solidFill>
              </a:rPr>
              <a:t> AB</a:t>
            </a:r>
            <a:endParaRPr lang="sv-SE" sz="2000" dirty="0">
              <a:solidFill>
                <a:schemeClr val="tx1"/>
              </a:solidFill>
            </a:endParaRP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Projektledare:</a:t>
            </a:r>
          </a:p>
          <a:p>
            <a:r>
              <a:rPr lang="sv-SE" sz="2000" dirty="0">
                <a:solidFill>
                  <a:schemeClr val="tx1"/>
                </a:solidFill>
              </a:rPr>
              <a:t>Emma Ramström, </a:t>
            </a:r>
            <a:r>
              <a:rPr lang="sv-SE" sz="2000" dirty="0" err="1">
                <a:solidFill>
                  <a:schemeClr val="tx1"/>
                </a:solidFill>
              </a:rPr>
              <a:t>Tyréns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sz="2000" dirty="0">
                <a:solidFill>
                  <a:schemeClr val="tx1"/>
                </a:solidFill>
              </a:rPr>
              <a:t>AB	</a:t>
            </a:r>
          </a:p>
          <a:p>
            <a:endParaRPr lang="sv-SE" sz="2000" dirty="0"/>
          </a:p>
          <a:p>
            <a:r>
              <a:rPr lang="sv-SE" sz="2000" dirty="0">
                <a:solidFill>
                  <a:srgbClr val="68A2A6"/>
                </a:solidFill>
              </a:rPr>
              <a:t>Finansiär:</a:t>
            </a:r>
          </a:p>
          <a:p>
            <a:r>
              <a:rPr lang="sv-SE" sz="2000" dirty="0">
                <a:solidFill>
                  <a:schemeClr val="tx1"/>
                </a:solidFill>
              </a:rPr>
              <a:t>Avfall Sverige AB</a:t>
            </a:r>
          </a:p>
        </p:txBody>
      </p:sp>
    </p:spTree>
    <p:extLst>
      <p:ext uri="{BB962C8B-B14F-4D97-AF65-F5344CB8AC3E}">
        <p14:creationId xmlns:p14="http://schemas.microsoft.com/office/powerpoint/2010/main" val="207067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6BDF98-E1AE-BD40-A7A8-34F968D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och syfte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6304C6-AD8C-DA49-A719-7CC8868479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Företag skickar reklam till kommuner i kommersiellt syfte, för att främja försäljning av sina varor och tjänster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Kommuner följer lagen om offentlig upphandling och får bara göra inköp från företag de har avtal med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Reklamen blir direkt pappersavfall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Reklamen tar tid att hantera och orsakar lyft</a:t>
            </a:r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Syftet med rapporten är att ge inspiration och vägledning i arbete med att minska mängden pappersreklam</a:t>
            </a:r>
          </a:p>
        </p:txBody>
      </p:sp>
    </p:spTree>
    <p:extLst>
      <p:ext uri="{BB962C8B-B14F-4D97-AF65-F5344CB8AC3E}">
        <p14:creationId xmlns:p14="http://schemas.microsoft.com/office/powerpoint/2010/main" val="107078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06418E-9900-E646-9474-81CD92A3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 och erfarenheter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87D9A21-1E20-9246-B39A-E6E61DCD37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5938" y="1397530"/>
            <a:ext cx="6540846" cy="42582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Fallstudien bygger på erfarenheter med att minska reklamen från Halmstad samt Göteborgs Stad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Halmstad minskade med 50 % från 2021 till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Göteborgs Stad har mängden fysisk reklam till förvaltningar och bolag har minskat från 20–100 kg reklam om dagen till 5 kg reklam per dag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391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B41972-4DD1-38DD-98A4-EBE9C7693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av projektet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F59E96-C7A6-6D85-ACB6-266E86D6B08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En handlingsplan med: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dirty="0"/>
              <a:t>förslag på upplägg för arbetet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dirty="0"/>
              <a:t>kontaktuppgifter till SCB för reklamspärr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dirty="0"/>
              <a:t>tips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dirty="0"/>
              <a:t>mallar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Beräkningsmodell för att beräkna potentialen att minska reklam till en kommun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r>
              <a:rPr lang="sv-SE" sz="1800" i="1" dirty="0"/>
              <a:t>Rapport och beräkningsmodell finns i Avfall Sveriges digitala verktygslåda Förebyggande (för medlemmar)</a:t>
            </a:r>
          </a:p>
          <a:p>
            <a:r>
              <a:rPr lang="sv-SE" sz="1200" i="1" dirty="0">
                <a:hlinkClick r:id="rId2"/>
              </a:rPr>
              <a:t>https://www.avfallsverige.se/for-medlemmar/vagledning-och-stod/verktygslada-for-forebyggande/fler-verktyg-rapporter/</a:t>
            </a:r>
            <a:endParaRPr lang="sv-SE" sz="1200" i="1" dirty="0"/>
          </a:p>
          <a:p>
            <a:endParaRPr lang="sv-SE" sz="1800" i="1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3F16317-BE7F-5089-36D8-A45241F21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0359" y="1150173"/>
            <a:ext cx="2995271" cy="3886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8094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C75405-E0AD-3E4D-A5AF-2AE73C42B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Rapportinformation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ADCDA3-280B-4B40-998E-17282984CE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kern="0" dirty="0"/>
              <a:t>Rapporten finns för nedladdning (kostnadsfritt för Avfall Sveriges medlemmar) från </a:t>
            </a:r>
            <a:r>
              <a:rPr lang="sv-SE" kern="0" dirty="0">
                <a:hlinkClick r:id="rId2"/>
              </a:rPr>
              <a:t>www.avfallsverige.se</a:t>
            </a:r>
            <a:endParaRPr lang="sv-SE" kern="0" dirty="0"/>
          </a:p>
          <a:p>
            <a:endParaRPr lang="sv-SE" kern="0" dirty="0"/>
          </a:p>
          <a:p>
            <a:r>
              <a:rPr lang="sv-SE" kern="0" dirty="0"/>
              <a:t>Mer information om detta projekt kan du få från:</a:t>
            </a:r>
          </a:p>
          <a:p>
            <a:r>
              <a:rPr lang="sv-SE" dirty="0"/>
              <a:t>Åsa Hagelin</a:t>
            </a:r>
          </a:p>
          <a:p>
            <a:r>
              <a:rPr lang="sv-SE" dirty="0">
                <a:hlinkClick r:id="rId3"/>
              </a:rPr>
              <a:t>asa.hagelin@avfallsverige.se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7A8CD13-ABA9-554D-AD69-465ACB141EA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580263107"/>
      </p:ext>
    </p:extLst>
  </p:cSld>
  <p:clrMapOvr>
    <a:masterClrMapping/>
  </p:clrMapOvr>
</p:sld>
</file>

<file path=ppt/theme/theme1.xml><?xml version="1.0" encoding="utf-8"?>
<a:theme xmlns:a="http://schemas.openxmlformats.org/drawingml/2006/main" name="AvfallSverige-mall">
  <a:themeElements>
    <a:clrScheme name="Avfall Sverige">
      <a:dk1>
        <a:sysClr val="windowText" lastClr="000000"/>
      </a:dk1>
      <a:lt1>
        <a:sysClr val="window" lastClr="FFFFFF"/>
      </a:lt1>
      <a:dk2>
        <a:srgbClr val="007079"/>
      </a:dk2>
      <a:lt2>
        <a:srgbClr val="669C9F"/>
      </a:lt2>
      <a:accent1>
        <a:srgbClr val="004C73"/>
      </a:accent1>
      <a:accent2>
        <a:srgbClr val="51B8CF"/>
      </a:accent2>
      <a:accent3>
        <a:srgbClr val="9B064A"/>
      </a:accent3>
      <a:accent4>
        <a:srgbClr val="EC9C00"/>
      </a:accent4>
      <a:accent5>
        <a:srgbClr val="44A12B"/>
      </a:accent5>
      <a:accent6>
        <a:srgbClr val="CC003A"/>
      </a:accent6>
      <a:hlink>
        <a:srgbClr val="0000FF"/>
      </a:hlink>
      <a:folHlink>
        <a:srgbClr val="800080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513FAB4-9B75-FF4C-BECC-F3E08DB8C382}" vid="{73BE8458-447E-214D-B0E1-7921F600595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rapportpresentation_mall</Template>
  <TotalTime>67</TotalTime>
  <Words>245</Words>
  <Application>Microsoft Macintosh PowerPoint</Application>
  <PresentationFormat>Bredbild</PresentationFormat>
  <Paragraphs>39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Georgia</vt:lpstr>
      <vt:lpstr>AvfallSverige-mall</vt:lpstr>
      <vt:lpstr>Fallstudie: Minska mängden pappersreklam till kommunen</vt:lpstr>
      <vt:lpstr>Fylls i av Avfall Sverige</vt:lpstr>
      <vt:lpstr>Bakgrund och syfte</vt:lpstr>
      <vt:lpstr>Genomförande och erfarenheter</vt:lpstr>
      <vt:lpstr>Resultat av projektet</vt:lpstr>
      <vt:lpstr>Rapportinformation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Rapporttitel</dc:title>
  <dc:creator>Jessica Christiansen</dc:creator>
  <cp:lastModifiedBy>Åsa Hagelin</cp:lastModifiedBy>
  <cp:revision>9</cp:revision>
  <dcterms:created xsi:type="dcterms:W3CDTF">2019-04-29T12:26:43Z</dcterms:created>
  <dcterms:modified xsi:type="dcterms:W3CDTF">2023-05-16T07:12:49Z</dcterms:modified>
</cp:coreProperties>
</file>