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70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41FDE-0299-498A-9919-F2D20BEBF0E3}" v="23" dt="2023-03-27T14:51:29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44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8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2023-05-16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avfallsverige.se/for-medlemmar/vagledning-och-stod/verktygslada-for-forebyggande/fler-verktyg-rapporter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a.hagel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Rapportnummer 2023:13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Fallstudie: Minska mängden pappersreklam till kommunen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Maj 2023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Fylls i av Avfall Sverige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 err="1">
                <a:solidFill>
                  <a:schemeClr val="tx1"/>
                </a:solidFill>
              </a:rPr>
              <a:t>Tyréns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Emma Ramström, </a:t>
            </a:r>
            <a:r>
              <a:rPr lang="sv-SE" sz="2000" dirty="0" err="1">
                <a:solidFill>
                  <a:schemeClr val="tx1"/>
                </a:solidFill>
              </a:rPr>
              <a:t>Tyréns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sz="2000" dirty="0">
                <a:solidFill>
                  <a:schemeClr val="tx1"/>
                </a:solidFill>
              </a:rPr>
              <a:t>AB	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 AB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och syfte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Företag skickar reklam till kommuner i kommersiellt syfte, för att främja försäljning av sina varor och tjänster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Kommuner följer lagen om offentlig upphandling och får bara göra inköp från företag de har avtal med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Reklamen blir direkt pappersavfall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Reklamen tar tid att hantera och orsakar lyft</a:t>
            </a:r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Syftet med rapporten är att ge inspiration och vägledning i arbete med att minska mängden pappersreklam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Genomförande och erfarenheter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6540846" cy="425820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Fallstudien bygger på erfarenheter med att minska reklamen från Halmstad samt Göteborgs Stad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Halmstad minskade med 50 % från 2021 till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Göteborgs Stad har mängden fysisk reklam till förvaltningar och bolag har minskat från 20–100 kg reklam om dagen till 5 kg reklam per dag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B41972-4DD1-38DD-98A4-EBE9C7693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av projektet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F59E96-C7A6-6D85-ACB6-266E86D6B0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En handlingsplan med: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dirty="0"/>
              <a:t>förslag på upplägg för arbetet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dirty="0"/>
              <a:t>kontaktuppgifter till SCB för reklamspärr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dirty="0"/>
              <a:t>tips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dirty="0"/>
              <a:t>mallar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Beräkningsmodell för att beräkna potentialen att minska reklam till en kommun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sz="1800" i="1" dirty="0"/>
              <a:t>Rapport och beräkningsmodell finns i Avfall Sveriges digitala verktygslåda Förebyggande (för medlemmar)</a:t>
            </a:r>
          </a:p>
          <a:p>
            <a:r>
              <a:rPr lang="sv-SE" sz="1200" i="1" dirty="0">
                <a:hlinkClick r:id="rId2"/>
              </a:rPr>
              <a:t>https://www.avfallsverige.se/for-medlemmar/vagledning-och-stod/verktygslada-for-forebyggande/fler-verktyg-rapporter/</a:t>
            </a:r>
            <a:endParaRPr lang="sv-SE" sz="1200" i="1" dirty="0"/>
          </a:p>
          <a:p>
            <a:endParaRPr lang="sv-SE" sz="1800" i="1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3F16317-BE7F-5089-36D8-A45241F21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359" y="1150173"/>
            <a:ext cx="2995271" cy="3886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0943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Åsa Hagelin</a:t>
            </a:r>
          </a:p>
          <a:p>
            <a:r>
              <a:rPr lang="sv-SE" dirty="0">
                <a:hlinkClick r:id="rId3"/>
              </a:rPr>
              <a:t>asa.hagelin@avfallsverige.se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513FAB4-9B75-FF4C-BECC-F3E08DB8C382}" vid="{73BE8458-447E-214D-B0E1-7921F600595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rapportpresentation_mall</Template>
  <TotalTime>67</TotalTime>
  <Words>245</Words>
  <Application>Microsoft Macintosh PowerPoint</Application>
  <PresentationFormat>Bredbild</PresentationFormat>
  <Paragraphs>39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Georgia</vt:lpstr>
      <vt:lpstr>AvfallSverige-mall</vt:lpstr>
      <vt:lpstr>Fallstudie: Minska mängden pappersreklam till kommunen</vt:lpstr>
      <vt:lpstr>Fylls i av Avfall Sverige</vt:lpstr>
      <vt:lpstr>Bakgrund och syfte</vt:lpstr>
      <vt:lpstr>Genomförande och erfarenheter</vt:lpstr>
      <vt:lpstr>Resultat av projektet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Jessica Christiansen</dc:creator>
  <cp:lastModifiedBy>Åsa Hagelin</cp:lastModifiedBy>
  <cp:revision>9</cp:revision>
  <dcterms:created xsi:type="dcterms:W3CDTF">2019-04-29T12:26:43Z</dcterms:created>
  <dcterms:modified xsi:type="dcterms:W3CDTF">2023-05-16T07:12:49Z</dcterms:modified>
</cp:coreProperties>
</file>