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sldIdLst>
    <p:sldId id="264" r:id="rId5"/>
    <p:sldId id="265" r:id="rId6"/>
    <p:sldId id="266" r:id="rId7"/>
    <p:sldId id="267" r:id="rId8"/>
    <p:sldId id="268" r:id="rId9"/>
    <p:sldId id="269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56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just format 1 - Dekorfärg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just format 1 - Dekorfärg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57"/>
    <p:restoredTop sz="94684"/>
  </p:normalViewPr>
  <p:slideViewPr>
    <p:cSldViewPr snapToGrid="0" snapToObjects="1">
      <p:cViewPr varScale="1">
        <p:scale>
          <a:sx n="128" d="100"/>
          <a:sy n="128" d="100"/>
        </p:scale>
        <p:origin x="720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623F8-B430-2046-B694-FB0FAFDB97CB}" type="datetimeFigureOut">
              <a:rPr lang="sv-SE" smtClean="0"/>
              <a:t>2023-03-29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1C78AF-77EE-8146-868A-7BEA0BB9E5F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1290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_vit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2296" y="3578111"/>
            <a:ext cx="4067408" cy="1840394"/>
          </a:xfrm>
          <a:prstGeom prst="rect">
            <a:avLst/>
          </a:prstGeom>
        </p:spPr>
      </p:pic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Presentatör och datum</a:t>
            </a:r>
          </a:p>
        </p:txBody>
      </p:sp>
      <p:sp>
        <p:nvSpPr>
          <p:cNvPr id="9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PRESENTATIONS RUBRIK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å grundsida">
    <p:bg>
      <p:bgPr>
        <a:solidFill>
          <a:srgbClr val="5556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 bak grundsi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sv-SE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alphaModFix amt="99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11168829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11160126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913963"/>
            <a:ext cx="9144000" cy="1527658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Förnamn Efternamn</a:t>
            </a:r>
            <a:br>
              <a:rPr lang="sv-SE" dirty="0"/>
            </a:br>
            <a:r>
              <a:rPr lang="sv-SE" dirty="0" err="1"/>
              <a:t>Mobilnr</a:t>
            </a:r>
            <a:r>
              <a:rPr lang="sv-SE" dirty="0"/>
              <a:t>, </a:t>
            </a:r>
            <a:r>
              <a:rPr lang="sv-SE" dirty="0" err="1"/>
              <a:t>Telefonnr</a:t>
            </a:r>
            <a:r>
              <a:rPr lang="sv-SE" dirty="0"/>
              <a:t>, e-postadress</a:t>
            </a:r>
            <a:br>
              <a:rPr lang="sv-SE" dirty="0"/>
            </a:br>
            <a:r>
              <a:rPr lang="sv-SE" dirty="0" err="1"/>
              <a:t>avfallsverige.se</a:t>
            </a:r>
            <a:endParaRPr lang="sv-SE" dirty="0"/>
          </a:p>
        </p:txBody>
      </p:sp>
      <p:pic>
        <p:nvPicPr>
          <p:cNvPr id="5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  <p:sp>
        <p:nvSpPr>
          <p:cNvPr id="6" name="textruta 5"/>
          <p:cNvSpPr txBox="1"/>
          <p:nvPr userDrawn="1"/>
        </p:nvSpPr>
        <p:spPr>
          <a:xfrm>
            <a:off x="5206524" y="4329592"/>
            <a:ext cx="1778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>
                <a:solidFill>
                  <a:schemeClr val="bg2"/>
                </a:solidFill>
              </a:rPr>
              <a:t>TACK!</a:t>
            </a:r>
            <a:endParaRPr lang="sv-SE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0897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913963"/>
            <a:ext cx="9144000" cy="1527658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Förnamn Efternamn</a:t>
            </a:r>
            <a:br>
              <a:rPr lang="sv-SE" dirty="0"/>
            </a:br>
            <a:r>
              <a:rPr lang="sv-SE" dirty="0" err="1"/>
              <a:t>Mobilnr</a:t>
            </a:r>
            <a:r>
              <a:rPr lang="sv-SE" dirty="0"/>
              <a:t>, </a:t>
            </a:r>
            <a:r>
              <a:rPr lang="sv-SE" dirty="0" err="1"/>
              <a:t>Telefonnr</a:t>
            </a:r>
            <a:r>
              <a:rPr lang="sv-SE" dirty="0"/>
              <a:t>, e-postadress</a:t>
            </a:r>
            <a:br>
              <a:rPr lang="sv-SE" dirty="0"/>
            </a:br>
            <a:r>
              <a:rPr lang="sv-SE" dirty="0" err="1"/>
              <a:t>avfallsverige.se</a:t>
            </a:r>
            <a:endParaRPr lang="sv-SE" dirty="0"/>
          </a:p>
        </p:txBody>
      </p:sp>
      <p:pic>
        <p:nvPicPr>
          <p:cNvPr id="5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  <p:sp>
        <p:nvSpPr>
          <p:cNvPr id="6" name="textruta 5"/>
          <p:cNvSpPr txBox="1"/>
          <p:nvPr userDrawn="1"/>
        </p:nvSpPr>
        <p:spPr>
          <a:xfrm>
            <a:off x="4645680" y="4329592"/>
            <a:ext cx="2900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>
                <a:solidFill>
                  <a:schemeClr val="bg2"/>
                </a:solidFill>
              </a:rPr>
              <a:t>THANK YOU</a:t>
            </a:r>
            <a:endParaRPr lang="sv-SE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005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ternativ För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Presentatör och datum</a:t>
            </a:r>
          </a:p>
        </p:txBody>
      </p:sp>
      <p:sp>
        <p:nvSpPr>
          <p:cNvPr id="7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PRESENTATIONS RUBRIK</a:t>
            </a:r>
          </a:p>
        </p:txBody>
      </p:sp>
      <p:pic>
        <p:nvPicPr>
          <p:cNvPr id="8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5225" y="3578111"/>
            <a:ext cx="4068384" cy="1840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23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t grund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pic>
        <p:nvPicPr>
          <p:cNvPr id="5" name="Picture 4" descr="log_green_ligg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158"/>
          </a:xfrm>
          <a:prstGeom prst="rect">
            <a:avLst/>
          </a:prstGeom>
        </p:spPr>
      </p:pic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20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icon to add picture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9415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ön grund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 grundsi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öd grundsida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blå grundsid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nröd grundsida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grön grundsid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15938" y="500062"/>
            <a:ext cx="10515600" cy="7154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formatet för bakgrundsrubriken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15938" y="158029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4270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62" r:id="rId10"/>
    <p:sldLayoutId id="2147483659" r:id="rId11"/>
    <p:sldLayoutId id="2147483660" r:id="rId12"/>
    <p:sldLayoutId id="214748366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23" userDrawn="1">
          <p15:clr>
            <a:srgbClr val="F26B43"/>
          </p15:clr>
        </p15:guide>
        <p15:guide id="2" pos="325" userDrawn="1">
          <p15:clr>
            <a:srgbClr val="F26B43"/>
          </p15:clr>
        </p15:guide>
        <p15:guide id="3" pos="7355" userDrawn="1">
          <p15:clr>
            <a:srgbClr val="F26B43"/>
          </p15:clr>
        </p15:guide>
        <p15:guide id="4" orient="horz" pos="356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vfallsverige.se/" TargetMode="Externa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/>
          <p:cNvSpPr>
            <a:spLocks noGrp="1"/>
          </p:cNvSpPr>
          <p:nvPr>
            <p:ph type="subTitle" idx="1"/>
          </p:nvPr>
        </p:nvSpPr>
        <p:spPr>
          <a:xfrm>
            <a:off x="1501697" y="2407872"/>
            <a:ext cx="9144000" cy="395269"/>
          </a:xfrm>
        </p:spPr>
        <p:txBody>
          <a:bodyPr/>
          <a:lstStyle/>
          <a:p>
            <a:r>
              <a:rPr lang="sv-SE" dirty="0"/>
              <a:t>Rapport 2023:09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4000" dirty="0"/>
              <a:t>Rening av PFAS-förorenat lakvatten med jonbytesprocessen: </a:t>
            </a:r>
            <a:br>
              <a:rPr lang="sv-SE" sz="4000" dirty="0"/>
            </a:br>
            <a:r>
              <a:rPr lang="sv-SE" sz="4000" dirty="0"/>
              <a:t>Pilotförsök med regenerering</a:t>
            </a:r>
          </a:p>
        </p:txBody>
      </p:sp>
      <p:sp>
        <p:nvSpPr>
          <p:cNvPr id="4" name="Underrubrik 1">
            <a:extLst>
              <a:ext uri="{FF2B5EF4-FFF2-40B4-BE49-F238E27FC236}">
                <a16:creationId xmlns:a16="http://schemas.microsoft.com/office/drawing/2014/main" id="{51CDAAEA-E451-6E4A-8182-3FAB62012F74}"/>
              </a:ext>
            </a:extLst>
          </p:cNvPr>
          <p:cNvSpPr txBox="1">
            <a:spLocks/>
          </p:cNvSpPr>
          <p:nvPr/>
        </p:nvSpPr>
        <p:spPr>
          <a:xfrm>
            <a:off x="1501697" y="2856315"/>
            <a:ext cx="9144000" cy="3952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0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Mars 2023</a:t>
            </a:r>
          </a:p>
        </p:txBody>
      </p:sp>
    </p:spTree>
    <p:extLst>
      <p:ext uri="{BB962C8B-B14F-4D97-AF65-F5344CB8AC3E}">
        <p14:creationId xmlns:p14="http://schemas.microsoft.com/office/powerpoint/2010/main" val="925900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>
            <a:extLst>
              <a:ext uri="{FF2B5EF4-FFF2-40B4-BE49-F238E27FC236}">
                <a16:creationId xmlns:a16="http://schemas.microsoft.com/office/drawing/2014/main" id="{D4C68242-003B-9E4A-91C1-577E63AB1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Projektorganisation</a:t>
            </a:r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E5B19FCA-C79B-424E-AE84-04A7C935B287}"/>
              </a:ext>
            </a:extLst>
          </p:cNvPr>
          <p:cNvSpPr txBox="1"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3888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solidFill>
                  <a:srgbClr val="68A2A6"/>
                </a:solidFill>
              </a:rPr>
              <a:t>Genomförare:</a:t>
            </a:r>
          </a:p>
          <a:p>
            <a:r>
              <a:rPr lang="sv-SE" sz="2000" dirty="0">
                <a:solidFill>
                  <a:schemeClr val="tx1"/>
                </a:solidFill>
              </a:rPr>
              <a:t>Andriy Malovanyy, Fredrik Hedman, IVL Svenska Miljöinstitutet</a:t>
            </a:r>
            <a:endParaRPr lang="sv-SE" dirty="0">
              <a:solidFill>
                <a:schemeClr val="tx1"/>
              </a:solidFill>
            </a:endParaRPr>
          </a:p>
          <a:p>
            <a:r>
              <a:rPr lang="sv-SE" dirty="0">
                <a:solidFill>
                  <a:schemeClr val="tx1"/>
                </a:solidFill>
              </a:rPr>
              <a:t>Igor Travar, Emma </a:t>
            </a:r>
            <a:r>
              <a:rPr lang="sv-SE" dirty="0" err="1">
                <a:solidFill>
                  <a:schemeClr val="tx1"/>
                </a:solidFill>
              </a:rPr>
              <a:t>Bivall</a:t>
            </a:r>
            <a:r>
              <a:rPr lang="sv-SE" dirty="0">
                <a:solidFill>
                  <a:schemeClr val="tx1"/>
                </a:solidFill>
              </a:rPr>
              <a:t>, Ragn-Sells </a:t>
            </a:r>
            <a:r>
              <a:rPr lang="sv-SE" dirty="0" err="1">
                <a:solidFill>
                  <a:schemeClr val="tx1"/>
                </a:solidFill>
              </a:rPr>
              <a:t>Treatment</a:t>
            </a:r>
            <a:r>
              <a:rPr lang="sv-SE" dirty="0">
                <a:solidFill>
                  <a:schemeClr val="tx1"/>
                </a:solidFill>
              </a:rPr>
              <a:t> &amp; </a:t>
            </a:r>
            <a:r>
              <a:rPr lang="sv-SE" dirty="0" err="1">
                <a:solidFill>
                  <a:schemeClr val="tx1"/>
                </a:solidFill>
              </a:rPr>
              <a:t>Detox</a:t>
            </a:r>
            <a:endParaRPr lang="sv-SE" dirty="0">
              <a:solidFill>
                <a:schemeClr val="tx1"/>
              </a:solidFill>
            </a:endParaRPr>
          </a:p>
          <a:p>
            <a:r>
              <a:rPr lang="sv-SE" sz="2000" dirty="0">
                <a:solidFill>
                  <a:srgbClr val="68A2A6"/>
                </a:solidFill>
              </a:rPr>
              <a:t>Projektledare:</a:t>
            </a:r>
          </a:p>
          <a:p>
            <a:r>
              <a:rPr lang="sv-SE" sz="2000" dirty="0">
                <a:solidFill>
                  <a:schemeClr val="tx1"/>
                </a:solidFill>
              </a:rPr>
              <a:t>Andriy Malovanyy</a:t>
            </a:r>
            <a:r>
              <a:rPr lang="sv-SE" dirty="0">
                <a:solidFill>
                  <a:schemeClr val="tx1"/>
                </a:solidFill>
              </a:rPr>
              <a:t>, IVL Svenska Miljöinstitutet</a:t>
            </a:r>
            <a:endParaRPr lang="sv-SE" sz="2000" dirty="0">
              <a:solidFill>
                <a:schemeClr val="tx1"/>
              </a:solidFill>
            </a:endParaRPr>
          </a:p>
          <a:p>
            <a:endParaRPr lang="sv-SE" sz="2000" dirty="0"/>
          </a:p>
          <a:p>
            <a:r>
              <a:rPr lang="sv-SE" sz="2000" dirty="0">
                <a:solidFill>
                  <a:srgbClr val="68A2A6"/>
                </a:solidFill>
              </a:rPr>
              <a:t>Finansiärer:</a:t>
            </a:r>
          </a:p>
          <a:p>
            <a:r>
              <a:rPr lang="sv-SE" dirty="0">
                <a:solidFill>
                  <a:schemeClr val="tx1"/>
                </a:solidFill>
              </a:rPr>
              <a:t>Avfall Sveriges avfallsanläggningssatsning</a:t>
            </a:r>
          </a:p>
          <a:p>
            <a:r>
              <a:rPr lang="sv-SE" dirty="0">
                <a:solidFill>
                  <a:schemeClr val="tx1"/>
                </a:solidFill>
              </a:rPr>
              <a:t>Stiftelsen IVL (SIVL), Ragn-Sells </a:t>
            </a:r>
            <a:r>
              <a:rPr lang="sv-SE" dirty="0" err="1">
                <a:solidFill>
                  <a:schemeClr val="tx1"/>
                </a:solidFill>
              </a:rPr>
              <a:t>Treatment</a:t>
            </a:r>
            <a:r>
              <a:rPr lang="sv-SE" dirty="0">
                <a:solidFill>
                  <a:schemeClr val="tx1"/>
                </a:solidFill>
              </a:rPr>
              <a:t> &amp; </a:t>
            </a:r>
            <a:r>
              <a:rPr lang="sv-SE" dirty="0" err="1">
                <a:solidFill>
                  <a:schemeClr val="tx1"/>
                </a:solidFill>
              </a:rPr>
              <a:t>Detox</a:t>
            </a:r>
            <a:r>
              <a:rPr lang="sv-SE" dirty="0">
                <a:solidFill>
                  <a:schemeClr val="tx1"/>
                </a:solidFill>
              </a:rPr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2070675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6BDF98-E1AE-BD40-A7A8-34F968D01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234" y="512763"/>
            <a:ext cx="7016827" cy="637410"/>
          </a:xfrm>
        </p:spPr>
        <p:txBody>
          <a:bodyPr anchor="ctr">
            <a:normAutofit/>
          </a:bodyPr>
          <a:lstStyle/>
          <a:p>
            <a:r>
              <a:rPr lang="sv-SE"/>
              <a:t>Bakgrund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A6304C6-AD8C-DA49-A719-7CC88684796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/>
              <a:t>PFAS förekommer i lakvatten i höga halter och behöver avskiljas för minskad miljöpåverkan på recipient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/>
              <a:t>Jonbytarfilter, skumfraktionering samt i vissa fall kolfilter är de tekniker som tidigare identifierats som mest lämpliga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/>
              <a:t>PFAS med en längre kolkedja avskiljs bättre med alla tekniker jämfört med avskiljning av de ked en kort kolkedja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/>
              <a:t>Avskiljning av korta och medellånga PFAS kan potentiellt åstadkommas genom rening i jonbytarfilter med frekvent regenerering. Den teknikkombinationen studerades i projektet genom pilotförsök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E9D43498-AEF4-F7D0-C668-F1F4DEE0410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503" r="22178" b="-2"/>
          <a:stretch/>
        </p:blipFill>
        <p:spPr>
          <a:xfrm>
            <a:off x="7941734" y="1397530"/>
            <a:ext cx="3734330" cy="425820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70780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06418E-9900-E646-9474-81CD92A32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Resultat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87D9A21-1E20-9246-B39A-E6E61DCD37E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10446924" cy="4258203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/>
              <a:t>Flera typer av jonbytarfilter visats ha liknande </a:t>
            </a:r>
            <a:r>
              <a:rPr lang="sv-SE" sz="2400" dirty="0" err="1"/>
              <a:t>sorptionsförmåga</a:t>
            </a:r>
            <a:r>
              <a:rPr lang="sv-SE" sz="2400" dirty="0"/>
              <a:t> avseende PFAS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/>
              <a:t>Bra rening av de flesta PFAS i början av pilotförsöket, dock en snabb genombrott av korta PFAS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/>
              <a:t>Bra återställning av kapacitet av jonbytarfilter genom regenerering med 1% NH</a:t>
            </a:r>
            <a:r>
              <a:rPr lang="sv-SE" sz="2400" baseline="-25000" dirty="0"/>
              <a:t>4</a:t>
            </a:r>
            <a:r>
              <a:rPr lang="sv-SE" sz="2400" dirty="0"/>
              <a:t>Cl i 80% etanol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/>
              <a:t>Separering av PFAS från förbrukad regenereringslösning med destillation eller nanofiltrering möjliggör återanvändning av lösningen och kraftigt minskad kemikalieförbrukning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/>
              <a:t>Destillation och nanofiltrering separerar PFAS lika bra från förbrukad regenereringslösning</a:t>
            </a:r>
          </a:p>
        </p:txBody>
      </p:sp>
    </p:spTree>
    <p:extLst>
      <p:ext uri="{BB962C8B-B14F-4D97-AF65-F5344CB8AC3E}">
        <p14:creationId xmlns:p14="http://schemas.microsoft.com/office/powerpoint/2010/main" val="1183912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73639A-B709-AB4A-B384-F69AACAF8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Slutsatser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F5EF221-8C43-1E4F-8D84-27D8FEA1435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10238202" cy="4258203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/>
              <a:t>I projektet bekräftades att regenerering av jonbytarfilter vid rening av lakvatten från PFAS kan ge en bättre resursutnyttjande vid rening av korta och medellånga PFAS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/>
              <a:t>Regenerering är inte ekonomiskt motiverat vid krav på avskiljning av endast långa PFAS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/>
              <a:t>Det finns potential för en gemensam regenereringsanläggning som hanterar jonbytarmassa från flera avfallsanläggningar</a:t>
            </a:r>
          </a:p>
        </p:txBody>
      </p:sp>
    </p:spTree>
    <p:extLst>
      <p:ext uri="{BB962C8B-B14F-4D97-AF65-F5344CB8AC3E}">
        <p14:creationId xmlns:p14="http://schemas.microsoft.com/office/powerpoint/2010/main" val="871741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C75405-E0AD-3E4D-A5AF-2AE73C42B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3200" dirty="0"/>
              <a:t>Rapportinformation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0ADCDA3-280B-4B40-998E-17282984CE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kern="0" dirty="0"/>
              <a:t>Rapporten finns för nedladdning (kostnadsfritt för Avfall Sveriges medlemmar) från </a:t>
            </a:r>
            <a:r>
              <a:rPr lang="sv-SE" kern="0" dirty="0">
                <a:hlinkClick r:id="rId2"/>
              </a:rPr>
              <a:t>www.avfallsverige.se</a:t>
            </a:r>
            <a:endParaRPr lang="sv-SE" kern="0" dirty="0"/>
          </a:p>
          <a:p>
            <a:endParaRPr lang="sv-SE" kern="0" dirty="0"/>
          </a:p>
          <a:p>
            <a:r>
              <a:rPr lang="sv-SE" kern="0" dirty="0"/>
              <a:t>Mer information om detta projekt kan du få från:</a:t>
            </a:r>
          </a:p>
          <a:p>
            <a:r>
              <a:rPr lang="sv-SE" dirty="0"/>
              <a:t>Fredrika </a:t>
            </a:r>
            <a:r>
              <a:rPr lang="sv-SE" dirty="0" err="1"/>
              <a:t>Stranne</a:t>
            </a:r>
            <a:r>
              <a:rPr lang="sv-SE" dirty="0"/>
              <a:t>, rådgivare för deponerings- och avfallsanläggningar</a:t>
            </a:r>
          </a:p>
          <a:p>
            <a:r>
              <a:rPr lang="sv-SE" dirty="0" err="1"/>
              <a:t>fredrika.stranne@avfallsverige.se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80263107"/>
      </p:ext>
    </p:extLst>
  </p:cSld>
  <p:clrMapOvr>
    <a:masterClrMapping/>
  </p:clrMapOvr>
</p:sld>
</file>

<file path=ppt/theme/theme1.xml><?xml version="1.0" encoding="utf-8"?>
<a:theme xmlns:a="http://schemas.openxmlformats.org/drawingml/2006/main" name="AvfallSverige-mall">
  <a:themeElements>
    <a:clrScheme name="Avfall Sverige">
      <a:dk1>
        <a:sysClr val="windowText" lastClr="000000"/>
      </a:dk1>
      <a:lt1>
        <a:sysClr val="window" lastClr="FFFFFF"/>
      </a:lt1>
      <a:dk2>
        <a:srgbClr val="007079"/>
      </a:dk2>
      <a:lt2>
        <a:srgbClr val="669C9F"/>
      </a:lt2>
      <a:accent1>
        <a:srgbClr val="004C73"/>
      </a:accent1>
      <a:accent2>
        <a:srgbClr val="51B8CF"/>
      </a:accent2>
      <a:accent3>
        <a:srgbClr val="9B064A"/>
      </a:accent3>
      <a:accent4>
        <a:srgbClr val="EC9C00"/>
      </a:accent4>
      <a:accent5>
        <a:srgbClr val="44A12B"/>
      </a:accent5>
      <a:accent6>
        <a:srgbClr val="CC003A"/>
      </a:accent6>
      <a:hlink>
        <a:srgbClr val="0000FF"/>
      </a:hlink>
      <a:folHlink>
        <a:srgbClr val="800080"/>
      </a:folHlink>
    </a:clrScheme>
    <a:fontScheme name="Georgia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apportpresentation-mall 190429" id="{B66FCBE3-748F-3C4D-8ABD-947A9AFB897E}" vid="{BA1568FF-1C9B-9F49-924E-93DC5DC385A9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a772349-eb20-4cc2-9d71-87dfd362eb1f" xsi:nil="true"/>
    <lcf76f155ced4ddcb4097134ff3c332f xmlns="b6a988db-ec32-4ae3-b00b-fa9f7abbf3dd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5E11189B66A3B4E95E361C07648AD05" ma:contentTypeVersion="16" ma:contentTypeDescription="Skapa ett nytt dokument." ma:contentTypeScope="" ma:versionID="358dc61c933b9c8403482708bbc0cd2d">
  <xsd:schema xmlns:xsd="http://www.w3.org/2001/XMLSchema" xmlns:xs="http://www.w3.org/2001/XMLSchema" xmlns:p="http://schemas.microsoft.com/office/2006/metadata/properties" xmlns:ns2="b6a988db-ec32-4ae3-b00b-fa9f7abbf3dd" xmlns:ns3="ba772349-eb20-4cc2-9d71-87dfd362eb1f" targetNamespace="http://schemas.microsoft.com/office/2006/metadata/properties" ma:root="true" ma:fieldsID="f17619b334eba68ed7fdcd78fc2f3273" ns2:_="" ns3:_="">
    <xsd:import namespace="b6a988db-ec32-4ae3-b00b-fa9f7abbf3dd"/>
    <xsd:import namespace="ba772349-eb20-4cc2-9d71-87dfd362eb1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a988db-ec32-4ae3-b00b-fa9f7abbf3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Bildmarkeringar" ma:readOnly="false" ma:fieldId="{5cf76f15-5ced-4ddc-b409-7134ff3c332f}" ma:taxonomyMulti="true" ma:sspId="7b349a0b-edc6-45e9-bae2-b1a27632974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772349-eb20-4cc2-9d71-87dfd362eb1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c3b74c75-e66b-45f9-bd46-17ad8fd70e2b}" ma:internalName="TaxCatchAll" ma:showField="CatchAllData" ma:web="ba772349-eb20-4cc2-9d71-87dfd362eb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B645395-9F37-4817-BA5A-34F91114E99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46A53A0-65E0-404F-8DD3-F819E1B8CC4A}">
  <ds:schemaRefs>
    <ds:schemaRef ds:uri="http://schemas.microsoft.com/office/2006/metadata/properties"/>
    <ds:schemaRef ds:uri="http://schemas.microsoft.com/office/infopath/2007/PartnerControls"/>
    <ds:schemaRef ds:uri="ba772349-eb20-4cc2-9d71-87dfd362eb1f"/>
    <ds:schemaRef ds:uri="b6a988db-ec32-4ae3-b00b-fa9f7abbf3dd"/>
  </ds:schemaRefs>
</ds:datastoreItem>
</file>

<file path=customXml/itemProps3.xml><?xml version="1.0" encoding="utf-8"?>
<ds:datastoreItem xmlns:ds="http://schemas.openxmlformats.org/officeDocument/2006/customXml" ds:itemID="{D328A3EC-D362-4664-AD7F-DBFBFBF375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a988db-ec32-4ae3-b00b-fa9f7abbf3dd"/>
    <ds:schemaRef ds:uri="ba772349-eb20-4cc2-9d71-87dfd362eb1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Rapportpresentation-mall 191204 (5)</Template>
  <TotalTime>31</TotalTime>
  <Words>304</Words>
  <Application>Microsoft Macintosh PowerPoint</Application>
  <PresentationFormat>Bredbild</PresentationFormat>
  <Paragraphs>34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0" baseType="lpstr">
      <vt:lpstr>Arial</vt:lpstr>
      <vt:lpstr>Calibri</vt:lpstr>
      <vt:lpstr>Georgia</vt:lpstr>
      <vt:lpstr>AvfallSverige-mall</vt:lpstr>
      <vt:lpstr>Rening av PFAS-förorenat lakvatten med jonbytesprocessen:  Pilotförsök med regenerering</vt:lpstr>
      <vt:lpstr>Projektorganisation</vt:lpstr>
      <vt:lpstr>Bakgrund</vt:lpstr>
      <vt:lpstr>Resultat</vt:lpstr>
      <vt:lpstr>Slutsatser</vt:lpstr>
      <vt:lpstr>Rapportinformation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Rapporttitel</dc:title>
  <dc:creator>Andriy Malovanyy</dc:creator>
  <cp:lastModifiedBy>Jessica Christiansen</cp:lastModifiedBy>
  <cp:revision>6</cp:revision>
  <dcterms:created xsi:type="dcterms:W3CDTF">2023-03-07T14:28:35Z</dcterms:created>
  <dcterms:modified xsi:type="dcterms:W3CDTF">2023-03-29T12:23:55Z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0x01010085E11189B66A3B4E95E361C07648AD05</vt:lpwstr>
  </property>
</Properties>
</file>