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3"/>
  </p:notesMasterIdLst>
  <p:sldIdLst>
    <p:sldId id="288" r:id="rId5"/>
    <p:sldId id="272" r:id="rId6"/>
    <p:sldId id="284" r:id="rId7"/>
    <p:sldId id="273" r:id="rId8"/>
    <p:sldId id="277" r:id="rId9"/>
    <p:sldId id="285" r:id="rId10"/>
    <p:sldId id="286" r:id="rId11"/>
    <p:sldId id="28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9A360-5A07-6AF9-397E-337B629CB5B9}" name="Jenny Sahlin" initials="JS" userId="S::jenny.sahlin@profu.se::684f1343-08e3-48c5-a5f6-c6a1122086f8" providerId="AD"/>
  <p188:author id="{3C1E6589-A183-3EB7-0BAE-FF687B383E80}" name="Yevgeniya Arushanyan" initials="YA" userId="S::yevgeniya.arushanyan@ramboll.se::57ddd114-c0d8-4644-b64d-47d1c9a54ec9" providerId="AD"/>
  <p188:author id="{8A427DA8-244E-2078-89C7-5708D3FC0469}" name="Hanna Ljungkvist" initials="HL" userId="S::hanna.ljungkvist@profu.se::713a1419-c98e-485a-a10c-7428a64035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69"/>
    <a:srgbClr val="487574"/>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1947F-45F0-404E-B8F6-4FF591084C76}" v="7" dt="2024-03-13T15:47:00.85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Sahlin" userId="684f1343-08e3-48c5-a5f6-c6a1122086f8" providerId="ADAL" clId="{66E85163-8178-47A2-82A4-7A294493C7C0}"/>
    <pc:docChg chg="undo custSel delSld modSld">
      <pc:chgData name="Jenny Sahlin" userId="684f1343-08e3-48c5-a5f6-c6a1122086f8" providerId="ADAL" clId="{66E85163-8178-47A2-82A4-7A294493C7C0}" dt="2024-03-11T09:39:07.731" v="1585"/>
      <pc:docMkLst>
        <pc:docMk/>
      </pc:docMkLst>
      <pc:sldChg chg="modSp mod">
        <pc:chgData name="Jenny Sahlin" userId="684f1343-08e3-48c5-a5f6-c6a1122086f8" providerId="ADAL" clId="{66E85163-8178-47A2-82A4-7A294493C7C0}" dt="2024-03-11T08:10:04.637" v="102" actId="20577"/>
        <pc:sldMkLst>
          <pc:docMk/>
          <pc:sldMk cId="2103702085" sldId="273"/>
        </pc:sldMkLst>
        <pc:spChg chg="mod">
          <ac:chgData name="Jenny Sahlin" userId="684f1343-08e3-48c5-a5f6-c6a1122086f8" providerId="ADAL" clId="{66E85163-8178-47A2-82A4-7A294493C7C0}" dt="2024-03-11T08:10:04.637" v="102" actId="20577"/>
          <ac:spMkLst>
            <pc:docMk/>
            <pc:sldMk cId="2103702085" sldId="273"/>
            <ac:spMk id="24" creationId="{F0A894B0-603F-13C6-D4F4-A9FCA815262B}"/>
          </ac:spMkLst>
        </pc:spChg>
      </pc:sldChg>
      <pc:sldChg chg="del">
        <pc:chgData name="Jenny Sahlin" userId="684f1343-08e3-48c5-a5f6-c6a1122086f8" providerId="ADAL" clId="{66E85163-8178-47A2-82A4-7A294493C7C0}" dt="2024-03-11T08:31:33.754" v="684" actId="47"/>
        <pc:sldMkLst>
          <pc:docMk/>
          <pc:sldMk cId="2552787372" sldId="274"/>
        </pc:sldMkLst>
      </pc:sldChg>
      <pc:sldChg chg="modSp mod delCm modCm">
        <pc:chgData name="Jenny Sahlin" userId="684f1343-08e3-48c5-a5f6-c6a1122086f8" providerId="ADAL" clId="{66E85163-8178-47A2-82A4-7A294493C7C0}" dt="2024-03-11T09:39:07.731" v="1585"/>
        <pc:sldMkLst>
          <pc:docMk/>
          <pc:sldMk cId="220500263" sldId="277"/>
        </pc:sldMkLst>
        <pc:spChg chg="mod">
          <ac:chgData name="Jenny Sahlin" userId="684f1343-08e3-48c5-a5f6-c6a1122086f8" providerId="ADAL" clId="{66E85163-8178-47A2-82A4-7A294493C7C0}" dt="2024-03-11T09:10:41.717" v="1544" actId="20577"/>
          <ac:spMkLst>
            <pc:docMk/>
            <pc:sldMk cId="220500263" sldId="277"/>
            <ac:spMk id="14" creationId="{5630B07C-94CE-2445-F353-EABA3C1ED74F}"/>
          </ac:spMkLst>
        </pc:spChg>
        <pc:extLst>
          <p:ext xmlns:p="http://schemas.openxmlformats.org/presentationml/2006/main" uri="{D6D511B9-2390-475A-947B-AFAB55BFBCF1}">
            <pc226:cmChg xmlns:pc226="http://schemas.microsoft.com/office/powerpoint/2022/06/main/command" chg="del mod">
              <pc226:chgData name="Jenny Sahlin" userId="684f1343-08e3-48c5-a5f6-c6a1122086f8" providerId="ADAL" clId="{66E85163-8178-47A2-82A4-7A294493C7C0}" dt="2024-03-11T09:39:07.731" v="1585"/>
              <pc2:cmMkLst xmlns:pc2="http://schemas.microsoft.com/office/powerpoint/2019/9/main/command">
                <pc:docMk/>
                <pc:sldMk cId="220500263" sldId="277"/>
                <pc2:cmMk id="{3E6CBA0F-933B-43A9-97EC-E5F4F5AA057A}"/>
              </pc2:cmMkLst>
              <pc226:cmRplyChg chg="add">
                <pc226:chgData name="Jenny Sahlin" userId="684f1343-08e3-48c5-a5f6-c6a1122086f8" providerId="ADAL" clId="{66E85163-8178-47A2-82A4-7A294493C7C0}" dt="2024-03-11T09:13:09.051" v="1584"/>
                <pc2:cmRplyMkLst xmlns:pc2="http://schemas.microsoft.com/office/powerpoint/2019/9/main/command">
                  <pc:docMk/>
                  <pc:sldMk cId="220500263" sldId="277"/>
                  <pc2:cmMk id="{3E6CBA0F-933B-43A9-97EC-E5F4F5AA057A}"/>
                  <pc2:cmRplyMk id="{9D214CC6-A213-4597-944C-D1672F04698D}"/>
                </pc2:cmRplyMkLst>
              </pc226:cmRplyChg>
            </pc226:cmChg>
          </p:ext>
        </pc:extLst>
      </pc:sldChg>
      <pc:sldChg chg="del">
        <pc:chgData name="Jenny Sahlin" userId="684f1343-08e3-48c5-a5f6-c6a1122086f8" providerId="ADAL" clId="{66E85163-8178-47A2-82A4-7A294493C7C0}" dt="2024-03-11T08:31:32.795" v="683" actId="47"/>
        <pc:sldMkLst>
          <pc:docMk/>
          <pc:sldMk cId="3450945066" sldId="283"/>
        </pc:sldMkLst>
      </pc:sldChg>
      <pc:sldChg chg="modSp mod">
        <pc:chgData name="Jenny Sahlin" userId="684f1343-08e3-48c5-a5f6-c6a1122086f8" providerId="ADAL" clId="{66E85163-8178-47A2-82A4-7A294493C7C0}" dt="2024-03-11T09:12:06.050" v="1583" actId="20577"/>
        <pc:sldMkLst>
          <pc:docMk/>
          <pc:sldMk cId="1176078150" sldId="285"/>
        </pc:sldMkLst>
        <pc:spChg chg="mod">
          <ac:chgData name="Jenny Sahlin" userId="684f1343-08e3-48c5-a5f6-c6a1122086f8" providerId="ADAL" clId="{66E85163-8178-47A2-82A4-7A294493C7C0}" dt="2024-03-11T09:12:06.050" v="1583" actId="20577"/>
          <ac:spMkLst>
            <pc:docMk/>
            <pc:sldMk cId="1176078150" sldId="285"/>
            <ac:spMk id="16" creationId="{9233F123-9175-35FD-349A-B73D8CF87F62}"/>
          </ac:spMkLst>
        </pc:spChg>
      </pc:sldChg>
      <pc:sldChg chg="modSp mod">
        <pc:chgData name="Jenny Sahlin" userId="684f1343-08e3-48c5-a5f6-c6a1122086f8" providerId="ADAL" clId="{66E85163-8178-47A2-82A4-7A294493C7C0}" dt="2024-03-11T08:02:57.732" v="74" actId="20577"/>
        <pc:sldMkLst>
          <pc:docMk/>
          <pc:sldMk cId="3518345915" sldId="288"/>
        </pc:sldMkLst>
        <pc:spChg chg="mod">
          <ac:chgData name="Jenny Sahlin" userId="684f1343-08e3-48c5-a5f6-c6a1122086f8" providerId="ADAL" clId="{66E85163-8178-47A2-82A4-7A294493C7C0}" dt="2024-03-11T08:02:57.732" v="74" actId="20577"/>
          <ac:spMkLst>
            <pc:docMk/>
            <pc:sldMk cId="3518345915" sldId="288"/>
            <ac:spMk id="2" creationId="{3DAF8DBB-0CCE-6F9C-C08C-4B74609EF199}"/>
          </ac:spMkLst>
        </pc:spChg>
        <pc:spChg chg="mod">
          <ac:chgData name="Jenny Sahlin" userId="684f1343-08e3-48c5-a5f6-c6a1122086f8" providerId="ADAL" clId="{66E85163-8178-47A2-82A4-7A294493C7C0}" dt="2024-03-11T08:02:52.874" v="72" actId="6549"/>
          <ac:spMkLst>
            <pc:docMk/>
            <pc:sldMk cId="3518345915" sldId="288"/>
            <ac:spMk id="4" creationId="{210785B9-FF2F-1FDA-5D49-0E25ADF16765}"/>
          </ac:spMkLst>
        </pc:spChg>
      </pc:sldChg>
      <pc:sldMasterChg chg="delSldLayout">
        <pc:chgData name="Jenny Sahlin" userId="684f1343-08e3-48c5-a5f6-c6a1122086f8" providerId="ADAL" clId="{66E85163-8178-47A2-82A4-7A294493C7C0}" dt="2024-03-11T08:31:32.795" v="683" actId="47"/>
        <pc:sldMasterMkLst>
          <pc:docMk/>
          <pc:sldMasterMk cId="24334602" sldId="2147483682"/>
        </pc:sldMasterMkLst>
        <pc:sldLayoutChg chg="del">
          <pc:chgData name="Jenny Sahlin" userId="684f1343-08e3-48c5-a5f6-c6a1122086f8" providerId="ADAL" clId="{66E85163-8178-47A2-82A4-7A294493C7C0}" dt="2024-03-11T08:31:32.795" v="683" actId="47"/>
          <pc:sldLayoutMkLst>
            <pc:docMk/>
            <pc:sldMasterMk cId="24334602" sldId="2147483682"/>
            <pc:sldLayoutMk cId="2196736565" sldId="2147483710"/>
          </pc:sldLayoutMkLst>
        </pc:sldLayoutChg>
      </pc:sldMasterChg>
    </pc:docChg>
  </pc:docChgLst>
  <pc:docChgLst>
    <pc:chgData name="Hanna Ljungkvist" userId="713a1419-c98e-485a-a10c-7428a6403514" providerId="ADAL" clId="{CC1620E0-9B95-4BD6-B71D-0897AB1E4085}"/>
    <pc:docChg chg="custSel modSld">
      <pc:chgData name="Hanna Ljungkvist" userId="713a1419-c98e-485a-a10c-7428a6403514" providerId="ADAL" clId="{CC1620E0-9B95-4BD6-B71D-0897AB1E4085}" dt="2024-03-11T09:46:24.089" v="28" actId="1076"/>
      <pc:docMkLst>
        <pc:docMk/>
      </pc:docMkLst>
      <pc:sldChg chg="addSp delSp modSp mod">
        <pc:chgData name="Hanna Ljungkvist" userId="713a1419-c98e-485a-a10c-7428a6403514" providerId="ADAL" clId="{CC1620E0-9B95-4BD6-B71D-0897AB1E4085}" dt="2024-03-11T09:41:52.511" v="21" actId="20577"/>
        <pc:sldMkLst>
          <pc:docMk/>
          <pc:sldMk cId="220500263" sldId="277"/>
        </pc:sldMkLst>
        <pc:spChg chg="del">
          <ac:chgData name="Hanna Ljungkvist" userId="713a1419-c98e-485a-a10c-7428a6403514" providerId="ADAL" clId="{CC1620E0-9B95-4BD6-B71D-0897AB1E4085}" dt="2024-03-11T09:40:45.505" v="0"/>
          <ac:spMkLst>
            <pc:docMk/>
            <pc:sldMk cId="220500263" sldId="277"/>
            <ac:spMk id="13" creationId="{D1DDD83F-1288-025E-174D-BC57B496A982}"/>
          </ac:spMkLst>
        </pc:spChg>
        <pc:spChg chg="mod">
          <ac:chgData name="Hanna Ljungkvist" userId="713a1419-c98e-485a-a10c-7428a6403514" providerId="ADAL" clId="{CC1620E0-9B95-4BD6-B71D-0897AB1E4085}" dt="2024-03-11T09:41:52.511" v="21" actId="20577"/>
          <ac:spMkLst>
            <pc:docMk/>
            <pc:sldMk cId="220500263" sldId="277"/>
            <ac:spMk id="14" creationId="{5630B07C-94CE-2445-F353-EABA3C1ED74F}"/>
          </ac:spMkLst>
        </pc:spChg>
        <pc:picChg chg="add mod">
          <ac:chgData name="Hanna Ljungkvist" userId="713a1419-c98e-485a-a10c-7428a6403514" providerId="ADAL" clId="{CC1620E0-9B95-4BD6-B71D-0897AB1E4085}" dt="2024-03-11T09:40:55.418" v="2" actId="962"/>
          <ac:picMkLst>
            <pc:docMk/>
            <pc:sldMk cId="220500263" sldId="277"/>
            <ac:picMk id="5" creationId="{A98EDC5F-A1B7-CF7C-1F4B-592B5440CBD3}"/>
          </ac:picMkLst>
        </pc:picChg>
      </pc:sldChg>
      <pc:sldChg chg="addSp delSp modSp mod">
        <pc:chgData name="Hanna Ljungkvist" userId="713a1419-c98e-485a-a10c-7428a6403514" providerId="ADAL" clId="{CC1620E0-9B95-4BD6-B71D-0897AB1E4085}" dt="2024-03-11T09:46:24.089" v="28" actId="1076"/>
        <pc:sldMkLst>
          <pc:docMk/>
          <pc:sldMk cId="1176078150" sldId="285"/>
        </pc:sldMkLst>
        <pc:spChg chg="del">
          <ac:chgData name="Hanna Ljungkvist" userId="713a1419-c98e-485a-a10c-7428a6403514" providerId="ADAL" clId="{CC1620E0-9B95-4BD6-B71D-0897AB1E4085}" dt="2024-03-11T09:46:06.060" v="22"/>
          <ac:spMkLst>
            <pc:docMk/>
            <pc:sldMk cId="1176078150" sldId="285"/>
            <ac:spMk id="15" creationId="{29AEB6E9-8E83-D1D1-EAC5-72384EE1A693}"/>
          </ac:spMkLst>
        </pc:spChg>
        <pc:picChg chg="add mod modCrop">
          <ac:chgData name="Hanna Ljungkvist" userId="713a1419-c98e-485a-a10c-7428a6403514" providerId="ADAL" clId="{CC1620E0-9B95-4BD6-B71D-0897AB1E4085}" dt="2024-03-11T09:46:24.089" v="28" actId="1076"/>
          <ac:picMkLst>
            <pc:docMk/>
            <pc:sldMk cId="1176078150" sldId="285"/>
            <ac:picMk id="3" creationId="{5214F262-E680-7367-6C90-C3D6CA705A2B}"/>
          </ac:picMkLst>
        </pc:picChg>
      </pc:sldChg>
    </pc:docChg>
  </pc:docChgLst>
  <pc:docChgLst>
    <pc:chgData name="Hanna Ljungkvist" userId="S::hanna.ljungkvist@profu.se::713a1419-c98e-485a-a10c-7428a6403514" providerId="AD" clId="Web-{51A88259-02F6-4EE8-A906-F4FF87172F2E}"/>
    <pc:docChg chg="mod modSld">
      <pc:chgData name="Hanna Ljungkvist" userId="S::hanna.ljungkvist@profu.se::713a1419-c98e-485a-a10c-7428a6403514" providerId="AD" clId="Web-{51A88259-02F6-4EE8-A906-F4FF87172F2E}" dt="2024-03-11T08:55:34.592" v="40" actId="20577"/>
      <pc:docMkLst>
        <pc:docMk/>
      </pc:docMkLst>
      <pc:sldChg chg="modSp addCm modCm">
        <pc:chgData name="Hanna Ljungkvist" userId="S::hanna.ljungkvist@profu.se::713a1419-c98e-485a-a10c-7428a6403514" providerId="AD" clId="Web-{51A88259-02F6-4EE8-A906-F4FF87172F2E}" dt="2024-03-11T08:54:26.951" v="36" actId="20577"/>
        <pc:sldMkLst>
          <pc:docMk/>
          <pc:sldMk cId="220500263" sldId="277"/>
        </pc:sldMkLst>
        <pc:spChg chg="mod">
          <ac:chgData name="Hanna Ljungkvist" userId="S::hanna.ljungkvist@profu.se::713a1419-c98e-485a-a10c-7428a6403514" providerId="AD" clId="Web-{51A88259-02F6-4EE8-A906-F4FF87172F2E}" dt="2024-03-11T08:54:26.951" v="36" actId="20577"/>
          <ac:spMkLst>
            <pc:docMk/>
            <pc:sldMk cId="220500263" sldId="277"/>
            <ac:spMk id="14" creationId="{5630B07C-94CE-2445-F353-EABA3C1ED74F}"/>
          </ac:spMkLst>
        </pc:spChg>
        <pc:extLst>
          <p:ext xmlns:p="http://schemas.openxmlformats.org/presentationml/2006/main" uri="{D6D511B9-2390-475A-947B-AFAB55BFBCF1}">
            <pc226:cmChg xmlns:pc226="http://schemas.microsoft.com/office/powerpoint/2022/06/main/command" chg="add mod">
              <pc226:chgData name="Hanna Ljungkvist" userId="S::hanna.ljungkvist@profu.se::713a1419-c98e-485a-a10c-7428a6403514" providerId="AD" clId="Web-{51A88259-02F6-4EE8-A906-F4FF87172F2E}" dt="2024-03-11T08:54:25.857" v="34" actId="20577"/>
              <pc2:cmMkLst xmlns:pc2="http://schemas.microsoft.com/office/powerpoint/2019/9/main/command">
                <pc:docMk/>
                <pc:sldMk cId="220500263" sldId="277"/>
                <pc2:cmMk id="{3E6CBA0F-933B-43A9-97EC-E5F4F5AA057A}"/>
              </pc2:cmMkLst>
            </pc226:cmChg>
          </p:ext>
        </pc:extLst>
      </pc:sldChg>
      <pc:sldChg chg="modSp">
        <pc:chgData name="Hanna Ljungkvist" userId="S::hanna.ljungkvist@profu.se::713a1419-c98e-485a-a10c-7428a6403514" providerId="AD" clId="Web-{51A88259-02F6-4EE8-A906-F4FF87172F2E}" dt="2024-03-11T08:55:34.592" v="40" actId="20577"/>
        <pc:sldMkLst>
          <pc:docMk/>
          <pc:sldMk cId="1176078150" sldId="285"/>
        </pc:sldMkLst>
        <pc:spChg chg="mod">
          <ac:chgData name="Hanna Ljungkvist" userId="S::hanna.ljungkvist@profu.se::713a1419-c98e-485a-a10c-7428a6403514" providerId="AD" clId="Web-{51A88259-02F6-4EE8-A906-F4FF87172F2E}" dt="2024-03-11T08:55:34.592" v="40" actId="20577"/>
          <ac:spMkLst>
            <pc:docMk/>
            <pc:sldMk cId="1176078150" sldId="285"/>
            <ac:spMk id="16" creationId="{9233F123-9175-35FD-349A-B73D8CF87F62}"/>
          </ac:spMkLst>
        </pc:spChg>
      </pc:sldChg>
    </pc:docChg>
  </pc:docChgLst>
  <pc:docChgLst>
    <pc:chgData name="Camilla Nilsson" userId="577f3a57-c38a-4f49-a83a-67b1778794a7" providerId="ADAL" clId="{4DF1947F-45F0-404E-B8F6-4FF591084C76}"/>
    <pc:docChg chg="custSel modSld">
      <pc:chgData name="Camilla Nilsson" userId="577f3a57-c38a-4f49-a83a-67b1778794a7" providerId="ADAL" clId="{4DF1947F-45F0-404E-B8F6-4FF591084C76}" dt="2024-03-13T15:47:00.851" v="212"/>
      <pc:docMkLst>
        <pc:docMk/>
      </pc:docMkLst>
      <pc:sldChg chg="modSp mod">
        <pc:chgData name="Camilla Nilsson" userId="577f3a57-c38a-4f49-a83a-67b1778794a7" providerId="ADAL" clId="{4DF1947F-45F0-404E-B8F6-4FF591084C76}" dt="2024-03-13T15:46:43.724" v="208" actId="20577"/>
        <pc:sldMkLst>
          <pc:docMk/>
          <pc:sldMk cId="1992524943" sldId="272"/>
        </pc:sldMkLst>
        <pc:spChg chg="mod">
          <ac:chgData name="Camilla Nilsson" userId="577f3a57-c38a-4f49-a83a-67b1778794a7" providerId="ADAL" clId="{4DF1947F-45F0-404E-B8F6-4FF591084C76}" dt="2024-03-13T15:46:43.724" v="208" actId="20577"/>
          <ac:spMkLst>
            <pc:docMk/>
            <pc:sldMk cId="1992524943" sldId="272"/>
            <ac:spMk id="6" creationId="{5918E95C-DB73-353B-6D96-517E713B2EC4}"/>
          </ac:spMkLst>
        </pc:spChg>
      </pc:sldChg>
      <pc:sldChg chg="modSp">
        <pc:chgData name="Camilla Nilsson" userId="577f3a57-c38a-4f49-a83a-67b1778794a7" providerId="ADAL" clId="{4DF1947F-45F0-404E-B8F6-4FF591084C76}" dt="2024-03-13T15:46:51.474" v="210"/>
        <pc:sldMkLst>
          <pc:docMk/>
          <pc:sldMk cId="2103702085" sldId="273"/>
        </pc:sldMkLst>
        <pc:spChg chg="mod">
          <ac:chgData name="Camilla Nilsson" userId="577f3a57-c38a-4f49-a83a-67b1778794a7" providerId="ADAL" clId="{4DF1947F-45F0-404E-B8F6-4FF591084C76}" dt="2024-03-13T15:46:51.474" v="210"/>
          <ac:spMkLst>
            <pc:docMk/>
            <pc:sldMk cId="2103702085" sldId="273"/>
            <ac:spMk id="6" creationId="{5918E95C-DB73-353B-6D96-517E713B2EC4}"/>
          </ac:spMkLst>
        </pc:spChg>
      </pc:sldChg>
      <pc:sldChg chg="modSp mod">
        <pc:chgData name="Camilla Nilsson" userId="577f3a57-c38a-4f49-a83a-67b1778794a7" providerId="ADAL" clId="{4DF1947F-45F0-404E-B8F6-4FF591084C76}" dt="2024-03-13T15:46:55.331" v="211"/>
        <pc:sldMkLst>
          <pc:docMk/>
          <pc:sldMk cId="220500263" sldId="277"/>
        </pc:sldMkLst>
        <pc:spChg chg="mod">
          <ac:chgData name="Camilla Nilsson" userId="577f3a57-c38a-4f49-a83a-67b1778794a7" providerId="ADAL" clId="{4DF1947F-45F0-404E-B8F6-4FF591084C76}" dt="2024-03-13T15:46:55.331" v="211"/>
          <ac:spMkLst>
            <pc:docMk/>
            <pc:sldMk cId="220500263" sldId="277"/>
            <ac:spMk id="3" creationId="{3028B9B5-DAF5-9913-B9BE-D83143CD6E94}"/>
          </ac:spMkLst>
        </pc:spChg>
        <pc:spChg chg="mod">
          <ac:chgData name="Camilla Nilsson" userId="577f3a57-c38a-4f49-a83a-67b1778794a7" providerId="ADAL" clId="{4DF1947F-45F0-404E-B8F6-4FF591084C76}" dt="2024-03-13T15:45:57.703" v="204" actId="27636"/>
          <ac:spMkLst>
            <pc:docMk/>
            <pc:sldMk cId="220500263" sldId="277"/>
            <ac:spMk id="14" creationId="{5630B07C-94CE-2445-F353-EABA3C1ED74F}"/>
          </ac:spMkLst>
        </pc:spChg>
      </pc:sldChg>
      <pc:sldChg chg="modSp mod">
        <pc:chgData name="Camilla Nilsson" userId="577f3a57-c38a-4f49-a83a-67b1778794a7" providerId="ADAL" clId="{4DF1947F-45F0-404E-B8F6-4FF591084C76}" dt="2024-03-13T15:46:47.555" v="209"/>
        <pc:sldMkLst>
          <pc:docMk/>
          <pc:sldMk cId="2342836648" sldId="284"/>
        </pc:sldMkLst>
        <pc:spChg chg="mod">
          <ac:chgData name="Camilla Nilsson" userId="577f3a57-c38a-4f49-a83a-67b1778794a7" providerId="ADAL" clId="{4DF1947F-45F0-404E-B8F6-4FF591084C76}" dt="2024-03-13T15:46:47.555" v="209"/>
          <ac:spMkLst>
            <pc:docMk/>
            <pc:sldMk cId="2342836648" sldId="284"/>
            <ac:spMk id="6" creationId="{5918E95C-DB73-353B-6D96-517E713B2EC4}"/>
          </ac:spMkLst>
        </pc:spChg>
        <pc:spChg chg="mod">
          <ac:chgData name="Camilla Nilsson" userId="577f3a57-c38a-4f49-a83a-67b1778794a7" providerId="ADAL" clId="{4DF1947F-45F0-404E-B8F6-4FF591084C76}" dt="2024-03-13T15:44:42.624" v="166" actId="20577"/>
          <ac:spMkLst>
            <pc:docMk/>
            <pc:sldMk cId="2342836648" sldId="284"/>
            <ac:spMk id="9" creationId="{2A1EE8FB-ADFF-4828-95B6-1C4F3325A0A1}"/>
          </ac:spMkLst>
        </pc:spChg>
      </pc:sldChg>
      <pc:sldChg chg="modSp">
        <pc:chgData name="Camilla Nilsson" userId="577f3a57-c38a-4f49-a83a-67b1778794a7" providerId="ADAL" clId="{4DF1947F-45F0-404E-B8F6-4FF591084C76}" dt="2024-03-13T15:46:34.894" v="205"/>
        <pc:sldMkLst>
          <pc:docMk/>
          <pc:sldMk cId="1176078150" sldId="285"/>
        </pc:sldMkLst>
        <pc:spChg chg="mod">
          <ac:chgData name="Camilla Nilsson" userId="577f3a57-c38a-4f49-a83a-67b1778794a7" providerId="ADAL" clId="{4DF1947F-45F0-404E-B8F6-4FF591084C76}" dt="2024-03-13T15:46:34.894" v="205"/>
          <ac:spMkLst>
            <pc:docMk/>
            <pc:sldMk cId="1176078150" sldId="285"/>
            <ac:spMk id="6" creationId="{5918E95C-DB73-353B-6D96-517E713B2EC4}"/>
          </ac:spMkLst>
        </pc:spChg>
      </pc:sldChg>
      <pc:sldChg chg="modSp mod">
        <pc:chgData name="Camilla Nilsson" userId="577f3a57-c38a-4f49-a83a-67b1778794a7" providerId="ADAL" clId="{4DF1947F-45F0-404E-B8F6-4FF591084C76}" dt="2024-03-13T15:47:00.851" v="212"/>
        <pc:sldMkLst>
          <pc:docMk/>
          <pc:sldMk cId="150216340" sldId="286"/>
        </pc:sldMkLst>
        <pc:spChg chg="mod">
          <ac:chgData name="Camilla Nilsson" userId="577f3a57-c38a-4f49-a83a-67b1778794a7" providerId="ADAL" clId="{4DF1947F-45F0-404E-B8F6-4FF591084C76}" dt="2024-03-13T15:47:00.851" v="212"/>
          <ac:spMkLst>
            <pc:docMk/>
            <pc:sldMk cId="150216340" sldId="286"/>
            <ac:spMk id="8" creationId="{919440B7-162A-35CD-ADF0-7DE6D2C3A07B}"/>
          </ac:spMkLst>
        </pc:spChg>
        <pc:spChg chg="mod">
          <ac:chgData name="Camilla Nilsson" userId="577f3a57-c38a-4f49-a83a-67b1778794a7" providerId="ADAL" clId="{4DF1947F-45F0-404E-B8F6-4FF591084C76}" dt="2024-03-13T15:45:37.230" v="200" actId="14100"/>
          <ac:spMkLst>
            <pc:docMk/>
            <pc:sldMk cId="150216340" sldId="286"/>
            <ac:spMk id="9" creationId="{2A1EE8FB-ADFF-4828-95B6-1C4F3325A0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2024-04-23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si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286000"/>
            <a:ext cx="5980771" cy="1865861"/>
          </a:xfrm>
        </p:spPr>
        <p:txBody>
          <a:bodyPr anchor="b">
            <a:noAutofit/>
          </a:bodyPr>
          <a:lstStyle>
            <a:lvl1pPr algn="r">
              <a:defRPr sz="3600">
                <a:solidFill>
                  <a:srgbClr val="006766"/>
                </a:solidFill>
              </a:defRPr>
            </a:lvl1pPr>
          </a:lstStyle>
          <a:p>
            <a:r>
              <a:rPr lang="sv-SE"/>
              <a:t>PRESENTATIONSTITEL</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321801"/>
            <a:ext cx="5980771"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Presentatörisson</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17" name="Platshållare för text 16">
            <a:extLst>
              <a:ext uri="{FF2B5EF4-FFF2-40B4-BE49-F238E27FC236}">
                <a16:creationId xmlns:a16="http://schemas.microsoft.com/office/drawing/2014/main" id="{19448C84-5967-6512-69D6-E75A6D5F08F6}"/>
              </a:ext>
            </a:extLst>
          </p:cNvPr>
          <p:cNvSpPr>
            <a:spLocks noGrp="1"/>
          </p:cNvSpPr>
          <p:nvPr>
            <p:ph type="body" sz="quarter" idx="10" hasCustomPrompt="1"/>
          </p:nvPr>
        </p:nvSpPr>
        <p:spPr>
          <a:xfrm>
            <a:off x="6095999" y="4856866"/>
            <a:ext cx="5980771" cy="365125"/>
          </a:xfrm>
        </p:spPr>
        <p:txBody>
          <a:bodyPr/>
          <a:lstStyle>
            <a:lvl1pPr marL="0" indent="0" algn="r">
              <a:buNone/>
              <a:defRPr sz="2000">
                <a:solidFill>
                  <a:srgbClr val="006766"/>
                </a:solidFill>
              </a:defRPr>
            </a:lvl1pPr>
          </a:lstStyle>
          <a:p>
            <a:pPr lvl="0"/>
            <a:r>
              <a:rPr lang="sv-SE"/>
              <a:t>Datum</a:t>
            </a:r>
          </a:p>
        </p:txBody>
      </p:sp>
    </p:spTree>
    <p:extLst>
      <p:ext uri="{BB962C8B-B14F-4D97-AF65-F5344CB8AC3E}">
        <p14:creationId xmlns:p14="http://schemas.microsoft.com/office/powerpoint/2010/main" val="398741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ige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latin typeface="Arial" panose="020B0604020202020204" pitchFamily="34" charset="0"/>
                <a:cs typeface="Arial" panose="020B0604020202020204" pitchFamily="34" charset="0"/>
              </a:defRPr>
            </a:lvl1pPr>
          </a:lstStyle>
          <a:p>
            <a:r>
              <a:rPr lang="sv-SE"/>
              <a:t>Eventuell bild. </a:t>
            </a:r>
            <a:br>
              <a:rPr lang="sv-SE"/>
            </a:br>
            <a:r>
              <a:rPr lang="sv-SE"/>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lvl1pPr>
            <a:lvl2pPr>
              <a:defRPr sz="20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213908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å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a:t>Eventuell bild. </a:t>
            </a:r>
            <a:br>
              <a:rPr lang="sv-SE"/>
            </a:br>
            <a:r>
              <a:rPr lang="sv-SE"/>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000">
                <a:solidFill>
                  <a:srgbClr val="0F6B69"/>
                </a:solidFill>
              </a:defRPr>
            </a:lvl2pPr>
            <a:lvl3pPr>
              <a:defRPr sz="1600">
                <a:solidFill>
                  <a:srgbClr val="0F6B69"/>
                </a:solidFill>
              </a:defRPr>
            </a:lvl3pPr>
            <a:lvl4pPr>
              <a:defRPr sz="1400">
                <a:solidFill>
                  <a:srgbClr val="0F6B69"/>
                </a:solidFill>
              </a:defRPr>
            </a:lvl4pPr>
            <a:lvl5pPr>
              <a:defRPr sz="1400">
                <a:solidFill>
                  <a:srgbClr val="0F6B69"/>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0442502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å text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a:t>Eventuell bild. </a:t>
            </a:r>
            <a:br>
              <a:rPr lang="sv-SE"/>
            </a:br>
            <a:r>
              <a:rPr lang="sv-SE"/>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000">
                <a:solidFill>
                  <a:srgbClr val="0F6B69"/>
                </a:solidFill>
              </a:defRPr>
            </a:lvl2pPr>
            <a:lvl3pPr>
              <a:defRPr sz="1600">
                <a:solidFill>
                  <a:srgbClr val="0F6B69"/>
                </a:solidFill>
              </a:defRPr>
            </a:lvl3pPr>
            <a:lvl4pPr>
              <a:defRPr sz="1400">
                <a:solidFill>
                  <a:srgbClr val="0F6B69"/>
                </a:solidFill>
              </a:defRPr>
            </a:lvl4pPr>
            <a:lvl5pPr>
              <a:defRPr sz="1400">
                <a:solidFill>
                  <a:srgbClr val="0F6B69"/>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2597009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5103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a:solidFill>
                  <a:srgbClr val="006766"/>
                </a:solidFill>
              </a:rPr>
              <a:t>www.avfallsverige.se</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875001"/>
            <a:ext cx="3332843" cy="1107996"/>
          </a:xfrm>
          <a:prstGeom prst="rect">
            <a:avLst/>
          </a:prstGeom>
          <a:noFill/>
        </p:spPr>
        <p:txBody>
          <a:bodyPr wrap="square" rtlCol="0">
            <a:spAutoFit/>
          </a:bodyPr>
          <a:lstStyle/>
          <a:p>
            <a:pPr algn="ctr"/>
            <a:r>
              <a:rPr lang="sv-SE" sz="6600" b="1">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41398896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003345"/>
            <a:ext cx="5980771" cy="1865861"/>
          </a:xfrm>
        </p:spPr>
        <p:txBody>
          <a:bodyPr anchor="b">
            <a:noAutofit/>
          </a:bodyPr>
          <a:lstStyle>
            <a:lvl1pPr algn="r">
              <a:defRPr sz="3200">
                <a:solidFill>
                  <a:srgbClr val="006766"/>
                </a:solidFill>
              </a:defRPr>
            </a:lvl1pPr>
          </a:lstStyle>
          <a:p>
            <a:r>
              <a:rPr lang="sv-SE"/>
              <a:t>TITLE OF PRESENTATION</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039146"/>
            <a:ext cx="5980771" cy="365125"/>
          </a:xfrm>
        </p:spPr>
        <p:txBody>
          <a:bodyPr>
            <a:normAutofit/>
          </a:bodyPr>
          <a:lstStyle>
            <a:lvl1pPr marL="0" indent="0" algn="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Name</a:t>
            </a:r>
            <a:r>
              <a:rPr lang="sv-SE"/>
              <a:t> </a:t>
            </a:r>
            <a:r>
              <a:rPr lang="sv-SE" err="1"/>
              <a:t>Nameworth</a:t>
            </a:r>
            <a:endParaRPr lang="sv-SE"/>
          </a:p>
        </p:txBody>
      </p:sp>
      <p:sp>
        <p:nvSpPr>
          <p:cNvPr id="5" name="Platshållare för datum 3">
            <a:extLst>
              <a:ext uri="{FF2B5EF4-FFF2-40B4-BE49-F238E27FC236}">
                <a16:creationId xmlns:a16="http://schemas.microsoft.com/office/drawing/2014/main" id="{D74099FE-86F5-FADB-BF8D-1E512CBFF8C1}"/>
              </a:ext>
            </a:extLst>
          </p:cNvPr>
          <p:cNvSpPr>
            <a:spLocks noGrp="1"/>
          </p:cNvSpPr>
          <p:nvPr>
            <p:ph type="dt" sz="half" idx="10"/>
          </p:nvPr>
        </p:nvSpPr>
        <p:spPr>
          <a:xfrm>
            <a:off x="6095999" y="5704538"/>
            <a:ext cx="5980771" cy="365125"/>
          </a:xfrm>
          <a:prstGeom prst="rect">
            <a:avLst/>
          </a:prstGeom>
        </p:spPr>
        <p:txBody>
          <a:bodyPr/>
          <a:lstStyle>
            <a:lvl1pPr algn="r">
              <a:defRPr sz="1600">
                <a:solidFill>
                  <a:srgbClr val="006766"/>
                </a:solidFill>
              </a:defRPr>
            </a:lvl1pPr>
          </a:lstStyle>
          <a:p>
            <a:fld id="{70FFE6F2-7FCD-DC46-A11F-774055623A4E}" type="datetime4">
              <a:rPr lang="sv-SE" smtClean="0"/>
              <a:pPr/>
              <a:t>23 april 2024</a:t>
            </a:fld>
            <a:endParaRPr lang="sv-SE"/>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74B4CDA8-0197-EF18-4979-D4E5106D4291}"/>
              </a:ext>
            </a:extLst>
          </p:cNvPr>
          <p:cNvPicPr>
            <a:picLocks noChangeAspect="1"/>
          </p:cNvPicPr>
          <p:nvPr/>
        </p:nvPicPr>
        <p:blipFill>
          <a:blip r:embed="rId5"/>
          <a:stretch>
            <a:fillRect/>
          </a:stretch>
        </p:blipFill>
        <p:spPr>
          <a:xfrm>
            <a:off x="8501128" y="4770645"/>
            <a:ext cx="3575642" cy="734284"/>
          </a:xfrm>
          <a:prstGeom prst="rect">
            <a:avLst/>
          </a:prstGeom>
        </p:spPr>
      </p:pic>
    </p:spTree>
    <p:extLst>
      <p:ext uri="{BB962C8B-B14F-4D97-AF65-F5344CB8AC3E}">
        <p14:creationId xmlns:p14="http://schemas.microsoft.com/office/powerpoint/2010/main" val="22246916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till vänst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flipH="1">
            <a:off x="34656" y="0"/>
            <a:ext cx="7534543"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1798732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EA2BF088-528F-E2AF-9E97-B19DF8CD7291}"/>
              </a:ext>
            </a:extLst>
          </p:cNvPr>
          <p:cNvSpPr txBox="1"/>
          <p:nvPr userDrawn="1"/>
        </p:nvSpPr>
        <p:spPr>
          <a:xfrm>
            <a:off x="8369300" y="-425966"/>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4" name="textruta 3">
            <a:extLst>
              <a:ext uri="{FF2B5EF4-FFF2-40B4-BE49-F238E27FC236}">
                <a16:creationId xmlns:a16="http://schemas.microsoft.com/office/drawing/2014/main" id="{5ABE3EF2-AB19-447A-B08B-251A67F28DF4}"/>
              </a:ext>
            </a:extLst>
          </p:cNvPr>
          <p:cNvSpPr txBox="1"/>
          <p:nvPr userDrawn="1"/>
        </p:nvSpPr>
        <p:spPr>
          <a:xfrm rot="5400000">
            <a:off x="10503416" y="3632228"/>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5" name="textruta 4">
            <a:extLst>
              <a:ext uri="{FF2B5EF4-FFF2-40B4-BE49-F238E27FC236}">
                <a16:creationId xmlns:a16="http://schemas.microsoft.com/office/drawing/2014/main" id="{3C51C6E5-D182-6F84-0B02-EFB61D892CB0}"/>
              </a:ext>
            </a:extLst>
          </p:cNvPr>
          <p:cNvSpPr txBox="1"/>
          <p:nvPr userDrawn="1"/>
        </p:nvSpPr>
        <p:spPr>
          <a:xfrm rot="16200000">
            <a:off x="-2057916" y="2831039"/>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6" name="textruta 5">
            <a:extLst>
              <a:ext uri="{FF2B5EF4-FFF2-40B4-BE49-F238E27FC236}">
                <a16:creationId xmlns:a16="http://schemas.microsoft.com/office/drawing/2014/main" id="{8B14622D-3438-FA13-78EF-249BF0F37762}"/>
              </a:ext>
            </a:extLst>
          </p:cNvPr>
          <p:cNvSpPr txBox="1"/>
          <p:nvPr userDrawn="1"/>
        </p:nvSpPr>
        <p:spPr>
          <a:xfrm>
            <a:off x="801551" y="686489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Rör ej. Ska alltid vara med.</a:t>
            </a:r>
          </a:p>
        </p:txBody>
      </p:sp>
    </p:spTree>
    <p:extLst>
      <p:ext uri="{BB962C8B-B14F-4D97-AF65-F5344CB8AC3E}">
        <p14:creationId xmlns:p14="http://schemas.microsoft.com/office/powerpoint/2010/main" val="263965274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2191579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352825904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Platshållare för bild 9">
            <a:extLst>
              <a:ext uri="{FF2B5EF4-FFF2-40B4-BE49-F238E27FC236}">
                <a16:creationId xmlns:a16="http://schemas.microsoft.com/office/drawing/2014/main" id="{B208098D-9026-51FB-D81B-2E43E1799CC3}"/>
              </a:ext>
            </a:extLst>
          </p:cNvPr>
          <p:cNvSpPr>
            <a:spLocks noGrp="1"/>
          </p:cNvSpPr>
          <p:nvPr>
            <p:ph type="pic" sz="quarter" idx="11" hasCustomPrompt="1"/>
          </p:nvPr>
        </p:nvSpPr>
        <p:spPr>
          <a:xfrm>
            <a:off x="3052803" y="2606273"/>
            <a:ext cx="2651527" cy="2651528"/>
          </a:xfrm>
        </p:spPr>
        <p:txBody>
          <a:bodyPr anchor="ctr"/>
          <a:lstStyle>
            <a:lvl1pPr marL="0" indent="0" algn="ctr">
              <a:buNone/>
              <a:defRPr>
                <a:solidFill>
                  <a:schemeClr val="accent2">
                    <a:lumMod val="60000"/>
                    <a:lumOff val="40000"/>
                  </a:schemeClr>
                </a:solidFill>
                <a:latin typeface="Arial" panose="020B0604020202020204" pitchFamily="34" charset="0"/>
                <a:cs typeface="Arial" panose="020B0604020202020204" pitchFamily="34" charset="0"/>
              </a:defRPr>
            </a:lvl1pPr>
          </a:lstStyle>
          <a:p>
            <a:r>
              <a:rPr lang="sv-SE"/>
              <a:t>PLATS FÖR QR-KOD TILL RAPPORTEN</a:t>
            </a:r>
          </a:p>
        </p:txBody>
      </p:sp>
    </p:spTree>
    <p:extLst>
      <p:ext uri="{BB962C8B-B14F-4D97-AF65-F5344CB8AC3E}">
        <p14:creationId xmlns:p14="http://schemas.microsoft.com/office/powerpoint/2010/main" val="31590073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059057" y="-461665"/>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9BB89D6E-7A4D-3F9C-3608-0522041549D4}"/>
              </a:ext>
            </a:extLst>
          </p:cNvPr>
          <p:cNvSpPr txBox="1"/>
          <p:nvPr userDrawn="1"/>
        </p:nvSpPr>
        <p:spPr>
          <a:xfrm rot="5400000">
            <a:off x="9663864" y="2971731"/>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92D383B8-B3DB-7A0E-7F36-6A725FF5902A}"/>
              </a:ext>
            </a:extLst>
          </p:cNvPr>
          <p:cNvSpPr txBox="1"/>
          <p:nvPr userDrawn="1"/>
        </p:nvSpPr>
        <p:spPr>
          <a:xfrm>
            <a:off x="4509478" y="6858000"/>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96913279-1974-1507-AD2A-68E3578782DF}"/>
              </a:ext>
            </a:extLst>
          </p:cNvPr>
          <p:cNvSpPr txBox="1"/>
          <p:nvPr userDrawn="1"/>
        </p:nvSpPr>
        <p:spPr>
          <a:xfrm rot="16200000">
            <a:off x="-2510064" y="2510064"/>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077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till höger med anvisning, samfinansier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9E7AABA9-F143-6EEF-EDB7-E4BD310C78B5}"/>
              </a:ext>
            </a:extLst>
          </p:cNvPr>
          <p:cNvSpPr>
            <a:spLocks noGrp="1"/>
          </p:cNvSpPr>
          <p:nvPr>
            <p:ph type="pic" sz="quarter" idx="10" hasCustomPrompt="1"/>
          </p:nvPr>
        </p:nvSpPr>
        <p:spPr>
          <a:xfrm>
            <a:off x="8928100" y="8001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a:t>Vid samfinansiering ska dessas loggor visas här</a:t>
            </a:r>
          </a:p>
        </p:txBody>
      </p:sp>
      <p:sp>
        <p:nvSpPr>
          <p:cNvPr id="5" name="Platshållare för bild 3">
            <a:extLst>
              <a:ext uri="{FF2B5EF4-FFF2-40B4-BE49-F238E27FC236}">
                <a16:creationId xmlns:a16="http://schemas.microsoft.com/office/drawing/2014/main" id="{25F9AD34-92DE-06BC-A99E-DF8BFF0CC12E}"/>
              </a:ext>
            </a:extLst>
          </p:cNvPr>
          <p:cNvSpPr>
            <a:spLocks noGrp="1"/>
          </p:cNvSpPr>
          <p:nvPr>
            <p:ph type="pic" sz="quarter" idx="11" hasCustomPrompt="1"/>
          </p:nvPr>
        </p:nvSpPr>
        <p:spPr>
          <a:xfrm>
            <a:off x="8928100" y="36703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a:t>Vid samfinansiering ska dessas loggor visas här</a:t>
            </a:r>
          </a:p>
        </p:txBody>
      </p:sp>
      <p:sp>
        <p:nvSpPr>
          <p:cNvPr id="7" name="textruta 6">
            <a:extLst>
              <a:ext uri="{FF2B5EF4-FFF2-40B4-BE49-F238E27FC236}">
                <a16:creationId xmlns:a16="http://schemas.microsoft.com/office/drawing/2014/main" id="{C7B17F9D-D650-1BA4-AAED-8A52F75592F7}"/>
              </a:ext>
            </a:extLst>
          </p:cNvPr>
          <p:cNvSpPr txBox="1"/>
          <p:nvPr userDrawn="1"/>
        </p:nvSpPr>
        <p:spPr>
          <a:xfrm>
            <a:off x="8369300" y="-425966"/>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2" name="textruta 1">
            <a:extLst>
              <a:ext uri="{FF2B5EF4-FFF2-40B4-BE49-F238E27FC236}">
                <a16:creationId xmlns:a16="http://schemas.microsoft.com/office/drawing/2014/main" id="{35EEF13C-A2E8-FF03-DC28-2C2C60AFACE2}"/>
              </a:ext>
            </a:extLst>
          </p:cNvPr>
          <p:cNvSpPr txBox="1"/>
          <p:nvPr userDrawn="1"/>
        </p:nvSpPr>
        <p:spPr>
          <a:xfrm>
            <a:off x="8534400" y="6858000"/>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textruta 5">
            <a:extLst>
              <a:ext uri="{FF2B5EF4-FFF2-40B4-BE49-F238E27FC236}">
                <a16:creationId xmlns:a16="http://schemas.microsoft.com/office/drawing/2014/main" id="{617B2353-C162-E222-5386-36C1E7712BC3}"/>
              </a:ext>
            </a:extLst>
          </p:cNvPr>
          <p:cNvSpPr txBox="1"/>
          <p:nvPr userDrawn="1"/>
        </p:nvSpPr>
        <p:spPr>
          <a:xfrm rot="5400000">
            <a:off x="10592316" y="324433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E5DB9C15-3DB3-7300-E1EA-3001EA3CF98D}"/>
              </a:ext>
            </a:extLst>
          </p:cNvPr>
          <p:cNvSpPr txBox="1"/>
          <p:nvPr userDrawn="1"/>
        </p:nvSpPr>
        <p:spPr>
          <a:xfrm rot="16200000">
            <a:off x="-2057916" y="3244334"/>
            <a:ext cx="3746500" cy="369332"/>
          </a:xfrm>
          <a:prstGeom prst="rect">
            <a:avLst/>
          </a:prstGeom>
          <a:noFill/>
        </p:spPr>
        <p:txBody>
          <a:bodyPr wrap="square" rtlCol="0">
            <a:spAutoFit/>
          </a:bodyPr>
          <a:lstStyle/>
          <a:p>
            <a:r>
              <a:rPr lang="sv-SE">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13314106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318D88-F332-3177-E053-F8D33CD61473}"/>
              </a:ext>
            </a:extLst>
          </p:cNvPr>
          <p:cNvSpPr>
            <a:spLocks noGrp="1"/>
          </p:cNvSpPr>
          <p:nvPr>
            <p:ph type="title"/>
          </p:nvPr>
        </p:nvSpPr>
        <p:spPr>
          <a:xfrm>
            <a:off x="358697" y="294075"/>
            <a:ext cx="7935703" cy="1844325"/>
          </a:xfrm>
          <a:prstGeom prst="rect">
            <a:avLst/>
          </a:prstGeom>
        </p:spPr>
        <p:txBody>
          <a:bodyPr vert="horz" lIns="91440" tIns="45720" rIns="91440" bIns="4572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1D44067-90F8-7F55-85FA-B103BB6923A8}"/>
              </a:ext>
            </a:extLst>
          </p:cNvPr>
          <p:cNvSpPr>
            <a:spLocks noGrp="1"/>
          </p:cNvSpPr>
          <p:nvPr>
            <p:ph type="body" idx="1"/>
          </p:nvPr>
        </p:nvSpPr>
        <p:spPr>
          <a:xfrm>
            <a:off x="358697" y="2230243"/>
            <a:ext cx="7935703" cy="408165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3346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712" r:id="rId4"/>
    <p:sldLayoutId id="2147483720" r:id="rId5"/>
    <p:sldLayoutId id="2147483715" r:id="rId6"/>
    <p:sldLayoutId id="2147483719" r:id="rId7"/>
    <p:sldLayoutId id="2147483718" r:id="rId8"/>
    <p:sldLayoutId id="2147483713" r:id="rId9"/>
    <p:sldLayoutId id="2147483714" r:id="rId10"/>
    <p:sldLayoutId id="2147483717" r:id="rId11"/>
    <p:sldLayoutId id="2147483716" r:id="rId12"/>
    <p:sldLayoutId id="2147483708" r:id="rId13"/>
  </p:sldLayoutIdLst>
  <p:transition spd="slow">
    <p:push dir="u"/>
  </p:transition>
  <p:txStyles>
    <p:titleStyle>
      <a:lvl1pPr algn="l" defTabSz="914400" rtl="0" eaLnBrk="1" latinLnBrk="0" hangingPunct="1">
        <a:lnSpc>
          <a:spcPct val="90000"/>
        </a:lnSpc>
        <a:spcBef>
          <a:spcPct val="0"/>
        </a:spcBef>
        <a:buNone/>
        <a:defRPr sz="3600" b="1" kern="1200">
          <a:solidFill>
            <a:srgbClr val="FAF5E6"/>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rgbClr val="FAF5E6"/>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rgbClr val="FAF5E6"/>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kern="1200">
          <a:solidFill>
            <a:srgbClr val="FAF5E6"/>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kern="1200">
          <a:solidFill>
            <a:srgbClr val="FAF5E6"/>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kern="1200">
          <a:solidFill>
            <a:srgbClr val="FAF5E6"/>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avfallsverige.se/rapporter-utveckling/rapporter/" TargetMode="External"/><Relationship Id="rId2" Type="http://schemas.openxmlformats.org/officeDocument/2006/relationships/hyperlink" Target="mailto:Camilla.nilsson@avfallsverige.se"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867E3E7F-ACF1-55B8-1762-ED7E9463E604}"/>
              </a:ext>
            </a:extLst>
          </p:cNvPr>
          <p:cNvSpPr/>
          <p:nvPr/>
        </p:nvSpPr>
        <p:spPr>
          <a:xfrm>
            <a:off x="4896478" y="-512544"/>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DAF8DBB-0CCE-6F9C-C08C-4B74609EF199}"/>
              </a:ext>
            </a:extLst>
          </p:cNvPr>
          <p:cNvSpPr>
            <a:spLocks noGrp="1"/>
          </p:cNvSpPr>
          <p:nvPr>
            <p:ph type="ctrTitle"/>
          </p:nvPr>
        </p:nvSpPr>
        <p:spPr>
          <a:xfrm>
            <a:off x="5676900" y="2496069"/>
            <a:ext cx="6399871" cy="1865861"/>
          </a:xfrm>
        </p:spPr>
        <p:txBody>
          <a:bodyPr/>
          <a:lstStyle/>
          <a:p>
            <a:r>
              <a:rPr lang="sv-SE">
                <a:solidFill>
                  <a:srgbClr val="0F6B69"/>
                </a:solidFill>
              </a:rPr>
              <a:t>Minskad deponering av isolering</a:t>
            </a:r>
            <a:endParaRPr lang="sv-SE"/>
          </a:p>
        </p:txBody>
      </p:sp>
      <p:sp>
        <p:nvSpPr>
          <p:cNvPr id="4" name="Platshållare för text 3">
            <a:extLst>
              <a:ext uri="{FF2B5EF4-FFF2-40B4-BE49-F238E27FC236}">
                <a16:creationId xmlns:a16="http://schemas.microsoft.com/office/drawing/2014/main" id="{210785B9-FF2F-1FDA-5D49-0E25ADF16765}"/>
              </a:ext>
            </a:extLst>
          </p:cNvPr>
          <p:cNvSpPr>
            <a:spLocks noGrp="1"/>
          </p:cNvSpPr>
          <p:nvPr>
            <p:ph type="body" sz="quarter" idx="10"/>
          </p:nvPr>
        </p:nvSpPr>
        <p:spPr>
          <a:xfrm>
            <a:off x="6095999" y="4779107"/>
            <a:ext cx="5980771" cy="365125"/>
          </a:xfrm>
        </p:spPr>
        <p:txBody>
          <a:bodyPr>
            <a:normAutofit lnSpcReduction="10000"/>
          </a:bodyPr>
          <a:lstStyle/>
          <a:p>
            <a:r>
              <a:rPr lang="sv-SE" sz="2000" dirty="0">
                <a:solidFill>
                  <a:srgbClr val="0F6B69"/>
                </a:solidFill>
              </a:rPr>
              <a:t>April 2024</a:t>
            </a:r>
          </a:p>
        </p:txBody>
      </p:sp>
      <p:sp>
        <p:nvSpPr>
          <p:cNvPr id="5" name="Underrubrik 1">
            <a:extLst>
              <a:ext uri="{FF2B5EF4-FFF2-40B4-BE49-F238E27FC236}">
                <a16:creationId xmlns:a16="http://schemas.microsoft.com/office/drawing/2014/main" id="{76657F26-6EC7-7E81-CA82-E0EDB3AE5B09}"/>
              </a:ext>
            </a:extLst>
          </p:cNvPr>
          <p:cNvSpPr txBox="1">
            <a:spLocks noGrp="1"/>
          </p:cNvSpPr>
          <p:nvPr>
            <p:ph type="subTitle" idx="1"/>
          </p:nvPr>
        </p:nvSpPr>
        <p:spPr>
          <a:xfrm>
            <a:off x="6095999" y="4387956"/>
            <a:ext cx="5980771"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sv-SE" sz="2200" dirty="0">
                <a:solidFill>
                  <a:srgbClr val="0F6B69"/>
                </a:solidFill>
              </a:rPr>
              <a:t>Rapportnummer 2024:08</a:t>
            </a:r>
          </a:p>
        </p:txBody>
      </p:sp>
    </p:spTree>
    <p:extLst>
      <p:ext uri="{BB962C8B-B14F-4D97-AF65-F5344CB8AC3E}">
        <p14:creationId xmlns:p14="http://schemas.microsoft.com/office/powerpoint/2010/main" val="351834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8551" y="-1219368"/>
            <a:ext cx="9254897" cy="9295973"/>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3393981" y="552453"/>
            <a:ext cx="5404043" cy="1200329"/>
          </a:xfrm>
          <a:prstGeom prst="rect">
            <a:avLst/>
          </a:prstGeom>
          <a:noFill/>
        </p:spPr>
        <p:txBody>
          <a:bodyPr wrap="none" rtlCol="0">
            <a:spAutoFit/>
          </a:bodyPr>
          <a:lstStyle/>
          <a:p>
            <a:pPr algn="ctr"/>
            <a:r>
              <a:rPr lang="sv-SE" sz="3600" b="1" dirty="0">
                <a:solidFill>
                  <a:srgbClr val="0F6B69"/>
                </a:solidFill>
                <a:latin typeface="Georgia" panose="02040502050405020303" pitchFamily="18" charset="0"/>
              </a:rPr>
              <a:t>Avfall Sveriges</a:t>
            </a:r>
            <a:br>
              <a:rPr lang="sv-SE" sz="3600" b="1" dirty="0">
                <a:solidFill>
                  <a:srgbClr val="0F6B69"/>
                </a:solidFill>
                <a:latin typeface="Georgia" panose="02040502050405020303" pitchFamily="18" charset="0"/>
              </a:rPr>
            </a:br>
            <a:r>
              <a:rPr lang="sv-SE" sz="3600" b="1" dirty="0">
                <a:solidFill>
                  <a:srgbClr val="0F6B69"/>
                </a:solidFill>
                <a:latin typeface="Georgia" panose="02040502050405020303" pitchFamily="18" charset="0"/>
              </a:rPr>
              <a:t>utvecklingssatsningar</a:t>
            </a:r>
            <a:endParaRPr lang="sv-SE" sz="44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2591937" y="1817064"/>
            <a:ext cx="7008123" cy="5016758"/>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000">
                <a:solidFill>
                  <a:srgbClr val="0F6B69"/>
                </a:solidFill>
              </a:rPr>
              <a:t>Syftet med Avfall Sveriges utvecklingssatsning är att genom </a:t>
            </a:r>
            <a:r>
              <a:rPr lang="sv-SE" sz="2000" b="1">
                <a:solidFill>
                  <a:srgbClr val="0F6B69"/>
                </a:solidFill>
              </a:rPr>
              <a:t>samordnade</a:t>
            </a:r>
            <a:r>
              <a:rPr lang="sv-SE" sz="2000">
                <a:solidFill>
                  <a:srgbClr val="0F6B69"/>
                </a:solidFill>
              </a:rPr>
              <a:t> insatser </a:t>
            </a:r>
            <a:r>
              <a:rPr lang="sv-SE" sz="2000" b="1">
                <a:solidFill>
                  <a:srgbClr val="0F6B69"/>
                </a:solidFill>
              </a:rPr>
              <a:t>främja</a:t>
            </a:r>
            <a:r>
              <a:rPr lang="sv-SE" sz="2000">
                <a:solidFill>
                  <a:srgbClr val="0F6B69"/>
                </a:solidFill>
              </a:rPr>
              <a:t> </a:t>
            </a:r>
            <a:r>
              <a:rPr lang="sv-SE" sz="2000" b="1">
                <a:solidFill>
                  <a:srgbClr val="0F6B69"/>
                </a:solidFill>
              </a:rPr>
              <a:t>medlemmarnas</a:t>
            </a:r>
            <a:r>
              <a:rPr lang="sv-SE" sz="2000">
                <a:solidFill>
                  <a:srgbClr val="0F6B69"/>
                </a:solidFill>
              </a:rPr>
              <a:t> </a:t>
            </a:r>
            <a:r>
              <a:rPr lang="sv-SE" sz="2000" i="1">
                <a:solidFill>
                  <a:srgbClr val="0F6B69"/>
                </a:solidFill>
              </a:rPr>
              <a:t>verksamhetsutveckling</a:t>
            </a:r>
            <a:r>
              <a:rPr lang="sv-SE" sz="2000">
                <a:solidFill>
                  <a:srgbClr val="0F6B69"/>
                </a:solidFill>
              </a:rPr>
              <a:t> för en </a:t>
            </a:r>
            <a:r>
              <a:rPr lang="sv-SE" sz="2000" b="1">
                <a:solidFill>
                  <a:srgbClr val="0F6B69"/>
                </a:solidFill>
              </a:rPr>
              <a:t>avfallshantering</a:t>
            </a:r>
            <a:r>
              <a:rPr lang="sv-SE" sz="2000">
                <a:solidFill>
                  <a:srgbClr val="0F6B69"/>
                </a:solidFill>
              </a:rPr>
              <a:t> som är miljöriktig och hållbar utifrån ett samhällsansvar. </a:t>
            </a:r>
            <a:br>
              <a:rPr lang="sv-SE" sz="2000">
                <a:solidFill>
                  <a:srgbClr val="0F6B69"/>
                </a:solidFill>
              </a:rPr>
            </a:br>
            <a:endParaRPr lang="sv-SE" sz="2000">
              <a:solidFill>
                <a:srgbClr val="0F6B69"/>
              </a:solidFill>
            </a:endParaRPr>
          </a:p>
          <a:p>
            <a:pPr algn="ctr"/>
            <a:r>
              <a:rPr lang="sv-SE" sz="2000">
                <a:solidFill>
                  <a:srgbClr val="0F6B69"/>
                </a:solidFill>
              </a:rPr>
              <a:t>Utvecklingssatsningens </a:t>
            </a:r>
            <a:r>
              <a:rPr lang="sv-SE" sz="2000" i="1">
                <a:solidFill>
                  <a:srgbClr val="0F6B69"/>
                </a:solidFill>
              </a:rPr>
              <a:t>inriktning</a:t>
            </a:r>
            <a:r>
              <a:rPr lang="sv-SE" sz="2000">
                <a:solidFill>
                  <a:srgbClr val="0F6B69"/>
                </a:solidFill>
              </a:rPr>
              <a:t> utgår från medlemmarnas behov, är starkt </a:t>
            </a:r>
            <a:r>
              <a:rPr lang="sv-SE" sz="2000" i="1">
                <a:solidFill>
                  <a:srgbClr val="0F6B69"/>
                </a:solidFill>
              </a:rPr>
              <a:t>medlemsförankrad</a:t>
            </a:r>
            <a:r>
              <a:rPr lang="sv-SE" sz="2000">
                <a:solidFill>
                  <a:srgbClr val="0F6B69"/>
                </a:solidFill>
              </a:rPr>
              <a:t>, framförallt genom arbetsgrupperna, och har sin grund i </a:t>
            </a:r>
            <a:r>
              <a:rPr lang="sv-SE" sz="2000" i="1">
                <a:solidFill>
                  <a:srgbClr val="0F6B69"/>
                </a:solidFill>
              </a:rPr>
              <a:t>Avfall Sveriges vision </a:t>
            </a:r>
            <a:r>
              <a:rPr lang="sv-SE" sz="2000" b="1" i="1">
                <a:solidFill>
                  <a:srgbClr val="0F6B69"/>
                </a:solidFill>
              </a:rPr>
              <a:t>”Det finns inget avfall”. </a:t>
            </a:r>
            <a:br>
              <a:rPr lang="sv-SE" sz="2000" b="1" i="1">
                <a:solidFill>
                  <a:srgbClr val="0F6B69"/>
                </a:solidFill>
              </a:rPr>
            </a:br>
            <a:endParaRPr lang="sv-SE" sz="2000" b="1" i="1">
              <a:solidFill>
                <a:srgbClr val="0F6B69"/>
              </a:solidFill>
            </a:endParaRPr>
          </a:p>
          <a:p>
            <a:pPr algn="ctr"/>
            <a:r>
              <a:rPr lang="sv-SE" sz="2000" b="1">
                <a:solidFill>
                  <a:srgbClr val="0F6B69"/>
                </a:solidFill>
              </a:rPr>
              <a:t>Särskilda satsningar</a:t>
            </a:r>
          </a:p>
          <a:p>
            <a:pPr algn="ctr"/>
            <a:r>
              <a:rPr lang="sv-SE" sz="2000">
                <a:solidFill>
                  <a:srgbClr val="0F6B69"/>
                </a:solidFill>
              </a:rPr>
              <a:t>Arbetsgrupperna för energiåtervinning, biologisk återvinning och avfallsanläggningar har </a:t>
            </a:r>
            <a:r>
              <a:rPr lang="sv-SE" sz="2000" i="1">
                <a:solidFill>
                  <a:srgbClr val="0F6B69"/>
                </a:solidFill>
              </a:rPr>
              <a:t>egna utvecklingssatsningar</a:t>
            </a:r>
            <a:r>
              <a:rPr lang="sv-SE" sz="2000">
                <a:solidFill>
                  <a:srgbClr val="0F6B69"/>
                </a:solidFill>
              </a:rPr>
              <a:t> som de själva bekostar och beslutar om.  </a:t>
            </a:r>
          </a:p>
          <a:p>
            <a:pPr algn="ctr"/>
            <a:endParaRPr lang="sv-SE" sz="2000" b="1" i="1">
              <a:solidFill>
                <a:srgbClr val="0F6B69"/>
              </a:solidFill>
            </a:endParaRP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252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2353373" y="-2298273"/>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5"/>
            <a:ext cx="4842992" cy="646331"/>
          </a:xfrm>
          <a:prstGeom prst="rect">
            <a:avLst/>
          </a:prstGeom>
          <a:noFill/>
        </p:spPr>
        <p:txBody>
          <a:bodyPr wrap="none" rtlCol="0">
            <a:spAutoFit/>
          </a:bodyPr>
          <a:lstStyle/>
          <a:p>
            <a:r>
              <a:rPr lang="sv-SE" sz="3600" b="1" dirty="0">
                <a:solidFill>
                  <a:srgbClr val="0F6B69"/>
                </a:solidFill>
                <a:latin typeface="Georgia" panose="02040502050405020303" pitchFamily="18" charset="0"/>
              </a:rPr>
              <a:t>Projektinformation</a:t>
            </a:r>
            <a:endParaRPr lang="sv-SE" sz="44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516654" y="1992917"/>
            <a:ext cx="7008123" cy="36317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i="1" dirty="0">
                <a:solidFill>
                  <a:srgbClr val="0F6B69"/>
                </a:solidFill>
              </a:rPr>
              <a:t>Sökande:</a:t>
            </a:r>
          </a:p>
          <a:p>
            <a:r>
              <a:rPr lang="sv-SE" dirty="0">
                <a:solidFill>
                  <a:srgbClr val="0F6B69"/>
                </a:solidFill>
              </a:rPr>
              <a:t>Arbetsgrupperna Återvinningscentraler och Avfallsanläggningar</a:t>
            </a:r>
          </a:p>
          <a:p>
            <a:endParaRPr lang="sv-SE" dirty="0">
              <a:solidFill>
                <a:srgbClr val="0F6B69"/>
              </a:solidFill>
            </a:endParaRPr>
          </a:p>
          <a:p>
            <a:r>
              <a:rPr lang="sv-SE" sz="2000" b="1" i="1" dirty="0">
                <a:solidFill>
                  <a:srgbClr val="0F6B69"/>
                </a:solidFill>
              </a:rPr>
              <a:t>Genomförare:</a:t>
            </a:r>
          </a:p>
          <a:p>
            <a:r>
              <a:rPr lang="en-US" dirty="0">
                <a:solidFill>
                  <a:srgbClr val="0F6B69"/>
                </a:solidFill>
              </a:rPr>
              <a:t>Lina </a:t>
            </a:r>
            <a:r>
              <a:rPr lang="en-US" dirty="0" err="1">
                <a:solidFill>
                  <a:srgbClr val="0F6B69"/>
                </a:solidFill>
              </a:rPr>
              <a:t>Bergström</a:t>
            </a:r>
            <a:r>
              <a:rPr lang="en-US" dirty="0">
                <a:solidFill>
                  <a:srgbClr val="0F6B69"/>
                </a:solidFill>
              </a:rPr>
              <a:t>, Hanna </a:t>
            </a:r>
            <a:r>
              <a:rPr lang="en-US" dirty="0" err="1">
                <a:solidFill>
                  <a:srgbClr val="0F6B69"/>
                </a:solidFill>
              </a:rPr>
              <a:t>Ljungkvist</a:t>
            </a:r>
            <a:r>
              <a:rPr lang="en-US" dirty="0">
                <a:solidFill>
                  <a:srgbClr val="0F6B69"/>
                </a:solidFill>
              </a:rPr>
              <a:t> </a:t>
            </a:r>
            <a:r>
              <a:rPr lang="en-US" dirty="0" err="1">
                <a:solidFill>
                  <a:srgbClr val="0F6B69"/>
                </a:solidFill>
              </a:rPr>
              <a:t>Nordin</a:t>
            </a:r>
            <a:r>
              <a:rPr lang="en-US" dirty="0">
                <a:solidFill>
                  <a:srgbClr val="0F6B69"/>
                </a:solidFill>
              </a:rPr>
              <a:t> </a:t>
            </a:r>
            <a:r>
              <a:rPr lang="en-US" dirty="0" err="1">
                <a:solidFill>
                  <a:srgbClr val="0F6B69"/>
                </a:solidFill>
              </a:rPr>
              <a:t>och</a:t>
            </a:r>
            <a:r>
              <a:rPr lang="en-US" dirty="0">
                <a:solidFill>
                  <a:srgbClr val="0F6B69"/>
                </a:solidFill>
              </a:rPr>
              <a:t> Jenny </a:t>
            </a:r>
            <a:r>
              <a:rPr lang="en-US" dirty="0" err="1">
                <a:solidFill>
                  <a:srgbClr val="0F6B69"/>
                </a:solidFill>
              </a:rPr>
              <a:t>Sahlin</a:t>
            </a:r>
            <a:r>
              <a:rPr lang="en-US" dirty="0">
                <a:solidFill>
                  <a:srgbClr val="0F6B69"/>
                </a:solidFill>
              </a:rPr>
              <a:t>, </a:t>
            </a:r>
            <a:r>
              <a:rPr lang="en-US" dirty="0" err="1">
                <a:solidFill>
                  <a:srgbClr val="0F6B69"/>
                </a:solidFill>
              </a:rPr>
              <a:t>alla</a:t>
            </a:r>
            <a:r>
              <a:rPr lang="en-US" dirty="0">
                <a:solidFill>
                  <a:srgbClr val="0F6B69"/>
                </a:solidFill>
              </a:rPr>
              <a:t> </a:t>
            </a:r>
            <a:r>
              <a:rPr lang="en-US" dirty="0" err="1">
                <a:solidFill>
                  <a:srgbClr val="0F6B69"/>
                </a:solidFill>
              </a:rPr>
              <a:t>på</a:t>
            </a:r>
            <a:r>
              <a:rPr lang="en-US" dirty="0">
                <a:solidFill>
                  <a:srgbClr val="0F6B69"/>
                </a:solidFill>
              </a:rPr>
              <a:t> Profu</a:t>
            </a:r>
          </a:p>
          <a:p>
            <a:endParaRPr lang="sv-SE" sz="2000" dirty="0">
              <a:solidFill>
                <a:srgbClr val="0F6B69"/>
              </a:solidFill>
            </a:endParaRPr>
          </a:p>
          <a:p>
            <a:r>
              <a:rPr lang="sv-SE" sz="2000" b="1" i="1" dirty="0">
                <a:solidFill>
                  <a:srgbClr val="0F6B69"/>
                </a:solidFill>
              </a:rPr>
              <a:t>Projektledare:</a:t>
            </a:r>
          </a:p>
          <a:p>
            <a:r>
              <a:rPr lang="en-US" dirty="0">
                <a:solidFill>
                  <a:srgbClr val="0F6B69"/>
                </a:solidFill>
              </a:rPr>
              <a:t>Lina </a:t>
            </a:r>
            <a:r>
              <a:rPr lang="en-US" dirty="0" err="1">
                <a:solidFill>
                  <a:srgbClr val="0F6B69"/>
                </a:solidFill>
              </a:rPr>
              <a:t>Bergström</a:t>
            </a:r>
            <a:r>
              <a:rPr lang="en-US" dirty="0">
                <a:solidFill>
                  <a:srgbClr val="0F6B69"/>
                </a:solidFill>
              </a:rPr>
              <a:t>, Profu</a:t>
            </a:r>
          </a:p>
          <a:p>
            <a:endParaRPr lang="sv-SE" sz="2000" dirty="0">
              <a:solidFill>
                <a:srgbClr val="0F6B69"/>
              </a:solidFill>
            </a:endParaRPr>
          </a:p>
          <a:p>
            <a:r>
              <a:rPr lang="sv-SE" sz="2000" b="1" i="1" dirty="0">
                <a:solidFill>
                  <a:srgbClr val="0F6B69"/>
                </a:solidFill>
              </a:rPr>
              <a:t>Finansiär:</a:t>
            </a:r>
          </a:p>
          <a:p>
            <a:r>
              <a:rPr lang="sv-SE" sz="2000" dirty="0">
                <a:solidFill>
                  <a:srgbClr val="0F6B69"/>
                </a:solidFill>
              </a:rPr>
              <a:t>Avfall Sveriges utvecklingssatsning</a:t>
            </a: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 13">
            <a:extLst>
              <a:ext uri="{FF2B5EF4-FFF2-40B4-BE49-F238E27FC236}">
                <a16:creationId xmlns:a16="http://schemas.microsoft.com/office/drawing/2014/main" id="{4F9B835D-C3EC-5672-DAF7-92FD0E082D64}"/>
              </a:ext>
            </a:extLst>
          </p:cNvPr>
          <p:cNvSpPr>
            <a:spLocks noGrp="1"/>
          </p:cNvSpPr>
          <p:nvPr>
            <p:ph type="pic" sz="quarter" idx="10"/>
          </p:nvPr>
        </p:nvSpPr>
        <p:spPr/>
        <p:txBody>
          <a:bodyPr/>
          <a:lstStyle/>
          <a:p>
            <a:endParaRPr lang="sv-SE"/>
          </a:p>
        </p:txBody>
      </p:sp>
      <p:sp>
        <p:nvSpPr>
          <p:cNvPr id="15" name="Platshållare för bild 14">
            <a:extLst>
              <a:ext uri="{FF2B5EF4-FFF2-40B4-BE49-F238E27FC236}">
                <a16:creationId xmlns:a16="http://schemas.microsoft.com/office/drawing/2014/main" id="{0A969D43-E36F-C3C3-02EC-DC6508F1E0D2}"/>
              </a:ext>
            </a:extLst>
          </p:cNvPr>
          <p:cNvSpPr>
            <a:spLocks noGrp="1"/>
          </p:cNvSpPr>
          <p:nvPr>
            <p:ph type="pic" sz="quarter" idx="11"/>
          </p:nvPr>
        </p:nvSpPr>
        <p:spPr/>
        <p:txBody>
          <a:bodyPr/>
          <a:lstStyle/>
          <a:p>
            <a:endParaRPr lang="sv-SE"/>
          </a:p>
        </p:txBody>
      </p:sp>
      <p:pic>
        <p:nvPicPr>
          <p:cNvPr id="3" name="Bildobjekt 2">
            <a:extLst>
              <a:ext uri="{FF2B5EF4-FFF2-40B4-BE49-F238E27FC236}">
                <a16:creationId xmlns:a16="http://schemas.microsoft.com/office/drawing/2014/main" id="{FDD30448-A3FE-9A9F-2E05-D8F09C8DDE50}"/>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34283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6"/>
            <a:ext cx="4825360" cy="646331"/>
          </a:xfrm>
          <a:prstGeom prst="rect">
            <a:avLst/>
          </a:prstGeom>
          <a:noFill/>
        </p:spPr>
        <p:txBody>
          <a:bodyPr wrap="none" rtlCol="0">
            <a:spAutoFit/>
          </a:bodyPr>
          <a:lstStyle/>
          <a:p>
            <a:r>
              <a:rPr lang="sv-SE" sz="3600" b="1" dirty="0">
                <a:solidFill>
                  <a:srgbClr val="0F6B69"/>
                </a:solidFill>
                <a:latin typeface="Georgia" panose="02040502050405020303" pitchFamily="18" charset="0"/>
              </a:rPr>
              <a:t>Syfte &amp; målsättning</a:t>
            </a:r>
            <a:endParaRPr lang="sv-SE" sz="4400" b="1" dirty="0">
              <a:solidFill>
                <a:srgbClr val="0F6B69"/>
              </a:solidFill>
              <a:latin typeface="Georgia" panose="02040502050405020303" pitchFamily="18" charset="0"/>
            </a:endParaRPr>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3" name="Platshållare för bild 22">
            <a:extLst>
              <a:ext uri="{FF2B5EF4-FFF2-40B4-BE49-F238E27FC236}">
                <a16:creationId xmlns:a16="http://schemas.microsoft.com/office/drawing/2014/main" id="{79F8A3DF-80B5-DC45-25DF-1268CD2EC0DE}"/>
              </a:ext>
            </a:extLst>
          </p:cNvPr>
          <p:cNvSpPr>
            <a:spLocks noGrp="1"/>
          </p:cNvSpPr>
          <p:nvPr>
            <p:ph type="pic" sz="quarter" idx="10"/>
          </p:nvPr>
        </p:nvSpPr>
        <p:spPr/>
        <p:txBody>
          <a:bodyPr/>
          <a:lstStyle/>
          <a:p>
            <a:endParaRPr lang="sv-SE"/>
          </a:p>
        </p:txBody>
      </p:sp>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p:txBody>
          <a:bodyPr>
            <a:normAutofit/>
          </a:bodyPr>
          <a:lstStyle/>
          <a:p>
            <a:r>
              <a:rPr lang="sv-SE" dirty="0"/>
              <a:t>Projektet syftar till att minska mängden isolering som går till deponi. </a:t>
            </a:r>
          </a:p>
          <a:p>
            <a:r>
              <a:rPr lang="sv-SE" dirty="0"/>
              <a:t>Målsättningen är att undersöka avsättningsmöjligheter för isoleringen samt kraven för att sådan avsättning ska vara möjlig. </a:t>
            </a:r>
          </a:p>
          <a:p>
            <a:r>
              <a:rPr lang="sv-SE" dirty="0"/>
              <a:t>Resultaten ska ge vägledning till kommuner kring hur de kan skapa förutsättningar för mer cirkulär användning av isolering. </a:t>
            </a:r>
          </a:p>
          <a:p>
            <a:endParaRPr lang="sv-SE" dirty="0"/>
          </a:p>
        </p:txBody>
      </p:sp>
    </p:spTree>
    <p:extLst>
      <p:ext uri="{BB962C8B-B14F-4D97-AF65-F5344CB8AC3E}">
        <p14:creationId xmlns:p14="http://schemas.microsoft.com/office/powerpoint/2010/main" val="2103702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9006157" y="6104965"/>
            <a:ext cx="4341126" cy="436039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C8EEFAA-C212-278E-9308-5127F3E6A888}"/>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3028B9B5-DAF5-9913-B9BE-D83143CD6E94}"/>
              </a:ext>
            </a:extLst>
          </p:cNvPr>
          <p:cNvSpPr txBox="1"/>
          <p:nvPr/>
        </p:nvSpPr>
        <p:spPr>
          <a:xfrm>
            <a:off x="516654" y="869036"/>
            <a:ext cx="3647152" cy="646331"/>
          </a:xfrm>
          <a:prstGeom prst="rect">
            <a:avLst/>
          </a:prstGeom>
          <a:noFill/>
        </p:spPr>
        <p:txBody>
          <a:bodyPr wrap="none" rtlCol="0">
            <a:spAutoFit/>
          </a:bodyPr>
          <a:lstStyle/>
          <a:p>
            <a:r>
              <a:rPr lang="sv-SE" sz="3600" b="1" dirty="0">
                <a:solidFill>
                  <a:schemeClr val="bg1"/>
                </a:solidFill>
                <a:latin typeface="Georgia" panose="02040502050405020303" pitchFamily="18" charset="0"/>
              </a:rPr>
              <a:t>Nyckelresultat</a:t>
            </a:r>
            <a:endParaRPr lang="sv-SE" sz="4400" b="1" dirty="0">
              <a:solidFill>
                <a:schemeClr val="bg1"/>
              </a:solidFill>
              <a:latin typeface="Georgia" panose="02040502050405020303" pitchFamily="18" charset="0"/>
            </a:endParaRPr>
          </a:p>
        </p:txBody>
      </p:sp>
      <p:pic>
        <p:nvPicPr>
          <p:cNvPr id="5" name="Platshållare för bild 4" descr="En bild som visar inomhus, ugn, kök, spis&#10;&#10;Automatiskt genererad beskrivning">
            <a:extLst>
              <a:ext uri="{FF2B5EF4-FFF2-40B4-BE49-F238E27FC236}">
                <a16:creationId xmlns:a16="http://schemas.microsoft.com/office/drawing/2014/main" id="{A98EDC5F-A1B7-CF7C-1F4B-592B5440CBD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Platshållare för text 13">
            <a:extLst>
              <a:ext uri="{FF2B5EF4-FFF2-40B4-BE49-F238E27FC236}">
                <a16:creationId xmlns:a16="http://schemas.microsoft.com/office/drawing/2014/main" id="{5630B07C-94CE-2445-F353-EABA3C1ED74F}"/>
              </a:ext>
            </a:extLst>
          </p:cNvPr>
          <p:cNvSpPr>
            <a:spLocks noGrp="1"/>
          </p:cNvSpPr>
          <p:nvPr>
            <p:ph type="body" sz="quarter" idx="11"/>
          </p:nvPr>
        </p:nvSpPr>
        <p:spPr/>
        <p:txBody>
          <a:bodyPr vert="horz" lIns="91440" tIns="45720" rIns="91440" bIns="45720" rtlCol="0" anchor="t">
            <a:normAutofit fontScale="92500"/>
          </a:bodyPr>
          <a:lstStyle/>
          <a:p>
            <a:r>
              <a:rPr lang="sv-SE" sz="1800" dirty="0">
                <a:latin typeface="Georgia"/>
              </a:rPr>
              <a:t>Omkring 215 000 ton mineralullsisolering sätts på den svenska marknaden varje år. I stort sett allt produktionsspill återvinns till nya produkter. Rent spill från byggprojekt kan återvinnas via till-verkarnas egna återtagssystem. Dessa är dock begränsade av att producenterna idag enbart tar tillbaka material från egen tillverkning. </a:t>
            </a:r>
            <a:endParaRPr lang="sv-SE" sz="1800" dirty="0"/>
          </a:p>
          <a:p>
            <a:r>
              <a:rPr lang="sv-SE" sz="1800" dirty="0">
                <a:latin typeface="Georgia"/>
              </a:rPr>
              <a:t>Återbruk/återanvändning är begränsat till att större skivor är garanterat rena och torra eller till obrutna förpackningar. </a:t>
            </a:r>
          </a:p>
          <a:p>
            <a:r>
              <a:rPr lang="sv-SE" sz="1800" dirty="0">
                <a:latin typeface="Georgia"/>
              </a:rPr>
              <a:t>Både stenull och glasull kan  smältas om till ny produkt om materialet inte är för fuktigt eller förorenat. </a:t>
            </a:r>
            <a:endParaRPr lang="sv-SE" sz="1800" dirty="0"/>
          </a:p>
          <a:p>
            <a:r>
              <a:rPr lang="sv-SE" sz="1800" dirty="0"/>
              <a:t>Mineralull behöver separeras för återvinning, dvs att stenull och glasull  samlas in i torra, separata fraktioner. Kommuner kan här samarbeta med producenter och återvinningsföretag och erbjuda sig att testa i liten skala. </a:t>
            </a:r>
          </a:p>
          <a:p>
            <a:pPr marL="0" indent="0">
              <a:buNone/>
            </a:pPr>
            <a:br>
              <a:rPr lang="sv-SE" sz="1800" dirty="0"/>
            </a:br>
            <a:r>
              <a:rPr lang="sv-SE" sz="1800" dirty="0"/>
              <a:t>Bild: Rockwool</a:t>
            </a:r>
          </a:p>
          <a:p>
            <a:endParaRPr lang="sv-SE" sz="1800" dirty="0"/>
          </a:p>
          <a:p>
            <a:endParaRPr lang="sv-SE" sz="1800" dirty="0"/>
          </a:p>
          <a:p>
            <a:endParaRPr lang="sv-SE" sz="1800" dirty="0"/>
          </a:p>
        </p:txBody>
      </p:sp>
    </p:spTree>
    <p:extLst>
      <p:ext uri="{BB962C8B-B14F-4D97-AF65-F5344CB8AC3E}">
        <p14:creationId xmlns:p14="http://schemas.microsoft.com/office/powerpoint/2010/main" val="22050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6"/>
            <a:ext cx="5020926" cy="646331"/>
          </a:xfrm>
          <a:prstGeom prst="rect">
            <a:avLst/>
          </a:prstGeom>
          <a:noFill/>
        </p:spPr>
        <p:txBody>
          <a:bodyPr wrap="none" rtlCol="0">
            <a:spAutoFit/>
          </a:bodyPr>
          <a:lstStyle/>
          <a:p>
            <a:r>
              <a:rPr lang="sv-SE" sz="3600" b="1" dirty="0">
                <a:solidFill>
                  <a:srgbClr val="0F6B69"/>
                </a:solidFill>
                <a:latin typeface="Georgia" panose="02040502050405020303" pitchFamily="18" charset="0"/>
              </a:rPr>
              <a:t>Insikter &amp; slutsatser</a:t>
            </a:r>
            <a:endParaRPr lang="sv-SE" sz="4400" b="1" dirty="0">
              <a:solidFill>
                <a:srgbClr val="0F6B69"/>
              </a:solidFill>
              <a:latin typeface="Georgia" panose="02040502050405020303" pitchFamily="18" charset="0"/>
            </a:endParaRPr>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Platshållare för bild 2" descr="En bild som visar lagerlokal, inomhus, byggnad, lager&#10;&#10;Automatiskt genererad beskrivning">
            <a:extLst>
              <a:ext uri="{FF2B5EF4-FFF2-40B4-BE49-F238E27FC236}">
                <a16:creationId xmlns:a16="http://schemas.microsoft.com/office/drawing/2014/main" id="{5214F262-E680-7367-6C90-C3D6CA705A2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7663962" y="1689100"/>
            <a:ext cx="3979272" cy="4423848"/>
          </a:xfrm>
        </p:spPr>
      </p:pic>
      <p:sp>
        <p:nvSpPr>
          <p:cNvPr id="16" name="Platshållare för text 15">
            <a:extLst>
              <a:ext uri="{FF2B5EF4-FFF2-40B4-BE49-F238E27FC236}">
                <a16:creationId xmlns:a16="http://schemas.microsoft.com/office/drawing/2014/main" id="{9233F123-9175-35FD-349A-B73D8CF87F62}"/>
              </a:ext>
            </a:extLst>
          </p:cNvPr>
          <p:cNvSpPr>
            <a:spLocks noGrp="1"/>
          </p:cNvSpPr>
          <p:nvPr>
            <p:ph type="body" sz="quarter" idx="11"/>
          </p:nvPr>
        </p:nvSpPr>
        <p:spPr/>
        <p:txBody>
          <a:bodyPr vert="horz" lIns="91440" tIns="45720" rIns="91440" bIns="45720" rtlCol="0" anchor="t">
            <a:normAutofit fontScale="77500" lnSpcReduction="20000"/>
          </a:bodyPr>
          <a:lstStyle/>
          <a:p>
            <a:r>
              <a:rPr lang="sv-SE" dirty="0"/>
              <a:t>Projektet visar att det både finns en vilja och en god möjlighet att minska mängden isolering till deponering.</a:t>
            </a:r>
          </a:p>
          <a:p>
            <a:r>
              <a:rPr lang="sv-SE" dirty="0"/>
              <a:t>Producenternas efterfrågan på återvunnet material är en nyckel för att öka avsättningen. </a:t>
            </a:r>
          </a:p>
          <a:p>
            <a:r>
              <a:rPr lang="sv-SE" dirty="0"/>
              <a:t>Utsortering av installationsspill från byggprojekt ökar på grund av att beställare och byggentreprenörer oftare än tidigare har högt satta hållbarhetsmål och krav på omfattande avfallssortering.</a:t>
            </a:r>
          </a:p>
          <a:p>
            <a:r>
              <a:rPr lang="sv-SE" dirty="0"/>
              <a:t>Kommunernas återbruksinitiativ bidrar till att en ökad mängd mineralull återanvänds och fler  kommuner kan initiera samarbeten med byggföretag för att erbjuda återbruk. God dialog och smidig logistik är nyckelfaktorer för ett lyckat samarbete.</a:t>
            </a:r>
          </a:p>
          <a:p>
            <a:r>
              <a:rPr lang="sv-SE" dirty="0">
                <a:latin typeface="Georgia"/>
              </a:rPr>
              <a:t>Genom differentierade mottagningsavgifter kan kommuner minska det osorterade byggavfallet. Om osorterat avfall har en högre avgift, kan källsortering av mineralull vara ekonomisk försvarbart och öka  materialåtervinningen. </a:t>
            </a:r>
            <a:endParaRPr lang="sv-SE" dirty="0"/>
          </a:p>
          <a:p>
            <a:endParaRPr lang="sv-SE" dirty="0"/>
          </a:p>
          <a:p>
            <a:endParaRPr lang="sv-SE" dirty="0"/>
          </a:p>
          <a:p>
            <a:endParaRPr lang="sv-SE" dirty="0"/>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3"/>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1176078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998117" y="-420151"/>
            <a:ext cx="8355777" cy="8392862"/>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6176005" y="4392090"/>
            <a:ext cx="4015507"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kern="0" dirty="0">
                <a:solidFill>
                  <a:srgbClr val="0F6B69"/>
                </a:solidFill>
              </a:rPr>
              <a:t>MER INFORMATION </a:t>
            </a:r>
            <a:br>
              <a:rPr lang="sv-SE" sz="2000" b="1" kern="0" dirty="0">
                <a:solidFill>
                  <a:srgbClr val="0F6B69"/>
                </a:solidFill>
              </a:rPr>
            </a:br>
            <a:r>
              <a:rPr lang="sv-SE" sz="2000" dirty="0">
                <a:solidFill>
                  <a:srgbClr val="0F6B69"/>
                </a:solidFill>
              </a:rPr>
              <a:t>Camilla Nilsson</a:t>
            </a:r>
          </a:p>
          <a:p>
            <a:r>
              <a:rPr lang="sv-SE" sz="2000" dirty="0">
                <a:solidFill>
                  <a:srgbClr val="0F6B69"/>
                </a:solidFill>
                <a:hlinkClick r:id="rId2">
                  <a:extLst>
                    <a:ext uri="{A12FA001-AC4F-418D-AE19-62706E023703}">
                      <ahyp:hlinkClr xmlns:ahyp="http://schemas.microsoft.com/office/drawing/2018/hyperlinkcolor" val="tx"/>
                    </a:ext>
                  </a:extLst>
                </a:hlinkClick>
              </a:rPr>
              <a:t>Camilla.nilsson@avfallsverige.se</a:t>
            </a:r>
            <a:endParaRPr lang="sv-SE" sz="2000" dirty="0">
              <a:solidFill>
                <a:srgbClr val="0F6B69"/>
              </a:solidFill>
            </a:endParaRPr>
          </a:p>
        </p:txBody>
      </p:sp>
      <p:cxnSp>
        <p:nvCxnSpPr>
          <p:cNvPr id="2" name="Rak 1">
            <a:extLst>
              <a:ext uri="{FF2B5EF4-FFF2-40B4-BE49-F238E27FC236}">
                <a16:creationId xmlns:a16="http://schemas.microsoft.com/office/drawing/2014/main" id="{8A7A11D4-FD0C-A067-1CF7-A811BCB082D6}"/>
              </a:ext>
            </a:extLst>
          </p:cNvPr>
          <p:cNvCxnSpPr>
            <a:cxnSpLocks/>
          </p:cNvCxnSpPr>
          <p:nvPr/>
        </p:nvCxnSpPr>
        <p:spPr>
          <a:xfrm>
            <a:off x="6094816" y="2095500"/>
            <a:ext cx="0" cy="3691761"/>
          </a:xfrm>
          <a:prstGeom prst="line">
            <a:avLst/>
          </a:prstGeom>
          <a:ln w="57150">
            <a:solidFill>
              <a:srgbClr val="416D6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19BF29D1-13AB-97C0-8639-106F9390BC44}"/>
              </a:ext>
            </a:extLst>
          </p:cNvPr>
          <p:cNvSpPr txBox="1"/>
          <p:nvPr/>
        </p:nvSpPr>
        <p:spPr>
          <a:xfrm>
            <a:off x="6176005" y="2453872"/>
            <a:ext cx="3625019" cy="1569660"/>
          </a:xfrm>
          <a:prstGeom prst="rect">
            <a:avLst/>
          </a:prstGeom>
          <a:noFill/>
        </p:spPr>
        <p:txBody>
          <a:bodyPr wrap="square">
            <a:spAutoFit/>
          </a:bodyPr>
          <a:lstStyle/>
          <a:p>
            <a:r>
              <a:rPr lang="sv-SE" sz="2000" b="1" kern="0">
                <a:solidFill>
                  <a:srgbClr val="0F6B69"/>
                </a:solidFill>
              </a:rPr>
              <a:t>RAPPORTEN FINNS FÖR NEDLADDNING </a:t>
            </a:r>
            <a:br>
              <a:rPr lang="sv-SE" sz="2000" kern="0">
                <a:solidFill>
                  <a:srgbClr val="0F6B69"/>
                </a:solidFill>
              </a:rPr>
            </a:br>
            <a:r>
              <a:rPr lang="sv-SE" i="1" kern="0">
                <a:solidFill>
                  <a:srgbClr val="0F6B69"/>
                </a:solidFill>
              </a:rPr>
              <a:t>(kostnadsfritt för Avfall Sveriges medlemmar) </a:t>
            </a:r>
            <a:br>
              <a:rPr lang="sv-SE" kern="0">
                <a:solidFill>
                  <a:srgbClr val="0F6B69"/>
                </a:solidFill>
              </a:rPr>
            </a:br>
            <a:r>
              <a:rPr lang="sv-SE" sz="2000" kern="0">
                <a:solidFill>
                  <a:srgbClr val="0F6B69"/>
                </a:solidFill>
              </a:rPr>
              <a:t>på </a:t>
            </a:r>
            <a:r>
              <a:rPr lang="sv-SE" sz="2000" b="1" kern="0">
                <a:solidFill>
                  <a:srgbClr val="0F6B69"/>
                </a:solidFill>
                <a:hlinkClick r:id="rId3">
                  <a:extLst>
                    <a:ext uri="{A12FA001-AC4F-418D-AE19-62706E023703}">
                      <ahyp:hlinkClr xmlns:ahyp="http://schemas.microsoft.com/office/drawing/2018/hyperlinkcolor" val="tx"/>
                    </a:ext>
                  </a:extLst>
                </a:hlinkClick>
              </a:rPr>
              <a:t>Avfall Sveriges hemsida</a:t>
            </a:r>
            <a:endParaRPr lang="sv-SE" sz="2000" b="1" kern="0">
              <a:solidFill>
                <a:srgbClr val="0F6B69"/>
              </a:solidFill>
            </a:endParaRPr>
          </a:p>
        </p:txBody>
      </p:sp>
      <p:sp>
        <p:nvSpPr>
          <p:cNvPr id="16" name="Rektangel 15">
            <a:extLst>
              <a:ext uri="{FF2B5EF4-FFF2-40B4-BE49-F238E27FC236}">
                <a16:creationId xmlns:a16="http://schemas.microsoft.com/office/drawing/2014/main" id="{10CF6F9A-F1BF-0ABA-2B4D-A427CCAC69EE}"/>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19440B7-162A-35CD-ADF0-7DE6D2C3A07B}"/>
              </a:ext>
            </a:extLst>
          </p:cNvPr>
          <p:cNvSpPr txBox="1"/>
          <p:nvPr/>
        </p:nvSpPr>
        <p:spPr>
          <a:xfrm>
            <a:off x="3568326" y="1255136"/>
            <a:ext cx="5052986" cy="646331"/>
          </a:xfrm>
          <a:prstGeom prst="rect">
            <a:avLst/>
          </a:prstGeom>
          <a:noFill/>
        </p:spPr>
        <p:txBody>
          <a:bodyPr wrap="none" rtlCol="0">
            <a:spAutoFit/>
          </a:bodyPr>
          <a:lstStyle/>
          <a:p>
            <a:pPr algn="ctr"/>
            <a:r>
              <a:rPr lang="sv-SE" sz="3600" b="1" dirty="0">
                <a:solidFill>
                  <a:srgbClr val="0F6B69"/>
                </a:solidFill>
                <a:latin typeface="Georgia" panose="02040502050405020303" pitchFamily="18" charset="0"/>
              </a:rPr>
              <a:t>Rapportinformation</a:t>
            </a:r>
            <a:endParaRPr lang="sv-SE" sz="4400" b="1" dirty="0">
              <a:solidFill>
                <a:srgbClr val="0F6B69"/>
              </a:solidFill>
              <a:latin typeface="Georgia" panose="02040502050405020303" pitchFamily="18" charset="0"/>
            </a:endParaRPr>
          </a:p>
        </p:txBody>
      </p:sp>
      <p:pic>
        <p:nvPicPr>
          <p:cNvPr id="6" name="Platshållare för bild 5" descr="En bild som visar mönster, stygn&#10;&#10;Automatiskt genererad beskrivning">
            <a:extLst>
              <a:ext uri="{FF2B5EF4-FFF2-40B4-BE49-F238E27FC236}">
                <a16:creationId xmlns:a16="http://schemas.microsoft.com/office/drawing/2014/main" id="{008209A6-720F-39C2-9F12-5E6C52C5BC4D}"/>
              </a:ext>
            </a:extLst>
          </p:cNvPr>
          <p:cNvPicPr>
            <a:picLocks noGrp="1" noChangeAspect="1"/>
          </p:cNvPicPr>
          <p:nvPr>
            <p:ph type="pic" sz="quarter" idx="11"/>
          </p:nvPr>
        </p:nvPicPr>
        <p:blipFill>
          <a:blip r:embed="rId4"/>
          <a:srcRect/>
          <a:stretch>
            <a:fillRect/>
          </a:stretch>
        </p:blipFill>
        <p:spPr/>
      </p:pic>
    </p:spTree>
    <p:extLst>
      <p:ext uri="{BB962C8B-B14F-4D97-AF65-F5344CB8AC3E}">
        <p14:creationId xmlns:p14="http://schemas.microsoft.com/office/powerpoint/2010/main" val="15021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97EAF60-8526-38FE-8132-E01A1ADB6FE2}"/>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Underrubrik 2">
            <a:extLst>
              <a:ext uri="{FF2B5EF4-FFF2-40B4-BE49-F238E27FC236}">
                <a16:creationId xmlns:a16="http://schemas.microsoft.com/office/drawing/2014/main" id="{AD0D48FF-D1B6-E84E-AA82-E77ADDBEF91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a:solidFill>
                  <a:srgbClr val="006766"/>
                </a:solidFill>
              </a:rPr>
              <a:t>www.avfallsverige.se</a:t>
            </a:r>
          </a:p>
        </p:txBody>
      </p:sp>
      <p:sp>
        <p:nvSpPr>
          <p:cNvPr id="7" name="textruta 6">
            <a:extLst>
              <a:ext uri="{FF2B5EF4-FFF2-40B4-BE49-F238E27FC236}">
                <a16:creationId xmlns:a16="http://schemas.microsoft.com/office/drawing/2014/main" id="{BFED93B9-C310-48FB-9657-E75C0A9A3917}"/>
              </a:ext>
            </a:extLst>
          </p:cNvPr>
          <p:cNvSpPr txBox="1"/>
          <p:nvPr/>
        </p:nvSpPr>
        <p:spPr>
          <a:xfrm>
            <a:off x="4429573" y="2875001"/>
            <a:ext cx="3332843" cy="1107996"/>
          </a:xfrm>
          <a:prstGeom prst="rect">
            <a:avLst/>
          </a:prstGeom>
          <a:noFill/>
        </p:spPr>
        <p:txBody>
          <a:bodyPr wrap="square" rtlCol="0">
            <a:spAutoFit/>
          </a:bodyPr>
          <a:lstStyle/>
          <a:p>
            <a:pPr algn="ctr"/>
            <a:r>
              <a:rPr lang="sv-SE" sz="6600" b="1">
                <a:solidFill>
                  <a:srgbClr val="006766"/>
                </a:solidFill>
              </a:rPr>
              <a:t>Tack!</a:t>
            </a:r>
          </a:p>
        </p:txBody>
      </p:sp>
    </p:spTree>
    <p:extLst>
      <p:ext uri="{BB962C8B-B14F-4D97-AF65-F5344CB8AC3E}">
        <p14:creationId xmlns:p14="http://schemas.microsoft.com/office/powerpoint/2010/main" val="166346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vfallSverige-tema_2024">
  <a:themeElements>
    <a:clrScheme name="AVS_2024">
      <a:dk1>
        <a:srgbClr val="F6F1E3"/>
      </a:dk1>
      <a:lt1>
        <a:srgbClr val="F6F1E3"/>
      </a:lt1>
      <a:dk2>
        <a:srgbClr val="103140"/>
      </a:dk2>
      <a:lt2>
        <a:srgbClr val="609291"/>
      </a:lt2>
      <a:accent1>
        <a:srgbClr val="004763"/>
      </a:accent1>
      <a:accent2>
        <a:srgbClr val="821946"/>
      </a:accent2>
      <a:accent3>
        <a:srgbClr val="C2A245"/>
      </a:accent3>
      <a:accent4>
        <a:srgbClr val="006665"/>
      </a:accent4>
      <a:accent5>
        <a:srgbClr val="AC6878"/>
      </a:accent5>
      <a:accent6>
        <a:srgbClr val="A6BDBC"/>
      </a:accent6>
      <a:hlink>
        <a:srgbClr val="FFFFFE"/>
      </a:hlink>
      <a:folHlink>
        <a:srgbClr val="C2A14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fallSverige-tema_2024" id="{4CD7FB37-0B74-A14B-A430-8392E12B5DFB}" vid="{128B1696-8250-8945-AB4F-7FA4F89C1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fd2890-c747-4e6b-8323-93d3b710a23c">
      <Terms xmlns="http://schemas.microsoft.com/office/infopath/2007/PartnerControls"/>
    </lcf76f155ced4ddcb4097134ff3c332f>
    <TaxCatchAll xmlns="b9af967f-dcaf-41d8-9037-982a345354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6CDE9FB3F9803429290B06945C858EF" ma:contentTypeVersion="14" ma:contentTypeDescription="Skapa ett nytt dokument." ma:contentTypeScope="" ma:versionID="5b626ec0026fa4c1513e3cf3b8d50b47">
  <xsd:schema xmlns:xsd="http://www.w3.org/2001/XMLSchema" xmlns:xs="http://www.w3.org/2001/XMLSchema" xmlns:p="http://schemas.microsoft.com/office/2006/metadata/properties" xmlns:ns2="20fd2890-c747-4e6b-8323-93d3b710a23c" xmlns:ns3="b9af967f-dcaf-41d8-9037-982a3453549a" targetNamespace="http://schemas.microsoft.com/office/2006/metadata/properties" ma:root="true" ma:fieldsID="9528d782428caabba6a7546073ae554a" ns2:_="" ns3:_="">
    <xsd:import namespace="20fd2890-c747-4e6b-8323-93d3b710a23c"/>
    <xsd:import namespace="b9af967f-dcaf-41d8-9037-982a3453549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d2890-c747-4e6b-8323-93d3b710a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c15c482b-e89a-40da-90ad-9a081501038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af967f-dcaf-41d8-9037-982a3453549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573674-1c88-4b26-9cd8-90873d1ffc5a}" ma:internalName="TaxCatchAll" ma:showField="CatchAllData" ma:web="b9af967f-dcaf-41d8-9037-982a3453549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AE442-C8D1-4F5B-B22B-84ABF0F83C11}">
  <ds:schemaRefs>
    <ds:schemaRef ds:uri="http://schemas.microsoft.com/sharepoint/v3/contenttype/forms"/>
  </ds:schemaRefs>
</ds:datastoreItem>
</file>

<file path=customXml/itemProps2.xml><?xml version="1.0" encoding="utf-8"?>
<ds:datastoreItem xmlns:ds="http://schemas.openxmlformats.org/officeDocument/2006/customXml" ds:itemID="{A7D1E9EA-1243-41CF-882B-43D84F9E6C8F}">
  <ds:schemaRefs>
    <ds:schemaRef ds:uri="http://schemas.microsoft.com/office/2006/metadata/properties"/>
    <ds:schemaRef ds:uri="20fd2890-c747-4e6b-8323-93d3b710a23c"/>
    <ds:schemaRef ds:uri="http://purl.org/dc/elements/1.1/"/>
    <ds:schemaRef ds:uri="http://schemas.microsoft.com/office/2006/documentManagement/types"/>
    <ds:schemaRef ds:uri="b9af967f-dcaf-41d8-9037-982a3453549a"/>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1257C74-3DA2-4FEC-9C91-07F1FFF751B7}">
  <ds:schemaRefs>
    <ds:schemaRef ds:uri="20fd2890-c747-4e6b-8323-93d3b710a23c"/>
    <ds:schemaRef ds:uri="b9af967f-dcaf-41d8-9037-982a345354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AvfallSverige-mall</Template>
  <TotalTime>5</TotalTime>
  <Words>461</Words>
  <Application>Microsoft Macintosh PowerPoint</Application>
  <PresentationFormat>Bredbild</PresentationFormat>
  <Paragraphs>44</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Calibri</vt:lpstr>
      <vt:lpstr>Georgia</vt:lpstr>
      <vt:lpstr>Wingdings</vt:lpstr>
      <vt:lpstr>AvfallSverige-tema_2024</vt:lpstr>
      <vt:lpstr>Minskad deponering av isolering</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Carolina Tufvesson</dc:creator>
  <cp:keywords/>
  <dc:description/>
  <cp:lastModifiedBy>Jessica Christiansen</cp:lastModifiedBy>
  <cp:revision>3</cp:revision>
  <dcterms:created xsi:type="dcterms:W3CDTF">2024-01-22T07:33:06Z</dcterms:created>
  <dcterms:modified xsi:type="dcterms:W3CDTF">2024-04-23T13:22:15Z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0x01010006CDE9FB3F9803429290B06945C858EF</vt:lpwstr>
  </property>
</Properties>
</file>