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media/image7.jpg" ContentType="image/jpeg"/>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media/image8.jpg" ContentType="image/jpeg"/>
  <Override PartName="/ppt/notesSlides/notesSlide7.xml" ContentType="application/vnd.openxmlformats-officedocument.presentationml.notesSlide+xml"/>
  <Override PartName="/ppt/notesSlides/notesSlide8.xml" ContentType="application/vnd.openxmlformats-officedocument.presentationml.notesSlide+xml"/>
  <Override PartName="/ppt/media/image10.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64" r:id="rId5"/>
    <p:sldId id="265" r:id="rId6"/>
    <p:sldId id="266" r:id="rId7"/>
    <p:sldId id="270" r:id="rId8"/>
    <p:sldId id="267" r:id="rId9"/>
    <p:sldId id="271" r:id="rId10"/>
    <p:sldId id="272" r:id="rId11"/>
    <p:sldId id="268" r:id="rId12"/>
    <p:sldId id="273" r:id="rId13"/>
    <p:sldId id="274" r:id="rId14"/>
    <p:sldId id="269"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56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7C23FA-BD70-4D2D-B5A7-36EF3677A6C5}" v="116" dt="2019-10-10T09:00:19.441"/>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just format 1 - Dekorfärg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just format 1 - Dekorfärg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30"/>
    <p:restoredTop sz="93923" autoAdjust="0"/>
  </p:normalViewPr>
  <p:slideViewPr>
    <p:cSldViewPr snapToGrid="0" snapToObjects="1">
      <p:cViewPr varScale="1">
        <p:scale>
          <a:sx n="118" d="100"/>
          <a:sy n="118" d="100"/>
        </p:scale>
        <p:origin x="632"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tableStyles" Target="tableStyles.xml"/><Relationship Id="rId22" Type="http://schemas.microsoft.com/office/2016/11/relationships/changesInfo" Target="changesInfos/changesInfo1.xml"/><Relationship Id="rId23" Type="http://schemas.microsoft.com/office/2015/10/relationships/revisionInfo" Target="revisionInfo.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ra Lindblom" userId="67dc3de4-254c-4e45-b186-e3248ffbeec9" providerId="ADAL" clId="{D37C23FA-BD70-4D2D-B5A7-36EF3677A6C5}"/>
    <pc:docChg chg="undo custSel addSld modSld">
      <pc:chgData name="Sandra Lindblom" userId="67dc3de4-254c-4e45-b186-e3248ffbeec9" providerId="ADAL" clId="{D37C23FA-BD70-4D2D-B5A7-36EF3677A6C5}" dt="2019-10-10T11:28:43.815" v="4327" actId="20577"/>
      <pc:docMkLst>
        <pc:docMk/>
      </pc:docMkLst>
      <pc:sldChg chg="addSp modSp modNotesTx">
        <pc:chgData name="Sandra Lindblom" userId="67dc3de4-254c-4e45-b186-e3248ffbeec9" providerId="ADAL" clId="{D37C23FA-BD70-4D2D-B5A7-36EF3677A6C5}" dt="2019-10-10T09:04:16.900" v="4238" actId="14100"/>
        <pc:sldMkLst>
          <pc:docMk/>
          <pc:sldMk cId="1070780119" sldId="266"/>
        </pc:sldMkLst>
        <pc:spChg chg="mod">
          <ac:chgData name="Sandra Lindblom" userId="67dc3de4-254c-4e45-b186-e3248ffbeec9" providerId="ADAL" clId="{D37C23FA-BD70-4D2D-B5A7-36EF3677A6C5}" dt="2019-10-10T09:04:16.900" v="4238" actId="14100"/>
          <ac:spMkLst>
            <pc:docMk/>
            <pc:sldMk cId="1070780119" sldId="266"/>
            <ac:spMk id="3" creationId="{5A6304C6-AD8C-DA49-A719-7CC886847963}"/>
          </ac:spMkLst>
        </pc:spChg>
        <pc:picChg chg="add mod modCrop">
          <ac:chgData name="Sandra Lindblom" userId="67dc3de4-254c-4e45-b186-e3248ffbeec9" providerId="ADAL" clId="{D37C23FA-BD70-4D2D-B5A7-36EF3677A6C5}" dt="2019-10-08T08:44:55.209" v="1578" actId="1076"/>
          <ac:picMkLst>
            <pc:docMk/>
            <pc:sldMk cId="1070780119" sldId="266"/>
            <ac:picMk id="5" creationId="{7CB8E996-29FA-40C1-82AC-D7BEE5A70140}"/>
          </ac:picMkLst>
        </pc:picChg>
      </pc:sldChg>
      <pc:sldChg chg="addSp delSp modSp modNotesTx">
        <pc:chgData name="Sandra Lindblom" userId="67dc3de4-254c-4e45-b186-e3248ffbeec9" providerId="ADAL" clId="{D37C23FA-BD70-4D2D-B5A7-36EF3677A6C5}" dt="2019-10-10T11:28:43.815" v="4327" actId="20577"/>
        <pc:sldMkLst>
          <pc:docMk/>
          <pc:sldMk cId="1183912390" sldId="267"/>
        </pc:sldMkLst>
        <pc:spChg chg="mod">
          <ac:chgData name="Sandra Lindblom" userId="67dc3de4-254c-4e45-b186-e3248ffbeec9" providerId="ADAL" clId="{D37C23FA-BD70-4D2D-B5A7-36EF3677A6C5}" dt="2019-10-10T09:01:39.116" v="4175" actId="14100"/>
          <ac:spMkLst>
            <pc:docMk/>
            <pc:sldMk cId="1183912390" sldId="267"/>
            <ac:spMk id="2" creationId="{AB06418E-9900-E646-9474-81CD92A328B1}"/>
          </ac:spMkLst>
        </pc:spChg>
        <pc:spChg chg="mod">
          <ac:chgData name="Sandra Lindblom" userId="67dc3de4-254c-4e45-b186-e3248ffbeec9" providerId="ADAL" clId="{D37C23FA-BD70-4D2D-B5A7-36EF3677A6C5}" dt="2019-10-10T11:28:43.815" v="4327" actId="20577"/>
          <ac:spMkLst>
            <pc:docMk/>
            <pc:sldMk cId="1183912390" sldId="267"/>
            <ac:spMk id="3" creationId="{687D9A21-1E20-9246-B39A-E6E61DCD37E4}"/>
          </ac:spMkLst>
        </pc:spChg>
        <pc:spChg chg="del">
          <ac:chgData name="Sandra Lindblom" userId="67dc3de4-254c-4e45-b186-e3248ffbeec9" providerId="ADAL" clId="{D37C23FA-BD70-4D2D-B5A7-36EF3677A6C5}" dt="2019-10-08T08:56:04.122" v="1718" actId="931"/>
          <ac:spMkLst>
            <pc:docMk/>
            <pc:sldMk cId="1183912390" sldId="267"/>
            <ac:spMk id="4" creationId="{AD10E139-71E2-6F4B-8C4D-8D198283C89B}"/>
          </ac:spMkLst>
        </pc:spChg>
        <pc:spChg chg="add del mod">
          <ac:chgData name="Sandra Lindblom" userId="67dc3de4-254c-4e45-b186-e3248ffbeec9" providerId="ADAL" clId="{D37C23FA-BD70-4D2D-B5A7-36EF3677A6C5}" dt="2019-10-08T08:56:13.453" v="1725" actId="478"/>
          <ac:spMkLst>
            <pc:docMk/>
            <pc:sldMk cId="1183912390" sldId="267"/>
            <ac:spMk id="7" creationId="{861A5B0F-0851-47F4-881C-0B0488541703}"/>
          </ac:spMkLst>
        </pc:spChg>
        <pc:spChg chg="add del mod">
          <ac:chgData name="Sandra Lindblom" userId="67dc3de4-254c-4e45-b186-e3248ffbeec9" providerId="ADAL" clId="{D37C23FA-BD70-4D2D-B5A7-36EF3677A6C5}" dt="2019-10-08T08:57:54.866" v="1745" actId="478"/>
          <ac:spMkLst>
            <pc:docMk/>
            <pc:sldMk cId="1183912390" sldId="267"/>
            <ac:spMk id="12" creationId="{BB88C903-B849-44EE-BC80-AF0D7F352863}"/>
          </ac:spMkLst>
        </pc:spChg>
        <pc:spChg chg="add del mod">
          <ac:chgData name="Sandra Lindblom" userId="67dc3de4-254c-4e45-b186-e3248ffbeec9" providerId="ADAL" clId="{D37C23FA-BD70-4D2D-B5A7-36EF3677A6C5}" dt="2019-10-08T08:57:48.042" v="1743" actId="478"/>
          <ac:spMkLst>
            <pc:docMk/>
            <pc:sldMk cId="1183912390" sldId="267"/>
            <ac:spMk id="15" creationId="{4BACB091-7B69-4479-866A-68B0E0B78B4E}"/>
          </ac:spMkLst>
        </pc:spChg>
        <pc:spChg chg="add del mod">
          <ac:chgData name="Sandra Lindblom" userId="67dc3de4-254c-4e45-b186-e3248ffbeec9" providerId="ADAL" clId="{D37C23FA-BD70-4D2D-B5A7-36EF3677A6C5}" dt="2019-10-08T09:24:57.490" v="2017" actId="931"/>
          <ac:spMkLst>
            <pc:docMk/>
            <pc:sldMk cId="1183912390" sldId="267"/>
            <ac:spMk id="16" creationId="{1B1F45B7-1C0B-4F24-B9B0-4F295D806E57}"/>
          </ac:spMkLst>
        </pc:spChg>
        <pc:spChg chg="add del mod">
          <ac:chgData name="Sandra Lindblom" userId="67dc3de4-254c-4e45-b186-e3248ffbeec9" providerId="ADAL" clId="{D37C23FA-BD70-4D2D-B5A7-36EF3677A6C5}" dt="2019-10-08T09:25:02.451" v="2020" actId="478"/>
          <ac:spMkLst>
            <pc:docMk/>
            <pc:sldMk cId="1183912390" sldId="267"/>
            <ac:spMk id="19" creationId="{9F9905ED-0E79-4655-9734-4A8BE854E3A9}"/>
          </ac:spMkLst>
        </pc:spChg>
        <pc:spChg chg="add del mod">
          <ac:chgData name="Sandra Lindblom" userId="67dc3de4-254c-4e45-b186-e3248ffbeec9" providerId="ADAL" clId="{D37C23FA-BD70-4D2D-B5A7-36EF3677A6C5}" dt="2019-10-08T09:25:08.403" v="2023" actId="478"/>
          <ac:spMkLst>
            <pc:docMk/>
            <pc:sldMk cId="1183912390" sldId="267"/>
            <ac:spMk id="22" creationId="{8509571F-1CA5-4FB6-A52C-726A8C45A19E}"/>
          </ac:spMkLst>
        </pc:spChg>
        <pc:spChg chg="add del mod">
          <ac:chgData name="Sandra Lindblom" userId="67dc3de4-254c-4e45-b186-e3248ffbeec9" providerId="ADAL" clId="{D37C23FA-BD70-4D2D-B5A7-36EF3677A6C5}" dt="2019-10-10T08:44:37.662" v="3709" actId="478"/>
          <ac:spMkLst>
            <pc:docMk/>
            <pc:sldMk cId="1183912390" sldId="267"/>
            <ac:spMk id="24" creationId="{F89BBB58-F5A3-4761-89AF-4EBE44C7BDD2}"/>
          </ac:spMkLst>
        </pc:spChg>
        <pc:picChg chg="add del mod modCrop">
          <ac:chgData name="Sandra Lindblom" userId="67dc3de4-254c-4e45-b186-e3248ffbeec9" providerId="ADAL" clId="{D37C23FA-BD70-4D2D-B5A7-36EF3677A6C5}" dt="2019-10-08T08:59:10.940" v="1761"/>
          <ac:picMkLst>
            <pc:docMk/>
            <pc:sldMk cId="1183912390" sldId="267"/>
            <ac:picMk id="6" creationId="{FEB1C271-3B10-4A67-A8AF-E48774C19474}"/>
          </ac:picMkLst>
        </pc:picChg>
        <pc:picChg chg="add del mod">
          <ac:chgData name="Sandra Lindblom" userId="67dc3de4-254c-4e45-b186-e3248ffbeec9" providerId="ADAL" clId="{D37C23FA-BD70-4D2D-B5A7-36EF3677A6C5}" dt="2019-10-08T08:59:22.652" v="1763"/>
          <ac:picMkLst>
            <pc:docMk/>
            <pc:sldMk cId="1183912390" sldId="267"/>
            <ac:picMk id="9" creationId="{BBDDF501-D74E-4491-A799-09D5A4AC9CF2}"/>
          </ac:picMkLst>
        </pc:picChg>
        <pc:picChg chg="add del mod">
          <ac:chgData name="Sandra Lindblom" userId="67dc3de4-254c-4e45-b186-e3248ffbeec9" providerId="ADAL" clId="{D37C23FA-BD70-4D2D-B5A7-36EF3677A6C5}" dt="2019-10-08T08:57:54.866" v="1745" actId="478"/>
          <ac:picMkLst>
            <pc:docMk/>
            <pc:sldMk cId="1183912390" sldId="267"/>
            <ac:picMk id="11" creationId="{1F7A2C08-AE97-413B-8392-CD938B702EFF}"/>
          </ac:picMkLst>
        </pc:picChg>
        <pc:picChg chg="add del mod">
          <ac:chgData name="Sandra Lindblom" userId="67dc3de4-254c-4e45-b186-e3248ffbeec9" providerId="ADAL" clId="{D37C23FA-BD70-4D2D-B5A7-36EF3677A6C5}" dt="2019-10-08T08:59:10.940" v="1761"/>
          <ac:picMkLst>
            <pc:docMk/>
            <pc:sldMk cId="1183912390" sldId="267"/>
            <ac:picMk id="14" creationId="{49746056-FADB-44B2-B442-FF05FC2395E6}"/>
          </ac:picMkLst>
        </pc:picChg>
        <pc:picChg chg="add del mod">
          <ac:chgData name="Sandra Lindblom" userId="67dc3de4-254c-4e45-b186-e3248ffbeec9" providerId="ADAL" clId="{D37C23FA-BD70-4D2D-B5A7-36EF3677A6C5}" dt="2019-10-08T09:25:02.451" v="2020" actId="478"/>
          <ac:picMkLst>
            <pc:docMk/>
            <pc:sldMk cId="1183912390" sldId="267"/>
            <ac:picMk id="18" creationId="{0BB2842F-7420-4A29-B44F-E181193AC021}"/>
          </ac:picMkLst>
        </pc:picChg>
        <pc:picChg chg="add del mod modCrop">
          <ac:chgData name="Sandra Lindblom" userId="67dc3de4-254c-4e45-b186-e3248ffbeec9" providerId="ADAL" clId="{D37C23FA-BD70-4D2D-B5A7-36EF3677A6C5}" dt="2019-10-10T08:44:40.285" v="3710" actId="1076"/>
          <ac:picMkLst>
            <pc:docMk/>
            <pc:sldMk cId="1183912390" sldId="267"/>
            <ac:picMk id="21" creationId="{083784F3-2E3E-45C0-80CB-361416864C57}"/>
          </ac:picMkLst>
        </pc:picChg>
      </pc:sldChg>
      <pc:sldChg chg="addSp delSp modSp">
        <pc:chgData name="Sandra Lindblom" userId="67dc3de4-254c-4e45-b186-e3248ffbeec9" providerId="ADAL" clId="{D37C23FA-BD70-4D2D-B5A7-36EF3677A6C5}" dt="2019-10-10T08:55:06.942" v="4052" actId="114"/>
        <pc:sldMkLst>
          <pc:docMk/>
          <pc:sldMk cId="871741531" sldId="268"/>
        </pc:sldMkLst>
        <pc:spChg chg="mod">
          <ac:chgData name="Sandra Lindblom" userId="67dc3de4-254c-4e45-b186-e3248ffbeec9" providerId="ADAL" clId="{D37C23FA-BD70-4D2D-B5A7-36EF3677A6C5}" dt="2019-10-08T09:33:02.571" v="2441" actId="14100"/>
          <ac:spMkLst>
            <pc:docMk/>
            <pc:sldMk cId="871741531" sldId="268"/>
            <ac:spMk id="2" creationId="{7473639A-B709-AB4A-B384-F69AACAF85CC}"/>
          </ac:spMkLst>
        </pc:spChg>
        <pc:spChg chg="mod">
          <ac:chgData name="Sandra Lindblom" userId="67dc3de4-254c-4e45-b186-e3248ffbeec9" providerId="ADAL" clId="{D37C23FA-BD70-4D2D-B5A7-36EF3677A6C5}" dt="2019-10-10T08:55:06.942" v="4052" actId="114"/>
          <ac:spMkLst>
            <pc:docMk/>
            <pc:sldMk cId="871741531" sldId="268"/>
            <ac:spMk id="3" creationId="{1F5EF221-8C43-1E4F-8D84-27D8FEA14357}"/>
          </ac:spMkLst>
        </pc:spChg>
        <pc:spChg chg="del">
          <ac:chgData name="Sandra Lindblom" userId="67dc3de4-254c-4e45-b186-e3248ffbeec9" providerId="ADAL" clId="{D37C23FA-BD70-4D2D-B5A7-36EF3677A6C5}" dt="2019-10-08T09:31:56.323" v="2397" actId="931"/>
          <ac:spMkLst>
            <pc:docMk/>
            <pc:sldMk cId="871741531" sldId="268"/>
            <ac:spMk id="4" creationId="{B9FD2E4E-5D9B-E142-BF31-A5E7F3F88FA7}"/>
          </ac:spMkLst>
        </pc:spChg>
        <pc:spChg chg="add del mod">
          <ac:chgData name="Sandra Lindblom" userId="67dc3de4-254c-4e45-b186-e3248ffbeec9" providerId="ADAL" clId="{D37C23FA-BD70-4D2D-B5A7-36EF3677A6C5}" dt="2019-10-08T09:32:28.398" v="2408" actId="478"/>
          <ac:spMkLst>
            <pc:docMk/>
            <pc:sldMk cId="871741531" sldId="268"/>
            <ac:spMk id="10" creationId="{5C40761D-490C-4BCD-A580-539FA73D6ED3}"/>
          </ac:spMkLst>
        </pc:spChg>
        <pc:picChg chg="add del mod">
          <ac:chgData name="Sandra Lindblom" userId="67dc3de4-254c-4e45-b186-e3248ffbeec9" providerId="ADAL" clId="{D37C23FA-BD70-4D2D-B5A7-36EF3677A6C5}" dt="2019-10-08T09:32:08.181" v="2402" actId="478"/>
          <ac:picMkLst>
            <pc:docMk/>
            <pc:sldMk cId="871741531" sldId="268"/>
            <ac:picMk id="6" creationId="{49B6399E-8755-41D6-BBA9-39A9B6E656F1}"/>
          </ac:picMkLst>
        </pc:picChg>
        <pc:picChg chg="add mod">
          <ac:chgData name="Sandra Lindblom" userId="67dc3de4-254c-4e45-b186-e3248ffbeec9" providerId="ADAL" clId="{D37C23FA-BD70-4D2D-B5A7-36EF3677A6C5}" dt="2019-10-08T09:35:03.410" v="2553" actId="1076"/>
          <ac:picMkLst>
            <pc:docMk/>
            <pc:sldMk cId="871741531" sldId="268"/>
            <ac:picMk id="8" creationId="{BADE51FA-82B4-472A-A7C2-A8640265CB04}"/>
          </ac:picMkLst>
        </pc:picChg>
      </pc:sldChg>
      <pc:sldChg chg="addSp delSp modSp add">
        <pc:chgData name="Sandra Lindblom" userId="67dc3de4-254c-4e45-b186-e3248ffbeec9" providerId="ADAL" clId="{D37C23FA-BD70-4D2D-B5A7-36EF3677A6C5}" dt="2019-10-10T08:45:05.318" v="3714" actId="14100"/>
        <pc:sldMkLst>
          <pc:docMk/>
          <pc:sldMk cId="2403254934" sldId="270"/>
        </pc:sldMkLst>
        <pc:spChg chg="mod">
          <ac:chgData name="Sandra Lindblom" userId="67dc3de4-254c-4e45-b186-e3248ffbeec9" providerId="ADAL" clId="{D37C23FA-BD70-4D2D-B5A7-36EF3677A6C5}" dt="2019-10-08T08:48:34.369" v="1656" actId="20577"/>
          <ac:spMkLst>
            <pc:docMk/>
            <pc:sldMk cId="2403254934" sldId="270"/>
            <ac:spMk id="2" creationId="{0F8D12E9-2169-41EB-88CD-5CEF9E269F78}"/>
          </ac:spMkLst>
        </pc:spChg>
        <pc:spChg chg="mod">
          <ac:chgData name="Sandra Lindblom" userId="67dc3de4-254c-4e45-b186-e3248ffbeec9" providerId="ADAL" clId="{D37C23FA-BD70-4D2D-B5A7-36EF3677A6C5}" dt="2019-10-10T08:45:05.318" v="3714" actId="14100"/>
          <ac:spMkLst>
            <pc:docMk/>
            <pc:sldMk cId="2403254934" sldId="270"/>
            <ac:spMk id="3" creationId="{B98155C4-6518-4474-8D9E-3B53F5767CD5}"/>
          </ac:spMkLst>
        </pc:spChg>
        <pc:spChg chg="del">
          <ac:chgData name="Sandra Lindblom" userId="67dc3de4-254c-4e45-b186-e3248ffbeec9" providerId="ADAL" clId="{D37C23FA-BD70-4D2D-B5A7-36EF3677A6C5}" dt="2019-10-08T08:50:39.016" v="1706" actId="931"/>
          <ac:spMkLst>
            <pc:docMk/>
            <pc:sldMk cId="2403254934" sldId="270"/>
            <ac:spMk id="4" creationId="{0B1F3631-CAFE-4F2C-9D8E-C9D1D8347FC1}"/>
          </ac:spMkLst>
        </pc:spChg>
        <pc:spChg chg="add del mod">
          <ac:chgData name="Sandra Lindblom" userId="67dc3de4-254c-4e45-b186-e3248ffbeec9" providerId="ADAL" clId="{D37C23FA-BD70-4D2D-B5A7-36EF3677A6C5}" dt="2019-10-08T09:55:36.955" v="3201" actId="478"/>
          <ac:spMkLst>
            <pc:docMk/>
            <pc:sldMk cId="2403254934" sldId="270"/>
            <ac:spMk id="7" creationId="{1FA4E1C2-8B1B-4240-9904-9B599983A2D9}"/>
          </ac:spMkLst>
        </pc:spChg>
        <pc:spChg chg="add del mod">
          <ac:chgData name="Sandra Lindblom" userId="67dc3de4-254c-4e45-b186-e3248ffbeec9" providerId="ADAL" clId="{D37C23FA-BD70-4D2D-B5A7-36EF3677A6C5}" dt="2019-10-08T10:04:49.584" v="3207"/>
          <ac:spMkLst>
            <pc:docMk/>
            <pc:sldMk cId="2403254934" sldId="270"/>
            <ac:spMk id="10" creationId="{2E5A6452-6152-47C5-9C29-BCF01F4A72FF}"/>
          </ac:spMkLst>
        </pc:spChg>
        <pc:picChg chg="add del mod modCrop">
          <ac:chgData name="Sandra Lindblom" userId="67dc3de4-254c-4e45-b186-e3248ffbeec9" providerId="ADAL" clId="{D37C23FA-BD70-4D2D-B5A7-36EF3677A6C5}" dt="2019-10-08T10:04:48.583" v="3206" actId="478"/>
          <ac:picMkLst>
            <pc:docMk/>
            <pc:sldMk cId="2403254934" sldId="270"/>
            <ac:picMk id="6" creationId="{EC7654E9-A164-48C6-ACD6-2A4ED65D5BC8}"/>
          </ac:picMkLst>
        </pc:picChg>
        <pc:picChg chg="add del mod modCrop">
          <ac:chgData name="Sandra Lindblom" userId="67dc3de4-254c-4e45-b186-e3248ffbeec9" providerId="ADAL" clId="{D37C23FA-BD70-4D2D-B5A7-36EF3677A6C5}" dt="2019-10-08T10:04:48.583" v="3206" actId="478"/>
          <ac:picMkLst>
            <pc:docMk/>
            <pc:sldMk cId="2403254934" sldId="270"/>
            <ac:picMk id="8" creationId="{B60662E7-FB31-47A0-BD29-53EDB33A3881}"/>
          </ac:picMkLst>
        </pc:picChg>
        <pc:picChg chg="add mod">
          <ac:chgData name="Sandra Lindblom" userId="67dc3de4-254c-4e45-b186-e3248ffbeec9" providerId="ADAL" clId="{D37C23FA-BD70-4D2D-B5A7-36EF3677A6C5}" dt="2019-10-08T10:04:49.584" v="3207"/>
          <ac:picMkLst>
            <pc:docMk/>
            <pc:sldMk cId="2403254934" sldId="270"/>
            <ac:picMk id="12" creationId="{0DC0F608-914C-4D84-8212-0117C6E91343}"/>
          </ac:picMkLst>
        </pc:picChg>
      </pc:sldChg>
      <pc:sldChg chg="addSp delSp modSp add modNotesTx">
        <pc:chgData name="Sandra Lindblom" userId="67dc3de4-254c-4e45-b186-e3248ffbeec9" providerId="ADAL" clId="{D37C23FA-BD70-4D2D-B5A7-36EF3677A6C5}" dt="2019-10-10T09:01:47.325" v="4181" actId="14100"/>
        <pc:sldMkLst>
          <pc:docMk/>
          <pc:sldMk cId="1934882283" sldId="271"/>
        </pc:sldMkLst>
        <pc:spChg chg="mod">
          <ac:chgData name="Sandra Lindblom" userId="67dc3de4-254c-4e45-b186-e3248ffbeec9" providerId="ADAL" clId="{D37C23FA-BD70-4D2D-B5A7-36EF3677A6C5}" dt="2019-10-10T09:01:47.325" v="4181" actId="14100"/>
          <ac:spMkLst>
            <pc:docMk/>
            <pc:sldMk cId="1934882283" sldId="271"/>
            <ac:spMk id="2" creationId="{6D273149-B806-4720-8728-375695A2A894}"/>
          </ac:spMkLst>
        </pc:spChg>
        <pc:spChg chg="mod">
          <ac:chgData name="Sandra Lindblom" userId="67dc3de4-254c-4e45-b186-e3248ffbeec9" providerId="ADAL" clId="{D37C23FA-BD70-4D2D-B5A7-36EF3677A6C5}" dt="2019-10-10T08:46:38.677" v="3792" actId="14100"/>
          <ac:spMkLst>
            <pc:docMk/>
            <pc:sldMk cId="1934882283" sldId="271"/>
            <ac:spMk id="3" creationId="{92894A91-0D5B-4822-948B-81E105AD1ADC}"/>
          </ac:spMkLst>
        </pc:spChg>
        <pc:spChg chg="del">
          <ac:chgData name="Sandra Lindblom" userId="67dc3de4-254c-4e45-b186-e3248ffbeec9" providerId="ADAL" clId="{D37C23FA-BD70-4D2D-B5A7-36EF3677A6C5}" dt="2019-10-10T08:47:06.630" v="3799" actId="478"/>
          <ac:spMkLst>
            <pc:docMk/>
            <pc:sldMk cId="1934882283" sldId="271"/>
            <ac:spMk id="4" creationId="{E656A716-97AC-4167-8266-EFB0A644B54D}"/>
          </ac:spMkLst>
        </pc:spChg>
        <pc:picChg chg="add del">
          <ac:chgData name="Sandra Lindblom" userId="67dc3de4-254c-4e45-b186-e3248ffbeec9" providerId="ADAL" clId="{D37C23FA-BD70-4D2D-B5A7-36EF3677A6C5}" dt="2019-10-08T08:59:31.219" v="1766" actId="478"/>
          <ac:picMkLst>
            <pc:docMk/>
            <pc:sldMk cId="1934882283" sldId="271"/>
            <ac:picMk id="5" creationId="{12E1E42E-A82B-4243-829A-FF42B88B6315}"/>
          </ac:picMkLst>
        </pc:picChg>
        <pc:picChg chg="add mod ord">
          <ac:chgData name="Sandra Lindblom" userId="67dc3de4-254c-4e45-b186-e3248ffbeec9" providerId="ADAL" clId="{D37C23FA-BD70-4D2D-B5A7-36EF3677A6C5}" dt="2019-10-10T08:47:03.378" v="3798" actId="167"/>
          <ac:picMkLst>
            <pc:docMk/>
            <pc:sldMk cId="1934882283" sldId="271"/>
            <ac:picMk id="6" creationId="{0C009F25-062D-4EDD-93C9-5A22D10F0F36}"/>
          </ac:picMkLst>
        </pc:picChg>
        <pc:picChg chg="add del">
          <ac:chgData name="Sandra Lindblom" userId="67dc3de4-254c-4e45-b186-e3248ffbeec9" providerId="ADAL" clId="{D37C23FA-BD70-4D2D-B5A7-36EF3677A6C5}" dt="2019-10-08T08:59:28.755" v="1765" actId="478"/>
          <ac:picMkLst>
            <pc:docMk/>
            <pc:sldMk cId="1934882283" sldId="271"/>
            <ac:picMk id="7" creationId="{732D460E-FE77-4F8E-8B8F-5A667E31DDEF}"/>
          </ac:picMkLst>
        </pc:picChg>
      </pc:sldChg>
      <pc:sldChg chg="addSp delSp modSp add modNotesTx">
        <pc:chgData name="Sandra Lindblom" userId="67dc3de4-254c-4e45-b186-e3248ffbeec9" providerId="ADAL" clId="{D37C23FA-BD70-4D2D-B5A7-36EF3677A6C5}" dt="2019-10-10T09:01:57.541" v="4187" actId="14100"/>
        <pc:sldMkLst>
          <pc:docMk/>
          <pc:sldMk cId="3244324532" sldId="272"/>
        </pc:sldMkLst>
        <pc:spChg chg="mod">
          <ac:chgData name="Sandra Lindblom" userId="67dc3de4-254c-4e45-b186-e3248ffbeec9" providerId="ADAL" clId="{D37C23FA-BD70-4D2D-B5A7-36EF3677A6C5}" dt="2019-10-10T09:01:57.541" v="4187" actId="14100"/>
          <ac:spMkLst>
            <pc:docMk/>
            <pc:sldMk cId="3244324532" sldId="272"/>
            <ac:spMk id="2" creationId="{E999AD14-22A6-4025-A82C-E2E7B53C9355}"/>
          </ac:spMkLst>
        </pc:spChg>
        <pc:spChg chg="mod">
          <ac:chgData name="Sandra Lindblom" userId="67dc3de4-254c-4e45-b186-e3248ffbeec9" providerId="ADAL" clId="{D37C23FA-BD70-4D2D-B5A7-36EF3677A6C5}" dt="2019-10-10T08:52:04.550" v="3967" actId="14100"/>
          <ac:spMkLst>
            <pc:docMk/>
            <pc:sldMk cId="3244324532" sldId="272"/>
            <ac:spMk id="3" creationId="{D7C9F33C-65EC-4F30-B441-2BF7AC8CC079}"/>
          </ac:spMkLst>
        </pc:spChg>
        <pc:spChg chg="del">
          <ac:chgData name="Sandra Lindblom" userId="67dc3de4-254c-4e45-b186-e3248ffbeec9" providerId="ADAL" clId="{D37C23FA-BD70-4D2D-B5A7-36EF3677A6C5}" dt="2019-10-08T09:20:17.212" v="1988" actId="478"/>
          <ac:spMkLst>
            <pc:docMk/>
            <pc:sldMk cId="3244324532" sldId="272"/>
            <ac:spMk id="4" creationId="{A4887B4C-E066-49AB-A202-8324E11EB367}"/>
          </ac:spMkLst>
        </pc:spChg>
        <pc:graphicFrameChg chg="add mod">
          <ac:chgData name="Sandra Lindblom" userId="67dc3de4-254c-4e45-b186-e3248ffbeec9" providerId="ADAL" clId="{D37C23FA-BD70-4D2D-B5A7-36EF3677A6C5}" dt="2019-10-10T08:51:28.181" v="3963"/>
          <ac:graphicFrameMkLst>
            <pc:docMk/>
            <pc:sldMk cId="3244324532" sldId="272"/>
            <ac:graphicFrameMk id="5" creationId="{E7C88886-E058-9C4F-9FC1-1D35F26D2ECE}"/>
          </ac:graphicFrameMkLst>
        </pc:graphicFrameChg>
      </pc:sldChg>
      <pc:sldChg chg="addSp delSp modSp add modAnim modNotesTx">
        <pc:chgData name="Sandra Lindblom" userId="67dc3de4-254c-4e45-b186-e3248ffbeec9" providerId="ADAL" clId="{D37C23FA-BD70-4D2D-B5A7-36EF3677A6C5}" dt="2019-10-10T09:00:10.062" v="4146" actId="14100"/>
        <pc:sldMkLst>
          <pc:docMk/>
          <pc:sldMk cId="3808103621" sldId="273"/>
        </pc:sldMkLst>
        <pc:spChg chg="mod">
          <ac:chgData name="Sandra Lindblom" userId="67dc3de4-254c-4e45-b186-e3248ffbeec9" providerId="ADAL" clId="{D37C23FA-BD70-4D2D-B5A7-36EF3677A6C5}" dt="2019-10-08T09:35:31.215" v="2609" actId="27636"/>
          <ac:spMkLst>
            <pc:docMk/>
            <pc:sldMk cId="3808103621" sldId="273"/>
            <ac:spMk id="2" creationId="{7473639A-B709-AB4A-B384-F69AACAF85CC}"/>
          </ac:spMkLst>
        </pc:spChg>
        <pc:spChg chg="mod">
          <ac:chgData name="Sandra Lindblom" userId="67dc3de4-254c-4e45-b186-e3248ffbeec9" providerId="ADAL" clId="{D37C23FA-BD70-4D2D-B5A7-36EF3677A6C5}" dt="2019-10-10T09:00:10.062" v="4146" actId="14100"/>
          <ac:spMkLst>
            <pc:docMk/>
            <pc:sldMk cId="3808103621" sldId="273"/>
            <ac:spMk id="3" creationId="{1F5EF221-8C43-1E4F-8D84-27D8FEA14357}"/>
          </ac:spMkLst>
        </pc:spChg>
        <pc:spChg chg="del">
          <ac:chgData name="Sandra Lindblom" userId="67dc3de4-254c-4e45-b186-e3248ffbeec9" providerId="ADAL" clId="{D37C23FA-BD70-4D2D-B5A7-36EF3677A6C5}" dt="2019-10-08T09:36:43.099" v="2615" actId="478"/>
          <ac:spMkLst>
            <pc:docMk/>
            <pc:sldMk cId="3808103621" sldId="273"/>
            <ac:spMk id="4" creationId="{B9FD2E4E-5D9B-E142-BF31-A5E7F3F88FA7}"/>
          </ac:spMkLst>
        </pc:spChg>
        <pc:picChg chg="add mod">
          <ac:chgData name="Sandra Lindblom" userId="67dc3de4-254c-4e45-b186-e3248ffbeec9" providerId="ADAL" clId="{D37C23FA-BD70-4D2D-B5A7-36EF3677A6C5}" dt="2019-10-10T08:59:56.957" v="4144" actId="1076"/>
          <ac:picMkLst>
            <pc:docMk/>
            <pc:sldMk cId="3808103621" sldId="273"/>
            <ac:picMk id="5" creationId="{D2C9E8EC-78D4-4943-A0D1-EEBE00774420}"/>
          </ac:picMkLst>
        </pc:picChg>
      </pc:sldChg>
      <pc:sldChg chg="addSp delSp modSp add">
        <pc:chgData name="Sandra Lindblom" userId="67dc3de4-254c-4e45-b186-e3248ffbeec9" providerId="ADAL" clId="{D37C23FA-BD70-4D2D-B5A7-36EF3677A6C5}" dt="2019-10-10T09:03:41.117" v="4235" actId="1076"/>
        <pc:sldMkLst>
          <pc:docMk/>
          <pc:sldMk cId="2831643892" sldId="274"/>
        </pc:sldMkLst>
        <pc:spChg chg="mod">
          <ac:chgData name="Sandra Lindblom" userId="67dc3de4-254c-4e45-b186-e3248ffbeec9" providerId="ADAL" clId="{D37C23FA-BD70-4D2D-B5A7-36EF3677A6C5}" dt="2019-10-08T09:41:24.371" v="2999" actId="27636"/>
          <ac:spMkLst>
            <pc:docMk/>
            <pc:sldMk cId="2831643892" sldId="274"/>
            <ac:spMk id="2" creationId="{7473639A-B709-AB4A-B384-F69AACAF85CC}"/>
          </ac:spMkLst>
        </pc:spChg>
        <pc:spChg chg="mod">
          <ac:chgData name="Sandra Lindblom" userId="67dc3de4-254c-4e45-b186-e3248ffbeec9" providerId="ADAL" clId="{D37C23FA-BD70-4D2D-B5A7-36EF3677A6C5}" dt="2019-10-10T09:03:41.117" v="4235" actId="1076"/>
          <ac:spMkLst>
            <pc:docMk/>
            <pc:sldMk cId="2831643892" sldId="274"/>
            <ac:spMk id="3" creationId="{1F5EF221-8C43-1E4F-8D84-27D8FEA14357}"/>
          </ac:spMkLst>
        </pc:spChg>
        <pc:spChg chg="add del mod">
          <ac:chgData name="Sandra Lindblom" userId="67dc3de4-254c-4e45-b186-e3248ffbeec9" providerId="ADAL" clId="{D37C23FA-BD70-4D2D-B5A7-36EF3677A6C5}" dt="2019-10-08T09:46:16.573" v="3096" actId="478"/>
          <ac:spMkLst>
            <pc:docMk/>
            <pc:sldMk cId="2831643892" sldId="274"/>
            <ac:spMk id="4" creationId="{B9FD2E4E-5D9B-E142-BF31-A5E7F3F88FA7}"/>
          </ac:spMkLst>
        </pc:spChg>
        <pc:spChg chg="add del mod">
          <ac:chgData name="Sandra Lindblom" userId="67dc3de4-254c-4e45-b186-e3248ffbeec9" providerId="ADAL" clId="{D37C23FA-BD70-4D2D-B5A7-36EF3677A6C5}" dt="2019-10-08T09:46:13.318" v="3094" actId="931"/>
          <ac:spMkLst>
            <pc:docMk/>
            <pc:sldMk cId="2831643892" sldId="274"/>
            <ac:spMk id="7" creationId="{A4CEB979-174A-45F7-AC9C-F520A4F87742}"/>
          </ac:spMkLst>
        </pc:spChg>
        <pc:spChg chg="add del mod">
          <ac:chgData name="Sandra Lindblom" userId="67dc3de4-254c-4e45-b186-e3248ffbeec9" providerId="ADAL" clId="{D37C23FA-BD70-4D2D-B5A7-36EF3677A6C5}" dt="2019-10-08T09:46:36.821" v="3101" actId="478"/>
          <ac:spMkLst>
            <pc:docMk/>
            <pc:sldMk cId="2831643892" sldId="274"/>
            <ac:spMk id="10" creationId="{4CB63634-4BBA-4A2A-A5BD-EE58FF5EF372}"/>
          </ac:spMkLst>
        </pc:spChg>
        <pc:grpChg chg="add mod">
          <ac:chgData name="Sandra Lindblom" userId="67dc3de4-254c-4e45-b186-e3248ffbeec9" providerId="ADAL" clId="{D37C23FA-BD70-4D2D-B5A7-36EF3677A6C5}" dt="2019-10-08T09:55:03.403" v="3196" actId="1076"/>
          <ac:grpSpMkLst>
            <pc:docMk/>
            <pc:sldMk cId="2831643892" sldId="274"/>
            <ac:grpSpMk id="13" creationId="{0B2B27CE-95BE-4C14-908C-231F4E07E361}"/>
          </ac:grpSpMkLst>
        </pc:grpChg>
        <pc:picChg chg="add del mod">
          <ac:chgData name="Sandra Lindblom" userId="67dc3de4-254c-4e45-b186-e3248ffbeec9" providerId="ADAL" clId="{D37C23FA-BD70-4D2D-B5A7-36EF3677A6C5}" dt="2019-10-08T09:46:13.318" v="3094" actId="931"/>
          <ac:picMkLst>
            <pc:docMk/>
            <pc:sldMk cId="2831643892" sldId="274"/>
            <ac:picMk id="6" creationId="{6A87755E-59F6-4AD9-84C1-444D674089B2}"/>
          </ac:picMkLst>
        </pc:picChg>
        <pc:picChg chg="add mod modCrop">
          <ac:chgData name="Sandra Lindblom" userId="67dc3de4-254c-4e45-b186-e3248ffbeec9" providerId="ADAL" clId="{D37C23FA-BD70-4D2D-B5A7-36EF3677A6C5}" dt="2019-10-08T09:54:27.748" v="3189" actId="164"/>
          <ac:picMkLst>
            <pc:docMk/>
            <pc:sldMk cId="2831643892" sldId="274"/>
            <ac:picMk id="9" creationId="{A063A22D-7144-4AD6-8A92-E24D64C700A8}"/>
          </ac:picMkLst>
        </pc:picChg>
        <pc:picChg chg="add mod modCrop">
          <ac:chgData name="Sandra Lindblom" userId="67dc3de4-254c-4e45-b186-e3248ffbeec9" providerId="ADAL" clId="{D37C23FA-BD70-4D2D-B5A7-36EF3677A6C5}" dt="2019-10-08T09:54:27.748" v="3189" actId="164"/>
          <ac:picMkLst>
            <pc:docMk/>
            <pc:sldMk cId="2831643892" sldId="274"/>
            <ac:picMk id="11" creationId="{D0FA4564-3DE3-43E3-B4E5-846E3DAEFFAA}"/>
          </ac:picMkLst>
        </pc:picChg>
        <pc:picChg chg="add mod modCrop">
          <ac:chgData name="Sandra Lindblom" userId="67dc3de4-254c-4e45-b186-e3248ffbeec9" providerId="ADAL" clId="{D37C23FA-BD70-4D2D-B5A7-36EF3677A6C5}" dt="2019-10-08T09:54:27.748" v="3189" actId="164"/>
          <ac:picMkLst>
            <pc:docMk/>
            <pc:sldMk cId="2831643892" sldId="274"/>
            <ac:picMk id="12" creationId="{3068C97D-EAB2-4909-B07D-77F2138E409C}"/>
          </ac:picMkLst>
        </pc:picChg>
      </pc:sldChg>
    </pc:docChg>
  </pc:docChgLst>
</pc:chgInfo>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Users\eva\OneDrive%20-%20Miljo&#776;%20o%20Avfallsbyra&#778;n%20AB\Miljo&#776;%20&amp;%20Avfallsbyra&#778;n%20Intrana&#776;t%20-%20Uppdrag%20pa&#778;ga&#778;ende\Avfall%20Sverige%20Fo&#776;rebyggande%20i%20avfallsplaner%2019116\05_Arbetsmaterial\Bearbetning%20Statistik\Sammanta&#776;llning%20per%20typomra&#778;de%20EM%2019091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sv-SE" sz="1800" b="1"/>
              <a:t>Arbetsområden i mål och åtgärder</a:t>
            </a:r>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57CB-4119-9D7D-F7AD3D4E2526}"/>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57CB-4119-9D7D-F7AD3D4E2526}"/>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57CB-4119-9D7D-F7AD3D4E2526}"/>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57CB-4119-9D7D-F7AD3D4E2526}"/>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57CB-4119-9D7D-F7AD3D4E2526}"/>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57CB-4119-9D7D-F7AD3D4E2526}"/>
              </c:ext>
            </c:extLst>
          </c:dPt>
          <c:dPt>
            <c:idx val="6"/>
            <c:bubble3D val="0"/>
            <c:spPr>
              <a:solidFill>
                <a:schemeClr val="accent1">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57CB-4119-9D7D-F7AD3D4E2526}"/>
              </c:ext>
            </c:extLst>
          </c:dPt>
          <c:dPt>
            <c:idx val="7"/>
            <c:bubble3D val="0"/>
            <c:spPr>
              <a:solidFill>
                <a:schemeClr val="accent2">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F-57CB-4119-9D7D-F7AD3D4E2526}"/>
              </c:ext>
            </c:extLst>
          </c:dPt>
          <c:dPt>
            <c:idx val="8"/>
            <c:bubble3D val="0"/>
            <c:spPr>
              <a:solidFill>
                <a:schemeClr val="accent3">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1-57CB-4119-9D7D-F7AD3D4E2526}"/>
              </c:ext>
            </c:extLst>
          </c:dPt>
          <c:dPt>
            <c:idx val="9"/>
            <c:bubble3D val="0"/>
            <c:spPr>
              <a:solidFill>
                <a:schemeClr val="accent4">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3-57CB-4119-9D7D-F7AD3D4E2526}"/>
              </c:ext>
            </c:extLst>
          </c:dPt>
          <c:dPt>
            <c:idx val="10"/>
            <c:bubble3D val="0"/>
            <c:spPr>
              <a:solidFill>
                <a:schemeClr val="accent5">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5-57CB-4119-9D7D-F7AD3D4E252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Sammanställning!$B$5:$B$15</c:f>
              <c:strCache>
                <c:ptCount val="11"/>
                <c:pt idx="0">
                  <c:v>Information och kunskap</c:v>
                </c:pt>
                <c:pt idx="1">
                  <c:v>Återanvändning</c:v>
                </c:pt>
                <c:pt idx="2">
                  <c:v>Matsvinn</c:v>
                </c:pt>
                <c:pt idx="3">
                  <c:v>Inom kommunal verksamhet</c:v>
                </c:pt>
                <c:pt idx="4">
                  <c:v>Upphandlingar, planer och policys</c:v>
                </c:pt>
                <c:pt idx="5">
                  <c:v>Nätverk och samarbete</c:v>
                </c:pt>
                <c:pt idx="6">
                  <c:v>Total avfallsmängd</c:v>
                </c:pt>
                <c:pt idx="7">
                  <c:v>Bygg- och rivningsavfall</c:v>
                </c:pt>
                <c:pt idx="8">
                  <c:v>Övrigt</c:v>
                </c:pt>
                <c:pt idx="9">
                  <c:v>Textil</c:v>
                </c:pt>
                <c:pt idx="10">
                  <c:v>Taxa</c:v>
                </c:pt>
              </c:strCache>
            </c:strRef>
          </c:cat>
          <c:val>
            <c:numRef>
              <c:f>Sammanställning!$C$5:$C$15</c:f>
              <c:numCache>
                <c:formatCode>0%</c:formatCode>
                <c:ptCount val="11"/>
                <c:pt idx="0">
                  <c:v>0.38</c:v>
                </c:pt>
                <c:pt idx="1">
                  <c:v>0.16</c:v>
                </c:pt>
                <c:pt idx="2">
                  <c:v>0.13</c:v>
                </c:pt>
                <c:pt idx="3">
                  <c:v>0.06</c:v>
                </c:pt>
                <c:pt idx="4">
                  <c:v>0.06</c:v>
                </c:pt>
                <c:pt idx="5">
                  <c:v>0.05</c:v>
                </c:pt>
                <c:pt idx="6">
                  <c:v>0.04</c:v>
                </c:pt>
                <c:pt idx="7">
                  <c:v>0.04</c:v>
                </c:pt>
                <c:pt idx="8">
                  <c:v>0.04</c:v>
                </c:pt>
                <c:pt idx="9">
                  <c:v>0.03</c:v>
                </c:pt>
                <c:pt idx="10">
                  <c:v>0.02</c:v>
                </c:pt>
              </c:numCache>
            </c:numRef>
          </c:val>
          <c:extLst xmlns:c16r2="http://schemas.microsoft.com/office/drawing/2015/06/chart">
            <c:ext xmlns:c16="http://schemas.microsoft.com/office/drawing/2014/chart" uri="{C3380CC4-5D6E-409C-BE32-E72D297353CC}">
              <c16:uniqueId val="{00000016-57CB-4119-9D7D-F7AD3D4E2526}"/>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0707485289948067"/>
          <c:y val="0.732737610811419"/>
          <c:w val="0.907571122112898"/>
          <c:h val="0.25538451802108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4623F8-B430-2046-B694-FB0FAFDB97CB}" type="datetimeFigureOut">
              <a:rPr lang="sv-SE" smtClean="0"/>
              <a:t>2019-10-14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1C78AF-77EE-8146-868A-7BEA0BB9E5F5}" type="slidenum">
              <a:rPr lang="sv-SE" smtClean="0"/>
              <a:t>‹Nr.›</a:t>
            </a:fld>
            <a:endParaRPr lang="sv-SE"/>
          </a:p>
        </p:txBody>
      </p:sp>
    </p:spTree>
    <p:extLst>
      <p:ext uri="{BB962C8B-B14F-4D97-AF65-F5344CB8AC3E}">
        <p14:creationId xmlns:p14="http://schemas.microsoft.com/office/powerpoint/2010/main" val="143129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Avfall Sverige gav 2016 ut en rapport med titeln </a:t>
            </a:r>
            <a:r>
              <a:rPr lang="sv-SE" i="1" dirty="0"/>
              <a:t>Avfallsförebyggande arbete i kommunala avfallsplaner. </a:t>
            </a:r>
          </a:p>
          <a:p>
            <a:pPr>
              <a:lnSpc>
                <a:spcPts val="3000"/>
              </a:lnSpc>
            </a:pPr>
            <a:r>
              <a:rPr lang="sv-SE" dirty="0"/>
              <a:t>Då förebyggande och återanvändning är arbetsområden av ökat intresse, där det hänt mycket på senare år, har nuvarande rapport tagits fram som en uppdatering och utveckling av den föregående. </a:t>
            </a:r>
          </a:p>
          <a:p>
            <a:pPr>
              <a:lnSpc>
                <a:spcPts val="3000"/>
              </a:lnSpc>
            </a:pPr>
            <a:r>
              <a:rPr lang="sv-SE" dirty="0"/>
              <a:t>Rapporten behandlar både förebyggande och återanvändning/återbruk.</a:t>
            </a:r>
          </a:p>
          <a:p>
            <a:endParaRPr lang="sv-SE" dirty="0"/>
          </a:p>
        </p:txBody>
      </p:sp>
      <p:sp>
        <p:nvSpPr>
          <p:cNvPr id="4" name="Platshållare för bildnummer 3"/>
          <p:cNvSpPr>
            <a:spLocks noGrp="1"/>
          </p:cNvSpPr>
          <p:nvPr>
            <p:ph type="sldNum" sz="quarter" idx="5"/>
          </p:nvPr>
        </p:nvSpPr>
        <p:spPr/>
        <p:txBody>
          <a:bodyPr/>
          <a:lstStyle/>
          <a:p>
            <a:fld id="{841C78AF-77EE-8146-868A-7BEA0BB9E5F5}" type="slidenum">
              <a:rPr lang="sv-SE" smtClean="0"/>
              <a:t>3</a:t>
            </a:fld>
            <a:endParaRPr lang="sv-SE"/>
          </a:p>
        </p:txBody>
      </p:sp>
    </p:spTree>
    <p:extLst>
      <p:ext uri="{BB962C8B-B14F-4D97-AF65-F5344CB8AC3E}">
        <p14:creationId xmlns:p14="http://schemas.microsoft.com/office/powerpoint/2010/main" val="2707450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Syftet med rapporten är i grunden detsamma som 2016: att tillhandahålla ett </a:t>
            </a:r>
            <a:r>
              <a:rPr lang="sv-SE" b="1" dirty="0"/>
              <a:t>stöd i hur avfallsförebyggande och återanvändning kan lyftas i de kommunala avfallsplanerna</a:t>
            </a:r>
            <a:r>
              <a:rPr lang="sv-SE" dirty="0"/>
              <a:t>.</a:t>
            </a:r>
            <a:r>
              <a:rPr lang="sv-SE" b="1" dirty="0"/>
              <a:t> </a:t>
            </a:r>
          </a:p>
          <a:p>
            <a:pPr>
              <a:lnSpc>
                <a:spcPts val="3000"/>
              </a:lnSpc>
            </a:pPr>
            <a:r>
              <a:rPr lang="sv-SE" dirty="0"/>
              <a:t>Målgruppen är alla som på olika sätt arbetar med avfallsplanering. Rapporten är tänkt att ge stöd i såväl vilka </a:t>
            </a:r>
            <a:r>
              <a:rPr lang="sv-SE" b="1" dirty="0"/>
              <a:t>lagkrav</a:t>
            </a:r>
            <a:r>
              <a:rPr lang="sv-SE" dirty="0"/>
              <a:t> som gäller på området som att ge </a:t>
            </a:r>
            <a:r>
              <a:rPr lang="sv-SE" b="1" dirty="0"/>
              <a:t>konkreta tips på målformuleringar och åtgärder</a:t>
            </a:r>
            <a:r>
              <a:rPr lang="sv-SE" dirty="0"/>
              <a:t>, baserat på erfarenheter från andra kommuner.</a:t>
            </a:r>
          </a:p>
          <a:p>
            <a:endParaRPr lang="sv-SE" dirty="0"/>
          </a:p>
        </p:txBody>
      </p:sp>
      <p:sp>
        <p:nvSpPr>
          <p:cNvPr id="4" name="Platshållare för bildnummer 3"/>
          <p:cNvSpPr>
            <a:spLocks noGrp="1"/>
          </p:cNvSpPr>
          <p:nvPr>
            <p:ph type="sldNum" sz="quarter" idx="5"/>
          </p:nvPr>
        </p:nvSpPr>
        <p:spPr/>
        <p:txBody>
          <a:bodyPr/>
          <a:lstStyle/>
          <a:p>
            <a:fld id="{841C78AF-77EE-8146-868A-7BEA0BB9E5F5}" type="slidenum">
              <a:rPr lang="sv-SE" smtClean="0"/>
              <a:t>4</a:t>
            </a:fld>
            <a:endParaRPr lang="sv-SE"/>
          </a:p>
        </p:txBody>
      </p:sp>
    </p:spTree>
    <p:extLst>
      <p:ext uri="{BB962C8B-B14F-4D97-AF65-F5344CB8AC3E}">
        <p14:creationId xmlns:p14="http://schemas.microsoft.com/office/powerpoint/2010/main" val="881378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Juridiskt finns inga hinder att sätta mål och åtgärder för förebyggande av avfall och återanvändning i avfallsplanen. </a:t>
            </a:r>
          </a:p>
          <a:p>
            <a:pPr>
              <a:lnSpc>
                <a:spcPts val="3000"/>
              </a:lnSpc>
            </a:pPr>
            <a:r>
              <a:rPr lang="sv-SE" dirty="0"/>
              <a:t>Taxan får i dagsläget inte användas till förebyggande, men däremot till förberedelse för återbruk. Exempel på förberedelse för återbruk är reparationer, rengöring och att göra om produkter så att de får ett nytt användningsområde (s.k. </a:t>
            </a:r>
            <a:r>
              <a:rPr lang="sv-SE" dirty="0" err="1"/>
              <a:t>upcycling</a:t>
            </a:r>
            <a:r>
              <a:rPr lang="sv-SE" dirty="0"/>
              <a:t> eller </a:t>
            </a:r>
            <a:r>
              <a:rPr lang="sv-SE" dirty="0" err="1"/>
              <a:t>redesign</a:t>
            </a:r>
            <a:r>
              <a:rPr lang="sv-SE" dirty="0"/>
              <a:t>).</a:t>
            </a:r>
          </a:p>
          <a:p>
            <a:endParaRPr lang="sv-SE" dirty="0"/>
          </a:p>
        </p:txBody>
      </p:sp>
      <p:sp>
        <p:nvSpPr>
          <p:cNvPr id="4" name="Platshållare för bildnummer 3"/>
          <p:cNvSpPr>
            <a:spLocks noGrp="1"/>
          </p:cNvSpPr>
          <p:nvPr>
            <p:ph type="sldNum" sz="quarter" idx="5"/>
          </p:nvPr>
        </p:nvSpPr>
        <p:spPr/>
        <p:txBody>
          <a:bodyPr/>
          <a:lstStyle/>
          <a:p>
            <a:fld id="{841C78AF-77EE-8146-868A-7BEA0BB9E5F5}" type="slidenum">
              <a:rPr lang="sv-SE" smtClean="0"/>
              <a:t>5</a:t>
            </a:fld>
            <a:endParaRPr lang="sv-SE"/>
          </a:p>
        </p:txBody>
      </p:sp>
    </p:spTree>
    <p:extLst>
      <p:ext uri="{BB962C8B-B14F-4D97-AF65-F5344CB8AC3E}">
        <p14:creationId xmlns:p14="http://schemas.microsoft.com/office/powerpoint/2010/main" val="1617090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För arbetet med avfallsförebyggande behöver andra aktörer än avfallsorganisationen involveras, eftersom avfallstaxan inte ska användas för förebyggande åtgärder, det måste finansieras med andra medel, och frågorna handlar om konsumtion, produktion och distribution, snarare än avfall.</a:t>
            </a:r>
          </a:p>
          <a:p>
            <a:endParaRPr lang="sv-SE" dirty="0"/>
          </a:p>
        </p:txBody>
      </p:sp>
      <p:sp>
        <p:nvSpPr>
          <p:cNvPr id="4" name="Platshållare för bildnummer 3"/>
          <p:cNvSpPr>
            <a:spLocks noGrp="1"/>
          </p:cNvSpPr>
          <p:nvPr>
            <p:ph type="sldNum" sz="quarter" idx="5"/>
          </p:nvPr>
        </p:nvSpPr>
        <p:spPr/>
        <p:txBody>
          <a:bodyPr/>
          <a:lstStyle/>
          <a:p>
            <a:fld id="{841C78AF-77EE-8146-868A-7BEA0BB9E5F5}" type="slidenum">
              <a:rPr lang="sv-SE" smtClean="0"/>
              <a:t>6</a:t>
            </a:fld>
            <a:endParaRPr lang="sv-SE"/>
          </a:p>
        </p:txBody>
      </p:sp>
    </p:spTree>
    <p:extLst>
      <p:ext uri="{BB962C8B-B14F-4D97-AF65-F5344CB8AC3E}">
        <p14:creationId xmlns:p14="http://schemas.microsoft.com/office/powerpoint/2010/main" val="1265045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De områden som är vanligast att arbeta med i avfallsplanerna är </a:t>
            </a:r>
          </a:p>
          <a:p>
            <a:pPr marL="342900" indent="-342900">
              <a:lnSpc>
                <a:spcPct val="100000"/>
              </a:lnSpc>
              <a:buFont typeface="Arial" panose="020B0604020202020204" pitchFamily="34" charset="0"/>
              <a:buChar char="•"/>
            </a:pPr>
            <a:r>
              <a:rPr lang="sv-SE" dirty="0"/>
              <a:t>information</a:t>
            </a:r>
          </a:p>
          <a:p>
            <a:pPr marL="342900" indent="-342900">
              <a:lnSpc>
                <a:spcPct val="100000"/>
              </a:lnSpc>
              <a:buFont typeface="Arial" panose="020B0604020202020204" pitchFamily="34" charset="0"/>
              <a:buChar char="•"/>
            </a:pPr>
            <a:r>
              <a:rPr lang="sv-SE" dirty="0"/>
              <a:t>återbruk </a:t>
            </a:r>
          </a:p>
          <a:p>
            <a:pPr marL="342900" indent="-342900">
              <a:lnSpc>
                <a:spcPct val="100000"/>
              </a:lnSpc>
              <a:buFont typeface="Arial" panose="020B0604020202020204" pitchFamily="34" charset="0"/>
              <a:buChar char="•"/>
            </a:pPr>
            <a:r>
              <a:rPr lang="sv-SE" dirty="0"/>
              <a:t>matsvinn</a:t>
            </a:r>
          </a:p>
          <a:p>
            <a:pPr>
              <a:lnSpc>
                <a:spcPts val="3000"/>
              </a:lnSpc>
            </a:pPr>
            <a:r>
              <a:rPr lang="sv-SE" dirty="0"/>
              <a:t>Mål och åtgärder är ofta vagt formulerade i avfallsplanerna och ibland inte alls mätbara. Det kan bero på att förebyggande och återbruk är relativt nya arbetsområden.</a:t>
            </a:r>
          </a:p>
        </p:txBody>
      </p:sp>
      <p:sp>
        <p:nvSpPr>
          <p:cNvPr id="4" name="Platshållare för bildnummer 3"/>
          <p:cNvSpPr>
            <a:spLocks noGrp="1"/>
          </p:cNvSpPr>
          <p:nvPr>
            <p:ph type="sldNum" sz="quarter" idx="5"/>
          </p:nvPr>
        </p:nvSpPr>
        <p:spPr/>
        <p:txBody>
          <a:bodyPr/>
          <a:lstStyle/>
          <a:p>
            <a:fld id="{841C78AF-77EE-8146-868A-7BEA0BB9E5F5}" type="slidenum">
              <a:rPr lang="sv-SE" smtClean="0"/>
              <a:t>7</a:t>
            </a:fld>
            <a:endParaRPr lang="sv-SE"/>
          </a:p>
        </p:txBody>
      </p:sp>
    </p:spTree>
    <p:extLst>
      <p:ext uri="{BB962C8B-B14F-4D97-AF65-F5344CB8AC3E}">
        <p14:creationId xmlns:p14="http://schemas.microsoft.com/office/powerpoint/2010/main" val="3342668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Låt arbetet med att ta fram en avfallsplan få vara en lång process. </a:t>
            </a:r>
          </a:p>
          <a:p>
            <a:pPr>
              <a:lnSpc>
                <a:spcPts val="3000"/>
              </a:lnSpc>
            </a:pPr>
            <a:r>
              <a:rPr lang="sv-SE" dirty="0"/>
              <a:t>Låt de som senare ska genomföra åtgärderna vara med i framtagandet av mål och handlingsplan. </a:t>
            </a:r>
          </a:p>
          <a:p>
            <a:pPr>
              <a:lnSpc>
                <a:spcPts val="3000"/>
              </a:lnSpc>
            </a:pPr>
            <a:r>
              <a:rPr lang="sv-SE" dirty="0"/>
              <a:t>Genomför utredningar av olika slag </a:t>
            </a:r>
            <a:r>
              <a:rPr lang="sv-SE" i="1" dirty="0"/>
              <a:t>innan </a:t>
            </a:r>
            <a:r>
              <a:rPr lang="sv-SE" dirty="0"/>
              <a:t>planprocessen startar så att de istället kan utgöra grund för målformuleringen.</a:t>
            </a:r>
          </a:p>
          <a:p>
            <a:endParaRPr lang="sv-SE" dirty="0"/>
          </a:p>
        </p:txBody>
      </p:sp>
      <p:sp>
        <p:nvSpPr>
          <p:cNvPr id="4" name="Platshållare för bildnummer 3"/>
          <p:cNvSpPr>
            <a:spLocks noGrp="1"/>
          </p:cNvSpPr>
          <p:nvPr>
            <p:ph type="sldNum" sz="quarter" idx="5"/>
          </p:nvPr>
        </p:nvSpPr>
        <p:spPr/>
        <p:txBody>
          <a:bodyPr/>
          <a:lstStyle/>
          <a:p>
            <a:fld id="{841C78AF-77EE-8146-868A-7BEA0BB9E5F5}" type="slidenum">
              <a:rPr lang="sv-SE" smtClean="0"/>
              <a:t>8</a:t>
            </a:fld>
            <a:endParaRPr lang="sv-SE"/>
          </a:p>
        </p:txBody>
      </p:sp>
    </p:spTree>
    <p:extLst>
      <p:ext uri="{BB962C8B-B14F-4D97-AF65-F5344CB8AC3E}">
        <p14:creationId xmlns:p14="http://schemas.microsoft.com/office/powerpoint/2010/main" val="178233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Fundera över vilket problem som ska lösas i just er kommun/region, innan ni formulerar mål och åtgärder.</a:t>
            </a:r>
          </a:p>
          <a:p>
            <a:pPr>
              <a:lnSpc>
                <a:spcPts val="3000"/>
              </a:lnSpc>
            </a:pPr>
            <a:r>
              <a:rPr lang="sv-SE" dirty="0"/>
              <a:t>Mål och åtgärder bör sedan formuleras så att </a:t>
            </a:r>
          </a:p>
          <a:p>
            <a:pPr marL="342900" indent="-342900">
              <a:lnSpc>
                <a:spcPts val="3000"/>
              </a:lnSpc>
              <a:buFont typeface="Arial" panose="020B0604020202020204" pitchFamily="34" charset="0"/>
              <a:buChar char="•"/>
            </a:pPr>
            <a:r>
              <a:rPr lang="sv-SE" i="1" dirty="0"/>
              <a:t>målen</a:t>
            </a:r>
            <a:r>
              <a:rPr lang="sv-SE" dirty="0"/>
              <a:t> är något som ska </a:t>
            </a:r>
            <a:r>
              <a:rPr lang="sv-SE" i="1" dirty="0"/>
              <a:t>uppnås</a:t>
            </a:r>
          </a:p>
          <a:p>
            <a:pPr marL="342900" indent="-342900">
              <a:lnSpc>
                <a:spcPts val="3000"/>
              </a:lnSpc>
              <a:buFont typeface="Arial" panose="020B0604020202020204" pitchFamily="34" charset="0"/>
              <a:buChar char="•"/>
            </a:pPr>
            <a:r>
              <a:rPr lang="sv-SE" i="1" dirty="0"/>
              <a:t>åtgärderna </a:t>
            </a:r>
            <a:r>
              <a:rPr lang="sv-SE" dirty="0"/>
              <a:t>är det som ska </a:t>
            </a:r>
            <a:r>
              <a:rPr lang="sv-SE" i="1" dirty="0"/>
              <a:t>göras </a:t>
            </a:r>
            <a:r>
              <a:rPr lang="sv-SE" dirty="0"/>
              <a:t>för att uppnå målen.</a:t>
            </a:r>
          </a:p>
          <a:p>
            <a:pPr>
              <a:lnSpc>
                <a:spcPts val="3000"/>
              </a:lnSpc>
            </a:pPr>
            <a:r>
              <a:rPr lang="sv-SE" dirty="0"/>
              <a:t>Båda bör vara specifika, mätbara på något sätt, accepterade, realistiska och tidsatta (SMART).</a:t>
            </a:r>
          </a:p>
          <a:p>
            <a:endParaRPr lang="sv-SE" dirty="0"/>
          </a:p>
        </p:txBody>
      </p:sp>
      <p:sp>
        <p:nvSpPr>
          <p:cNvPr id="4" name="Platshållare för bildnummer 3"/>
          <p:cNvSpPr>
            <a:spLocks noGrp="1"/>
          </p:cNvSpPr>
          <p:nvPr>
            <p:ph type="sldNum" sz="quarter" idx="5"/>
          </p:nvPr>
        </p:nvSpPr>
        <p:spPr/>
        <p:txBody>
          <a:bodyPr/>
          <a:lstStyle/>
          <a:p>
            <a:fld id="{841C78AF-77EE-8146-868A-7BEA0BB9E5F5}" type="slidenum">
              <a:rPr lang="sv-SE" smtClean="0"/>
              <a:t>9</a:t>
            </a:fld>
            <a:endParaRPr lang="sv-SE"/>
          </a:p>
        </p:txBody>
      </p:sp>
    </p:spTree>
    <p:extLst>
      <p:ext uri="{BB962C8B-B14F-4D97-AF65-F5344CB8AC3E}">
        <p14:creationId xmlns:p14="http://schemas.microsoft.com/office/powerpoint/2010/main" val="101992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3000"/>
              </a:lnSpc>
            </a:pPr>
            <a:r>
              <a:rPr lang="sv-SE" dirty="0"/>
              <a:t>Avfallsplanen är hela kommunens dokument – arbetet med den är ett mycket bra verktyg för att involvera andra förvaltningar och enheter. </a:t>
            </a:r>
          </a:p>
          <a:p>
            <a:pPr>
              <a:lnSpc>
                <a:spcPts val="3000"/>
              </a:lnSpc>
            </a:pPr>
            <a:r>
              <a:rPr lang="sv-SE" dirty="0"/>
              <a:t>Det är också viktigt att engagera aktörer utanför kommunen. Dels etablerade secondhand-aktörer, men gärna även näringslivet, då detta skapar helt nya möjligheter att nå resultat.</a:t>
            </a:r>
          </a:p>
          <a:p>
            <a:endParaRPr lang="sv-SE" dirty="0"/>
          </a:p>
        </p:txBody>
      </p:sp>
      <p:sp>
        <p:nvSpPr>
          <p:cNvPr id="4" name="Platshållare för bildnummer 3"/>
          <p:cNvSpPr>
            <a:spLocks noGrp="1"/>
          </p:cNvSpPr>
          <p:nvPr>
            <p:ph type="sldNum" sz="quarter" idx="5"/>
          </p:nvPr>
        </p:nvSpPr>
        <p:spPr/>
        <p:txBody>
          <a:bodyPr/>
          <a:lstStyle/>
          <a:p>
            <a:fld id="{841C78AF-77EE-8146-868A-7BEA0BB9E5F5}" type="slidenum">
              <a:rPr lang="sv-SE" smtClean="0"/>
              <a:t>10</a:t>
            </a:fld>
            <a:endParaRPr lang="sv-SE"/>
          </a:p>
        </p:txBody>
      </p:sp>
    </p:spTree>
    <p:extLst>
      <p:ext uri="{BB962C8B-B14F-4D97-AF65-F5344CB8AC3E}">
        <p14:creationId xmlns:p14="http://schemas.microsoft.com/office/powerpoint/2010/main" val="977701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örstasida">
    <p:bg>
      <p:bgPr>
        <a:solidFill>
          <a:schemeClr val="tx2"/>
        </a:solidFill>
        <a:effectLst/>
      </p:bgPr>
    </p:bg>
    <p:spTree>
      <p:nvGrpSpPr>
        <p:cNvPr id="1" name=""/>
        <p:cNvGrpSpPr/>
        <p:nvPr/>
      </p:nvGrpSpPr>
      <p:grpSpPr>
        <a:xfrm>
          <a:off x="0" y="0"/>
          <a:ext cx="0" cy="0"/>
          <a:chOff x="0" y="0"/>
          <a:chExt cx="0" cy="0"/>
        </a:xfrm>
      </p:grpSpPr>
      <p:pic>
        <p:nvPicPr>
          <p:cNvPr id="5" name="Picture 4" descr="log_vit_sta.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2296" y="3578111"/>
            <a:ext cx="4067408" cy="1840394"/>
          </a:xfrm>
          <a:prstGeom prst="rect">
            <a:avLst/>
          </a:prstGeom>
        </p:spPr>
      </p:pic>
      <p:sp>
        <p:nvSpPr>
          <p:cNvPr id="6" name="Underrubrik 2"/>
          <p:cNvSpPr>
            <a:spLocks noGrp="1"/>
          </p:cNvSpPr>
          <p:nvPr>
            <p:ph type="subTitle" idx="1" hasCustomPrompt="1"/>
          </p:nvPr>
        </p:nvSpPr>
        <p:spPr>
          <a:xfrm>
            <a:off x="1524000" y="2113755"/>
            <a:ext cx="9144000" cy="584371"/>
          </a:xfrm>
        </p:spPr>
        <p:txBody>
          <a:bodyPr>
            <a:normAutofit/>
          </a:bodyPr>
          <a:lstStyle>
            <a:lvl1pPr marL="0" indent="0" algn="ctr">
              <a:buNone/>
              <a:defRPr sz="20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Presentatör och datum</a:t>
            </a:r>
          </a:p>
        </p:txBody>
      </p:sp>
      <p:sp>
        <p:nvSpPr>
          <p:cNvPr id="9" name="Rubrik 6"/>
          <p:cNvSpPr>
            <a:spLocks noGrp="1"/>
          </p:cNvSpPr>
          <p:nvPr>
            <p:ph type="title" hasCustomPrompt="1"/>
          </p:nvPr>
        </p:nvSpPr>
        <p:spPr>
          <a:xfrm>
            <a:off x="838200" y="1275328"/>
            <a:ext cx="10515600" cy="684101"/>
          </a:xfrm>
        </p:spPr>
        <p:txBody>
          <a:bodyPr/>
          <a:lstStyle>
            <a:lvl1pPr algn="ctr">
              <a:defRPr>
                <a:solidFill>
                  <a:schemeClr val="bg1"/>
                </a:solidFill>
              </a:defRPr>
            </a:lvl1pPr>
          </a:lstStyle>
          <a:p>
            <a:r>
              <a:rPr lang="sv-SE" dirty="0"/>
              <a:t>PRESENTATIONS RUBRIK</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å grundsida">
    <p:bg>
      <p:bgPr>
        <a:solidFill>
          <a:srgbClr val="555653"/>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7008123"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lstStyle>
            <a:lvl1pPr>
              <a:defRPr>
                <a:solidFill>
                  <a:schemeClr val="bg1"/>
                </a:solidFill>
              </a:defRPr>
            </a:lvl1pPr>
          </a:lstStyle>
          <a:p>
            <a:r>
              <a:rPr lang="sv-SE"/>
              <a:t>Dra bilden till platshållaren eller klicka på ikonen för att lägga till den</a:t>
            </a:r>
            <a:endParaRPr lang="sv-SE" dirty="0"/>
          </a:p>
        </p:txBody>
      </p:sp>
      <p:pic>
        <p:nvPicPr>
          <p:cNvPr id="6" name="Picture 7" descr="logv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lbild bak grundsida">
    <p:bg>
      <p:bgPr>
        <a:solidFill>
          <a:schemeClr val="bg1"/>
        </a:solidFill>
        <a:effectLst/>
      </p:bgPr>
    </p:bg>
    <p:spTree>
      <p:nvGrpSpPr>
        <p:cNvPr id="1" name=""/>
        <p:cNvGrpSpPr/>
        <p:nvPr/>
      </p:nvGrpSpPr>
      <p:grpSpPr>
        <a:xfrm>
          <a:off x="0" y="0"/>
          <a:ext cx="0" cy="0"/>
          <a:chOff x="0" y="0"/>
          <a:chExt cx="0" cy="0"/>
        </a:xfrm>
      </p:grpSpPr>
      <p:sp>
        <p:nvSpPr>
          <p:cNvPr id="4" name="Platshållare för bild 3"/>
          <p:cNvSpPr>
            <a:spLocks noGrp="1"/>
          </p:cNvSpPr>
          <p:nvPr>
            <p:ph type="pic" sz="quarter" idx="12"/>
          </p:nvPr>
        </p:nvSpPr>
        <p:spPr>
          <a:xfrm>
            <a:off x="0" y="0"/>
            <a:ext cx="12192000" cy="6858000"/>
          </a:xfrm>
        </p:spPr>
        <p:txBody>
          <a:bodyPr/>
          <a:lstStyle/>
          <a:p>
            <a:r>
              <a:rPr lang="sv-SE"/>
              <a:t>Dra bilden till platshållaren eller klicka på ikonen för att lägga till den</a:t>
            </a:r>
          </a:p>
        </p:txBody>
      </p:sp>
      <p:pic>
        <p:nvPicPr>
          <p:cNvPr id="6" name="Picture 7" descr="logvit.png"/>
          <p:cNvPicPr>
            <a:picLocks noChangeAspect="1"/>
          </p:cNvPicPr>
          <p:nvPr userDrawn="1"/>
        </p:nvPicPr>
        <p:blipFill>
          <a:blip r:embed="rId2" cstate="screen">
            <a:alphaModFix amt="99000"/>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
        <p:nvSpPr>
          <p:cNvPr id="2" name="Rubrik 1"/>
          <p:cNvSpPr>
            <a:spLocks noGrp="1"/>
          </p:cNvSpPr>
          <p:nvPr>
            <p:ph type="title" hasCustomPrompt="1"/>
          </p:nvPr>
        </p:nvSpPr>
        <p:spPr>
          <a:xfrm>
            <a:off x="507234" y="512763"/>
            <a:ext cx="11168829"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11160126"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stasida">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1524000" y="4913963"/>
            <a:ext cx="9144000" cy="1527658"/>
          </a:xfrm>
        </p:spPr>
        <p:txBody>
          <a:bodyPr>
            <a:normAutofit/>
          </a:bodyPr>
          <a:lstStyle>
            <a:lvl1pPr marL="0" indent="0" algn="ctr">
              <a:buNone/>
              <a:defRPr sz="20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Förnamn Efternamn</a:t>
            </a:r>
            <a:br>
              <a:rPr lang="sv-SE" dirty="0"/>
            </a:br>
            <a:r>
              <a:rPr lang="sv-SE" dirty="0" err="1"/>
              <a:t>Mobilnr</a:t>
            </a:r>
            <a:r>
              <a:rPr lang="sv-SE" dirty="0"/>
              <a:t>, </a:t>
            </a:r>
            <a:r>
              <a:rPr lang="sv-SE" dirty="0" err="1"/>
              <a:t>Telefonnr</a:t>
            </a:r>
            <a:r>
              <a:rPr lang="sv-SE" dirty="0"/>
              <a:t>, e-postadress</a:t>
            </a:r>
            <a:br>
              <a:rPr lang="sv-SE" dirty="0"/>
            </a:br>
            <a:r>
              <a:rPr lang="sv-SE" dirty="0" err="1"/>
              <a:t>avfallsverige.se</a:t>
            </a:r>
            <a:endParaRPr lang="sv-SE" dirty="0"/>
          </a:p>
        </p:txBody>
      </p:sp>
      <p:pic>
        <p:nvPicPr>
          <p:cNvPr id="5" name="Picture 2" descr="log_green_sta.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553597" y="1444510"/>
            <a:ext cx="5084778" cy="2300175"/>
          </a:xfrm>
          <a:prstGeom prst="rect">
            <a:avLst/>
          </a:prstGeom>
        </p:spPr>
      </p:pic>
      <p:sp>
        <p:nvSpPr>
          <p:cNvPr id="6" name="textruta 5"/>
          <p:cNvSpPr txBox="1"/>
          <p:nvPr userDrawn="1"/>
        </p:nvSpPr>
        <p:spPr>
          <a:xfrm>
            <a:off x="5206524" y="4329592"/>
            <a:ext cx="1778924" cy="523220"/>
          </a:xfrm>
          <a:prstGeom prst="rect">
            <a:avLst/>
          </a:prstGeom>
          <a:noFill/>
        </p:spPr>
        <p:txBody>
          <a:bodyPr wrap="square" rtlCol="0">
            <a:spAutoFit/>
          </a:bodyPr>
          <a:lstStyle/>
          <a:p>
            <a:pPr algn="ctr"/>
            <a:r>
              <a:rPr lang="sv-SE" sz="2800" b="1" dirty="0">
                <a:solidFill>
                  <a:schemeClr val="bg2"/>
                </a:solidFill>
              </a:rPr>
              <a:t>TACK!</a:t>
            </a:r>
            <a:endParaRPr lang="sv-SE" sz="2400" b="1" dirty="0">
              <a:solidFill>
                <a:schemeClr val="bg2"/>
              </a:solidFill>
            </a:endParaRPr>
          </a:p>
        </p:txBody>
      </p:sp>
    </p:spTree>
    <p:extLst>
      <p:ext uri="{BB962C8B-B14F-4D97-AF65-F5344CB8AC3E}">
        <p14:creationId xmlns:p14="http://schemas.microsoft.com/office/powerpoint/2010/main" val="1982089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istasida">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1524000" y="4913963"/>
            <a:ext cx="9144000" cy="1527658"/>
          </a:xfrm>
        </p:spPr>
        <p:txBody>
          <a:bodyPr>
            <a:normAutofit/>
          </a:bodyPr>
          <a:lstStyle>
            <a:lvl1pPr marL="0" indent="0" algn="ctr">
              <a:buNone/>
              <a:defRPr sz="20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Förnamn Efternamn</a:t>
            </a:r>
            <a:br>
              <a:rPr lang="sv-SE" dirty="0"/>
            </a:br>
            <a:r>
              <a:rPr lang="sv-SE" dirty="0" err="1"/>
              <a:t>Mobilnr</a:t>
            </a:r>
            <a:r>
              <a:rPr lang="sv-SE" dirty="0"/>
              <a:t>, </a:t>
            </a:r>
            <a:r>
              <a:rPr lang="sv-SE" dirty="0" err="1"/>
              <a:t>Telefonnr</a:t>
            </a:r>
            <a:r>
              <a:rPr lang="sv-SE" dirty="0"/>
              <a:t>, e-postadress</a:t>
            </a:r>
            <a:br>
              <a:rPr lang="sv-SE" dirty="0"/>
            </a:br>
            <a:r>
              <a:rPr lang="sv-SE" dirty="0" err="1"/>
              <a:t>avfallsverige.se</a:t>
            </a:r>
            <a:endParaRPr lang="sv-SE" dirty="0"/>
          </a:p>
        </p:txBody>
      </p:sp>
      <p:pic>
        <p:nvPicPr>
          <p:cNvPr id="5" name="Picture 2" descr="log_green_sta.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553597" y="1444510"/>
            <a:ext cx="5084778" cy="2300175"/>
          </a:xfrm>
          <a:prstGeom prst="rect">
            <a:avLst/>
          </a:prstGeom>
        </p:spPr>
      </p:pic>
      <p:sp>
        <p:nvSpPr>
          <p:cNvPr id="6" name="textruta 5"/>
          <p:cNvSpPr txBox="1"/>
          <p:nvPr userDrawn="1"/>
        </p:nvSpPr>
        <p:spPr>
          <a:xfrm>
            <a:off x="4645680" y="4329592"/>
            <a:ext cx="2900612" cy="523220"/>
          </a:xfrm>
          <a:prstGeom prst="rect">
            <a:avLst/>
          </a:prstGeom>
          <a:noFill/>
        </p:spPr>
        <p:txBody>
          <a:bodyPr wrap="square" rtlCol="0">
            <a:spAutoFit/>
          </a:bodyPr>
          <a:lstStyle/>
          <a:p>
            <a:pPr algn="ctr"/>
            <a:r>
              <a:rPr lang="sv-SE" sz="2800" b="1" dirty="0">
                <a:solidFill>
                  <a:schemeClr val="bg2"/>
                </a:solidFill>
              </a:rPr>
              <a:t>THANK YOU</a:t>
            </a:r>
            <a:endParaRPr lang="sv-SE" sz="2400" b="1" dirty="0">
              <a:solidFill>
                <a:schemeClr val="bg2"/>
              </a:solidFill>
            </a:endParaRPr>
          </a:p>
        </p:txBody>
      </p:sp>
    </p:spTree>
    <p:extLst>
      <p:ext uri="{BB962C8B-B14F-4D97-AF65-F5344CB8AC3E}">
        <p14:creationId xmlns:p14="http://schemas.microsoft.com/office/powerpoint/2010/main" val="1811005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ternativ Förstasida">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1524000" y="2113755"/>
            <a:ext cx="9144000" cy="584371"/>
          </a:xfrm>
        </p:spPr>
        <p:txBody>
          <a:bodyPr>
            <a:normAutofit/>
          </a:bodyPr>
          <a:lstStyle>
            <a:lvl1pPr marL="0" indent="0" algn="ctr">
              <a:buNone/>
              <a:defRPr sz="20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Presentatör och datum</a:t>
            </a:r>
          </a:p>
        </p:txBody>
      </p:sp>
      <p:sp>
        <p:nvSpPr>
          <p:cNvPr id="7" name="Rubrik 6"/>
          <p:cNvSpPr>
            <a:spLocks noGrp="1"/>
          </p:cNvSpPr>
          <p:nvPr>
            <p:ph type="title" hasCustomPrompt="1"/>
          </p:nvPr>
        </p:nvSpPr>
        <p:spPr>
          <a:xfrm>
            <a:off x="838200" y="1275328"/>
            <a:ext cx="10515600" cy="684101"/>
          </a:xfrm>
        </p:spPr>
        <p:txBody>
          <a:bodyPr/>
          <a:lstStyle>
            <a:lvl1pPr algn="ctr">
              <a:defRPr>
                <a:solidFill>
                  <a:schemeClr val="bg2"/>
                </a:solidFill>
              </a:defRPr>
            </a:lvl1pPr>
          </a:lstStyle>
          <a:p>
            <a:r>
              <a:rPr lang="sv-SE" dirty="0"/>
              <a:t>PRESENTATIONS RUBRIK</a:t>
            </a:r>
          </a:p>
        </p:txBody>
      </p:sp>
      <p:pic>
        <p:nvPicPr>
          <p:cNvPr id="8" name="Picture 2" descr="log_green_sta.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5225" y="3578111"/>
            <a:ext cx="4068384" cy="1840394"/>
          </a:xfrm>
          <a:prstGeom prst="rect">
            <a:avLst/>
          </a:prstGeom>
        </p:spPr>
      </p:pic>
    </p:spTree>
    <p:extLst>
      <p:ext uri="{BB962C8B-B14F-4D97-AF65-F5344CB8AC3E}">
        <p14:creationId xmlns:p14="http://schemas.microsoft.com/office/powerpoint/2010/main" val="173623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t grundsid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tx2"/>
                </a:solidFill>
              </a:defRPr>
            </a:lvl1pPr>
          </a:lstStyle>
          <a:p>
            <a:r>
              <a:rPr lang="sv-SE" dirty="0"/>
              <a:t>Rubrik</a:t>
            </a:r>
          </a:p>
        </p:txBody>
      </p:sp>
      <p:pic>
        <p:nvPicPr>
          <p:cNvPr id="5" name="Picture 4" descr="log_green_ligg.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158"/>
          </a:xfrm>
          <a:prstGeom prst="rect">
            <a:avLst/>
          </a:prstGeom>
        </p:spPr>
      </p:pic>
      <p:sp>
        <p:nvSpPr>
          <p:cNvPr id="13" name="Platshållare för text 12"/>
          <p:cNvSpPr>
            <a:spLocks noGrp="1"/>
          </p:cNvSpPr>
          <p:nvPr>
            <p:ph type="body" sz="quarter" idx="11"/>
          </p:nvPr>
        </p:nvSpPr>
        <p:spPr>
          <a:xfrm>
            <a:off x="515937" y="1397530"/>
            <a:ext cx="7008123" cy="4258203"/>
          </a:xfrm>
        </p:spPr>
        <p:txBody>
          <a:bodyPr>
            <a:normAutofit/>
          </a:bodyPr>
          <a:lstStyle>
            <a:lvl1pPr>
              <a:defRPr sz="2000">
                <a:solidFill>
                  <a:schemeClr val="tx2"/>
                </a:solidFill>
              </a:defRPr>
            </a:lvl1pPr>
            <a:lvl2pPr>
              <a:defRPr sz="2000">
                <a:solidFill>
                  <a:schemeClr val="tx2"/>
                </a:solidFill>
              </a:defRPr>
            </a:lvl2pPr>
            <a:lvl3pPr>
              <a:defRPr sz="2000">
                <a:solidFill>
                  <a:schemeClr val="tx2"/>
                </a:solidFill>
              </a:defRPr>
            </a:lvl3pPr>
            <a:lvl4pPr>
              <a:defRPr sz="2000">
                <a:solidFill>
                  <a:schemeClr val="tx2"/>
                </a:solidFill>
              </a:defRPr>
            </a:lvl4pPr>
            <a:lvl5pPr>
              <a:defRPr sz="2000">
                <a:solidFill>
                  <a:schemeClr val="tx2"/>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normAutofit/>
          </a:bodyPr>
          <a:lstStyle>
            <a:lvl1pPr>
              <a:defRPr sz="2000"/>
            </a:lvl1pPr>
          </a:lstStyle>
          <a:p>
            <a:r>
              <a:rPr lang="sv-SE"/>
              <a:t>Dra bilden till platshållaren eller klicka på ikonen för att lägga till den</a:t>
            </a:r>
            <a:endParaRPr lang="sv-SE" dirty="0"/>
          </a:p>
        </p:txBody>
      </p:sp>
    </p:spTree>
    <p:extLst>
      <p:ext uri="{BB962C8B-B14F-4D97-AF65-F5344CB8AC3E}">
        <p14:creationId xmlns:p14="http://schemas.microsoft.com/office/powerpoint/2010/main" val="669415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ön grundsida">
    <p:bg>
      <p:bgPr>
        <a:solidFill>
          <a:schemeClr val="tx2"/>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7008123"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lstStyle>
            <a:lvl1pPr>
              <a:defRPr>
                <a:solidFill>
                  <a:schemeClr val="bg1"/>
                </a:solidFill>
              </a:defRPr>
            </a:lvl1pPr>
          </a:lstStyle>
          <a:p>
            <a:r>
              <a:rPr lang="sv-SE"/>
              <a:t>Dra bilden till platshållaren eller klicka på ikonen för att lägga till den</a:t>
            </a:r>
            <a:endParaRPr lang="sv-SE" dirty="0"/>
          </a:p>
        </p:txBody>
      </p:sp>
      <p:pic>
        <p:nvPicPr>
          <p:cNvPr id="6" name="Picture 7" descr="logv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å grundsida">
    <p:bg>
      <p:bgPr>
        <a:solidFill>
          <a:schemeClr val="accent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7008123"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lstStyle>
            <a:lvl1pPr>
              <a:defRPr>
                <a:solidFill>
                  <a:schemeClr val="bg1"/>
                </a:solidFill>
              </a:defRPr>
            </a:lvl1pPr>
          </a:lstStyle>
          <a:p>
            <a:r>
              <a:rPr lang="sv-SE"/>
              <a:t>Dra bilden till platshållaren eller klicka på ikonen för att lägga till den</a:t>
            </a:r>
            <a:endParaRPr lang="sv-SE" dirty="0"/>
          </a:p>
        </p:txBody>
      </p:sp>
      <p:pic>
        <p:nvPicPr>
          <p:cNvPr id="6" name="Picture 7" descr="logv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öd grundsida">
    <p:bg>
      <p:bgPr>
        <a:solidFill>
          <a:schemeClr val="accent6"/>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7008123"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lstStyle>
            <a:lvl1pPr>
              <a:defRPr>
                <a:solidFill>
                  <a:schemeClr val="bg1"/>
                </a:solidFill>
              </a:defRPr>
            </a:lvl1pPr>
          </a:lstStyle>
          <a:p>
            <a:r>
              <a:rPr lang="sv-SE"/>
              <a:t>Dra bilden till platshållaren eller klicka på ikonen för att lägga till den</a:t>
            </a:r>
            <a:endParaRPr lang="sv-SE" dirty="0"/>
          </a:p>
        </p:txBody>
      </p:sp>
      <p:pic>
        <p:nvPicPr>
          <p:cNvPr id="6" name="Picture 7" descr="logv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jusblå grundsida">
    <p:bg>
      <p:bgPr>
        <a:solidFill>
          <a:schemeClr val="accent2"/>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7008123"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lstStyle>
            <a:lvl1pPr>
              <a:defRPr>
                <a:solidFill>
                  <a:schemeClr val="bg1"/>
                </a:solidFill>
              </a:defRPr>
            </a:lvl1pPr>
          </a:lstStyle>
          <a:p>
            <a:r>
              <a:rPr lang="sv-SE"/>
              <a:t>Dra bilden till platshållaren eller klicka på ikonen för att lägga till den</a:t>
            </a:r>
            <a:endParaRPr lang="sv-SE" dirty="0"/>
          </a:p>
        </p:txBody>
      </p:sp>
      <p:pic>
        <p:nvPicPr>
          <p:cNvPr id="6" name="Picture 7" descr="logv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nröd grundsida">
    <p:bg>
      <p:bgPr>
        <a:solidFill>
          <a:schemeClr val="accent3"/>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7008123"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lstStyle>
            <a:lvl1pPr>
              <a:defRPr>
                <a:solidFill>
                  <a:schemeClr val="bg1"/>
                </a:solidFill>
              </a:defRPr>
            </a:lvl1pPr>
          </a:lstStyle>
          <a:p>
            <a:r>
              <a:rPr lang="sv-SE"/>
              <a:t>Dra bilden till platshållaren eller klicka på ikonen för att lägga till den</a:t>
            </a:r>
            <a:endParaRPr lang="sv-SE" dirty="0"/>
          </a:p>
        </p:txBody>
      </p:sp>
      <p:pic>
        <p:nvPicPr>
          <p:cNvPr id="6" name="Picture 7" descr="logv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jusgrön grundsida">
    <p:bg>
      <p:bgPr>
        <a:solidFill>
          <a:schemeClr val="accent5"/>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7234" y="512763"/>
            <a:ext cx="7016827" cy="637410"/>
          </a:xfrm>
        </p:spPr>
        <p:txBody>
          <a:bodyPr/>
          <a:lstStyle>
            <a:lvl1pPr>
              <a:defRPr>
                <a:solidFill>
                  <a:schemeClr val="bg1"/>
                </a:solidFill>
              </a:defRPr>
            </a:lvl1pPr>
          </a:lstStyle>
          <a:p>
            <a:r>
              <a:rPr lang="sv-SE" dirty="0"/>
              <a:t>Rubrik</a:t>
            </a:r>
          </a:p>
        </p:txBody>
      </p:sp>
      <p:sp>
        <p:nvSpPr>
          <p:cNvPr id="13" name="Platshållare för text 12"/>
          <p:cNvSpPr>
            <a:spLocks noGrp="1"/>
          </p:cNvSpPr>
          <p:nvPr>
            <p:ph type="body" sz="quarter" idx="11"/>
          </p:nvPr>
        </p:nvSpPr>
        <p:spPr>
          <a:xfrm>
            <a:off x="515937" y="1397530"/>
            <a:ext cx="7008123" cy="42582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
        <p:nvSpPr>
          <p:cNvPr id="15" name="Platshållare för bild 14"/>
          <p:cNvSpPr>
            <a:spLocks noGrp="1"/>
          </p:cNvSpPr>
          <p:nvPr>
            <p:ph type="pic" sz="quarter" idx="12"/>
          </p:nvPr>
        </p:nvSpPr>
        <p:spPr>
          <a:xfrm>
            <a:off x="7941734" y="1397530"/>
            <a:ext cx="3734330" cy="4258203"/>
          </a:xfrm>
        </p:spPr>
        <p:txBody>
          <a:bodyPr/>
          <a:lstStyle>
            <a:lvl1pPr>
              <a:defRPr>
                <a:solidFill>
                  <a:schemeClr val="bg1"/>
                </a:solidFill>
              </a:defRPr>
            </a:lvl1pPr>
          </a:lstStyle>
          <a:p>
            <a:r>
              <a:rPr lang="sv-SE"/>
              <a:t>Dra bilden till platshållaren eller klicka på ikonen för att lägga till den</a:t>
            </a:r>
            <a:endParaRPr lang="sv-SE" dirty="0"/>
          </a:p>
        </p:txBody>
      </p:sp>
      <p:pic>
        <p:nvPicPr>
          <p:cNvPr id="6" name="Picture 7" descr="logvit.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5938" y="6042635"/>
            <a:ext cx="2700000" cy="34566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515938" y="500062"/>
            <a:ext cx="10515600" cy="715421"/>
          </a:xfrm>
          <a:prstGeom prst="rect">
            <a:avLst/>
          </a:prstGeom>
        </p:spPr>
        <p:txBody>
          <a:bodyPr vert="horz" lIns="91440" tIns="45720" rIns="91440" bIns="45720" rtlCol="0" anchor="ctr">
            <a:normAutofit/>
          </a:bodyPr>
          <a:lstStyle/>
          <a:p>
            <a:r>
              <a:rPr lang="sv-SE" dirty="0"/>
              <a:t>Klicka här för att ändra formatet för bakgrundsrubriken</a:t>
            </a:r>
          </a:p>
        </p:txBody>
      </p:sp>
      <p:sp>
        <p:nvSpPr>
          <p:cNvPr id="3" name="Platshållare för text 2"/>
          <p:cNvSpPr>
            <a:spLocks noGrp="1"/>
          </p:cNvSpPr>
          <p:nvPr>
            <p:ph type="body" idx="1"/>
          </p:nvPr>
        </p:nvSpPr>
        <p:spPr>
          <a:xfrm>
            <a:off x="515938" y="1580298"/>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442709561"/>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7" r:id="rId8"/>
    <p:sldLayoutId id="2147483658" r:id="rId9"/>
    <p:sldLayoutId id="2147483662" r:id="rId10"/>
    <p:sldLayoutId id="2147483659" r:id="rId11"/>
    <p:sldLayoutId id="2147483660" r:id="rId12"/>
    <p:sldLayoutId id="2147483663" r:id="rId13"/>
  </p:sldLayoutIdLst>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2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23" userDrawn="1">
          <p15:clr>
            <a:srgbClr val="F26B43"/>
          </p15:clr>
        </p15:guide>
        <p15:guide id="2" pos="325" userDrawn="1">
          <p15:clr>
            <a:srgbClr val="F26B43"/>
          </p15:clr>
        </p15:guide>
        <p15:guide id="3" pos="7355" userDrawn="1">
          <p15:clr>
            <a:srgbClr val="F26B43"/>
          </p15:clr>
        </p15:guide>
        <p15:guide id="4" orient="horz" pos="356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4" Type="http://schemas.openxmlformats.org/officeDocument/2006/relationships/hyperlink" Target="https://en.wikipedia.org/wiki/Circular_economy" TargetMode="External"/><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hyperlink" Target="http://www.avfallsverige.se/" TargetMode="External"/><Relationship Id="rId3" Type="http://schemas.openxmlformats.org/officeDocument/2006/relationships/hyperlink" Target="mailto:asa.hagelin@avfallsverige.s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hyperlink" Target="http://www.gamup.fr/12-reparation-consoles-paris" TargetMode="External"/><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4" Type="http://schemas.openxmlformats.org/officeDocument/2006/relationships/hyperlink" Target="https://kooperativt.com/2017/09/23/inkludering-och-kooperativt-larande/" TargetMode="External"/><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4" Type="http://schemas.openxmlformats.org/officeDocument/2006/relationships/hyperlink" Target="http://www.la2t.no/category/styremote/page/2/" TargetMode="External"/><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1524000" y="2113755"/>
            <a:ext cx="9144000" cy="395269"/>
          </a:xfrm>
        </p:spPr>
        <p:txBody>
          <a:bodyPr/>
          <a:lstStyle/>
          <a:p>
            <a:r>
              <a:rPr lang="sv-SE" dirty="0" smtClean="0"/>
              <a:t>2019:25</a:t>
            </a:r>
            <a:endParaRPr lang="sv-SE" dirty="0"/>
          </a:p>
        </p:txBody>
      </p:sp>
      <p:sp>
        <p:nvSpPr>
          <p:cNvPr id="3" name="Rubrik 2"/>
          <p:cNvSpPr>
            <a:spLocks noGrp="1"/>
          </p:cNvSpPr>
          <p:nvPr>
            <p:ph type="title"/>
          </p:nvPr>
        </p:nvSpPr>
        <p:spPr/>
        <p:txBody>
          <a:bodyPr>
            <a:normAutofit fontScale="90000"/>
          </a:bodyPr>
          <a:lstStyle/>
          <a:p>
            <a:r>
              <a:rPr lang="sv-SE" cap="all" dirty="0"/>
              <a:t>Avfallsförebyggande och återanvändning i kommunala avfallsplaner</a:t>
            </a:r>
          </a:p>
        </p:txBody>
      </p:sp>
      <p:sp>
        <p:nvSpPr>
          <p:cNvPr id="4" name="Underrubrik 1">
            <a:extLst>
              <a:ext uri="{FF2B5EF4-FFF2-40B4-BE49-F238E27FC236}">
                <a16:creationId xmlns="" xmlns:a16="http://schemas.microsoft.com/office/drawing/2014/main" id="{51CDAAEA-E451-6E4A-8182-3FAB62012F74}"/>
              </a:ext>
            </a:extLst>
          </p:cNvPr>
          <p:cNvSpPr txBox="1">
            <a:spLocks/>
          </p:cNvSpPr>
          <p:nvPr/>
        </p:nvSpPr>
        <p:spPr>
          <a:xfrm>
            <a:off x="1501697" y="2605507"/>
            <a:ext cx="9144000" cy="3952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000" kern="1200" baseline="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sv-SE" dirty="0"/>
              <a:t>O</a:t>
            </a:r>
            <a:r>
              <a:rPr lang="sv-SE" dirty="0" smtClean="0"/>
              <a:t>ktober 2019</a:t>
            </a:r>
            <a:endParaRPr lang="sv-SE" dirty="0"/>
          </a:p>
        </p:txBody>
      </p:sp>
    </p:spTree>
    <p:extLst>
      <p:ext uri="{BB962C8B-B14F-4D97-AF65-F5344CB8AC3E}">
        <p14:creationId xmlns:p14="http://schemas.microsoft.com/office/powerpoint/2010/main" val="925900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473639A-B709-AB4A-B384-F69AACAF85CC}"/>
              </a:ext>
            </a:extLst>
          </p:cNvPr>
          <p:cNvSpPr>
            <a:spLocks noGrp="1"/>
          </p:cNvSpPr>
          <p:nvPr>
            <p:ph type="title"/>
          </p:nvPr>
        </p:nvSpPr>
        <p:spPr>
          <a:xfrm>
            <a:off x="507234" y="512763"/>
            <a:ext cx="9313041" cy="637410"/>
          </a:xfrm>
        </p:spPr>
        <p:txBody>
          <a:bodyPr>
            <a:normAutofit/>
          </a:bodyPr>
          <a:lstStyle/>
          <a:p>
            <a:r>
              <a:rPr lang="sv-SE" dirty="0"/>
              <a:t>Slutsatser och rekommendationer - samverkan</a:t>
            </a:r>
          </a:p>
        </p:txBody>
      </p:sp>
      <p:sp>
        <p:nvSpPr>
          <p:cNvPr id="3" name="Platshållare för text 2">
            <a:extLst>
              <a:ext uri="{FF2B5EF4-FFF2-40B4-BE49-F238E27FC236}">
                <a16:creationId xmlns="" xmlns:a16="http://schemas.microsoft.com/office/drawing/2014/main" id="{1F5EF221-8C43-1E4F-8D84-27D8FEA14357}"/>
              </a:ext>
            </a:extLst>
          </p:cNvPr>
          <p:cNvSpPr>
            <a:spLocks noGrp="1"/>
          </p:cNvSpPr>
          <p:nvPr>
            <p:ph type="body" sz="quarter" idx="11"/>
          </p:nvPr>
        </p:nvSpPr>
        <p:spPr>
          <a:xfrm>
            <a:off x="507234" y="1456081"/>
            <a:ext cx="6613526" cy="4258203"/>
          </a:xfrm>
        </p:spPr>
        <p:txBody>
          <a:bodyPr>
            <a:normAutofit/>
          </a:bodyPr>
          <a:lstStyle/>
          <a:p>
            <a:pPr marL="342900" indent="-342900">
              <a:lnSpc>
                <a:spcPts val="3000"/>
              </a:lnSpc>
              <a:buFont typeface="Arial" panose="020B0604020202020204" pitchFamily="34" charset="0"/>
              <a:buChar char="•"/>
            </a:pPr>
            <a:r>
              <a:rPr lang="sv-SE" dirty="0"/>
              <a:t>Avfallsplanen är hela kommunens dokument</a:t>
            </a:r>
          </a:p>
          <a:p>
            <a:pPr marL="800100" lvl="1" indent="-342900">
              <a:lnSpc>
                <a:spcPts val="3000"/>
              </a:lnSpc>
              <a:buFont typeface="Arial" panose="020B0604020202020204" pitchFamily="34" charset="0"/>
              <a:buChar char="•"/>
            </a:pPr>
            <a:r>
              <a:rPr lang="sv-SE" dirty="0"/>
              <a:t>processen är ett mycket bra verktyg för att involvera andra förvaltningar och enheter </a:t>
            </a:r>
          </a:p>
          <a:p>
            <a:pPr marL="342900" indent="-342900">
              <a:lnSpc>
                <a:spcPts val="3000"/>
              </a:lnSpc>
              <a:buFont typeface="Arial" panose="020B0604020202020204" pitchFamily="34" charset="0"/>
              <a:buChar char="•"/>
            </a:pPr>
            <a:r>
              <a:rPr lang="sv-SE" dirty="0"/>
              <a:t>Viktigt att engagera aktörer utanför kommunen</a:t>
            </a:r>
          </a:p>
          <a:p>
            <a:pPr marL="800100" lvl="1" indent="-342900">
              <a:lnSpc>
                <a:spcPts val="3000"/>
              </a:lnSpc>
              <a:buFont typeface="Arial" panose="020B0604020202020204" pitchFamily="34" charset="0"/>
              <a:buChar char="•"/>
            </a:pPr>
            <a:r>
              <a:rPr lang="sv-SE" dirty="0"/>
              <a:t>etablerade secondhand-aktörer</a:t>
            </a:r>
          </a:p>
          <a:p>
            <a:pPr marL="800100" lvl="1" indent="-342900">
              <a:lnSpc>
                <a:spcPts val="3000"/>
              </a:lnSpc>
              <a:buFont typeface="Arial" panose="020B0604020202020204" pitchFamily="34" charset="0"/>
              <a:buChar char="•"/>
            </a:pPr>
            <a:r>
              <a:rPr lang="sv-SE" dirty="0"/>
              <a:t>näringslivet – skapar nya möjligheter att förebygga</a:t>
            </a:r>
          </a:p>
        </p:txBody>
      </p:sp>
      <p:grpSp>
        <p:nvGrpSpPr>
          <p:cNvPr id="13" name="Grupp 12">
            <a:extLst>
              <a:ext uri="{FF2B5EF4-FFF2-40B4-BE49-F238E27FC236}">
                <a16:creationId xmlns="" xmlns:a16="http://schemas.microsoft.com/office/drawing/2014/main" id="{0B2B27CE-95BE-4C14-908C-231F4E07E361}"/>
              </a:ext>
            </a:extLst>
          </p:cNvPr>
          <p:cNvGrpSpPr/>
          <p:nvPr/>
        </p:nvGrpSpPr>
        <p:grpSpPr>
          <a:xfrm>
            <a:off x="8123851" y="1150172"/>
            <a:ext cx="3392847" cy="5492481"/>
            <a:chOff x="8201025" y="446088"/>
            <a:chExt cx="3551238" cy="5748891"/>
          </a:xfrm>
        </p:grpSpPr>
        <p:pic>
          <p:nvPicPr>
            <p:cNvPr id="9" name="Bildobjekt 8" descr="En bild som visar text, karta&#10;&#10;Automatiskt genererad beskrivning">
              <a:extLst>
                <a:ext uri="{FF2B5EF4-FFF2-40B4-BE49-F238E27FC236}">
                  <a16:creationId xmlns="" xmlns:a16="http://schemas.microsoft.com/office/drawing/2014/main" id="{A063A22D-7144-4AD6-8A92-E24D64C700A8}"/>
                </a:ext>
              </a:extLst>
            </p:cNvPr>
            <p:cNvPicPr>
              <a:picLocks noChangeAspect="1"/>
            </p:cNvPicPr>
            <p:nvPr/>
          </p:nvPicPr>
          <p:blipFill rotWithShape="1">
            <a:blip r:embed="rId3">
              <a:extLst>
                <a:ext uri="{837473B0-CC2E-450A-ABE3-18F120FF3D39}">
                  <a1611:picAttrSrcUrl xmlns="" xmlns:a1611="http://schemas.microsoft.com/office/drawing/2016/11/main" r:id="rId4"/>
                </a:ext>
              </a:extLst>
            </a:blip>
            <a:srcRect l="46081"/>
            <a:stretch/>
          </p:blipFill>
          <p:spPr>
            <a:xfrm>
              <a:off x="8455923" y="3143250"/>
              <a:ext cx="3296340" cy="2824736"/>
            </a:xfrm>
            <a:prstGeom prst="rect">
              <a:avLst/>
            </a:prstGeom>
          </p:spPr>
        </p:pic>
        <p:pic>
          <p:nvPicPr>
            <p:cNvPr id="11" name="Bildobjekt 10" descr="En bild som visar text, karta&#10;&#10;Automatiskt genererad beskrivning">
              <a:extLst>
                <a:ext uri="{FF2B5EF4-FFF2-40B4-BE49-F238E27FC236}">
                  <a16:creationId xmlns="" xmlns:a16="http://schemas.microsoft.com/office/drawing/2014/main" id="{D0FA4564-3DE3-43E3-B4E5-846E3DAEFFAA}"/>
                </a:ext>
              </a:extLst>
            </p:cNvPr>
            <p:cNvPicPr>
              <a:picLocks noChangeAspect="1"/>
            </p:cNvPicPr>
            <p:nvPr/>
          </p:nvPicPr>
          <p:blipFill rotWithShape="1">
            <a:blip r:embed="rId3">
              <a:extLst>
                <a:ext uri="{837473B0-CC2E-450A-ABE3-18F120FF3D39}">
                  <a1611:picAttrSrcUrl xmlns="" xmlns:a1611="http://schemas.microsoft.com/office/drawing/2016/11/main" r:id="rId4"/>
                </a:ext>
              </a:extLst>
            </a:blip>
            <a:srcRect r="52468" b="9233"/>
            <a:stretch/>
          </p:blipFill>
          <p:spPr>
            <a:xfrm>
              <a:off x="8201025" y="446088"/>
              <a:ext cx="2981325" cy="2630487"/>
            </a:xfrm>
            <a:prstGeom prst="rect">
              <a:avLst/>
            </a:prstGeom>
          </p:spPr>
        </p:pic>
        <p:pic>
          <p:nvPicPr>
            <p:cNvPr id="12" name="Bildobjekt 11" descr="En bild som visar text, karta&#10;&#10;Automatiskt genererad beskrivning">
              <a:extLst>
                <a:ext uri="{FF2B5EF4-FFF2-40B4-BE49-F238E27FC236}">
                  <a16:creationId xmlns="" xmlns:a16="http://schemas.microsoft.com/office/drawing/2014/main" id="{3068C97D-EAB2-4909-B07D-77F2138E409C}"/>
                </a:ext>
              </a:extLst>
            </p:cNvPr>
            <p:cNvPicPr>
              <a:picLocks noChangeAspect="1"/>
            </p:cNvPicPr>
            <p:nvPr/>
          </p:nvPicPr>
          <p:blipFill rotWithShape="1">
            <a:blip r:embed="rId3">
              <a:extLst>
                <a:ext uri="{837473B0-CC2E-450A-ABE3-18F120FF3D39}">
                  <a1611:picAttrSrcUrl xmlns="" xmlns:a1611="http://schemas.microsoft.com/office/drawing/2016/11/main" r:id="rId4"/>
                </a:ext>
              </a:extLst>
            </a:blip>
            <a:srcRect t="86779" r="65983"/>
            <a:stretch/>
          </p:blipFill>
          <p:spPr>
            <a:xfrm>
              <a:off x="8201025" y="5811837"/>
              <a:ext cx="2133600" cy="383142"/>
            </a:xfrm>
            <a:prstGeom prst="rect">
              <a:avLst/>
            </a:prstGeom>
          </p:spPr>
        </p:pic>
      </p:grpSp>
    </p:spTree>
    <p:extLst>
      <p:ext uri="{BB962C8B-B14F-4D97-AF65-F5344CB8AC3E}">
        <p14:creationId xmlns:p14="http://schemas.microsoft.com/office/powerpoint/2010/main" val="2831643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D0C75405-E0AD-3E4D-A5AF-2AE73C42BD30}"/>
              </a:ext>
            </a:extLst>
          </p:cNvPr>
          <p:cNvSpPr>
            <a:spLocks noGrp="1"/>
          </p:cNvSpPr>
          <p:nvPr>
            <p:ph type="title"/>
          </p:nvPr>
        </p:nvSpPr>
        <p:spPr/>
        <p:txBody>
          <a:bodyPr>
            <a:normAutofit/>
          </a:bodyPr>
          <a:lstStyle/>
          <a:p>
            <a:r>
              <a:rPr lang="sv-SE" dirty="0" smtClean="0"/>
              <a:t>Rapportinformation</a:t>
            </a:r>
            <a:endParaRPr lang="sv-SE" dirty="0"/>
          </a:p>
        </p:txBody>
      </p:sp>
      <p:sp>
        <p:nvSpPr>
          <p:cNvPr id="3" name="Platshållare för text 2">
            <a:extLst>
              <a:ext uri="{FF2B5EF4-FFF2-40B4-BE49-F238E27FC236}">
                <a16:creationId xmlns="" xmlns:a16="http://schemas.microsoft.com/office/drawing/2014/main" id="{D0ADCDA3-280B-4B40-998E-17282984CED1}"/>
              </a:ext>
            </a:extLst>
          </p:cNvPr>
          <p:cNvSpPr>
            <a:spLocks noGrp="1"/>
          </p:cNvSpPr>
          <p:nvPr>
            <p:ph type="body" sz="quarter" idx="11"/>
          </p:nvPr>
        </p:nvSpPr>
        <p:spPr/>
        <p:txBody>
          <a:bodyPr/>
          <a:lstStyle/>
          <a:p>
            <a:r>
              <a:rPr lang="sv-SE" kern="0" dirty="0"/>
              <a:t>Rapporten finns för nedladdning (kostnadsfritt för Avfall Sveriges medlemmar) från </a:t>
            </a:r>
            <a:r>
              <a:rPr lang="sv-SE" kern="0" dirty="0">
                <a:hlinkClick r:id="rId2"/>
              </a:rPr>
              <a:t>www.avfallsverige.se</a:t>
            </a:r>
            <a:endParaRPr lang="sv-SE" kern="0" dirty="0"/>
          </a:p>
          <a:p>
            <a:endParaRPr lang="sv-SE" kern="0" dirty="0"/>
          </a:p>
          <a:p>
            <a:r>
              <a:rPr lang="sv-SE" kern="0" dirty="0"/>
              <a:t>Mer information om detta projekt kan du få från</a:t>
            </a:r>
            <a:r>
              <a:rPr lang="sv-SE" kern="0" dirty="0" smtClean="0"/>
              <a:t>:</a:t>
            </a:r>
          </a:p>
          <a:p>
            <a:r>
              <a:rPr lang="sv-SE" kern="0" dirty="0" smtClean="0"/>
              <a:t>Åsa Hagelin</a:t>
            </a:r>
            <a:r>
              <a:rPr lang="sv-SE" kern="0" dirty="0" smtClean="0"/>
              <a:t>, rådgivare för förebyggande och återanvändning</a:t>
            </a:r>
          </a:p>
          <a:p>
            <a:r>
              <a:rPr lang="sv-SE" kern="0" dirty="0" smtClean="0"/>
              <a:t>Tel. 070-553 15 45, e-post:</a:t>
            </a:r>
            <a:r>
              <a:rPr lang="sv-SE" kern="0" dirty="0" smtClean="0"/>
              <a:t> </a:t>
            </a:r>
            <a:r>
              <a:rPr lang="sv-SE" kern="0" dirty="0" smtClean="0">
                <a:hlinkClick r:id="rId3"/>
              </a:rPr>
              <a:t>asa.hagelin@avfallsverige.se</a:t>
            </a:r>
            <a:r>
              <a:rPr lang="sv-SE" kern="0" dirty="0" smtClean="0"/>
              <a:t> </a:t>
            </a:r>
            <a:endParaRPr lang="sv-SE" kern="0" dirty="0"/>
          </a:p>
          <a:p>
            <a:endParaRPr lang="sv-SE" dirty="0"/>
          </a:p>
        </p:txBody>
      </p:sp>
      <p:sp>
        <p:nvSpPr>
          <p:cNvPr id="4" name="Platshållare för bild 3">
            <a:extLst>
              <a:ext uri="{FF2B5EF4-FFF2-40B4-BE49-F238E27FC236}">
                <a16:creationId xmlns="" xmlns:a16="http://schemas.microsoft.com/office/drawing/2014/main" id="{47A8CD13-ABA9-554D-AD69-465ACB141EA8}"/>
              </a:ext>
            </a:extLst>
          </p:cNvPr>
          <p:cNvSpPr>
            <a:spLocks noGrp="1"/>
          </p:cNvSpPr>
          <p:nvPr>
            <p:ph type="pic" sz="quarter" idx="12"/>
          </p:nvPr>
        </p:nvSpPr>
        <p:spPr/>
      </p:sp>
    </p:spTree>
    <p:extLst>
      <p:ext uri="{BB962C8B-B14F-4D97-AF65-F5344CB8AC3E}">
        <p14:creationId xmlns:p14="http://schemas.microsoft.com/office/powerpoint/2010/main" val="1580263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bild 5">
            <a:extLst>
              <a:ext uri="{FF2B5EF4-FFF2-40B4-BE49-F238E27FC236}">
                <a16:creationId xmlns="" xmlns:a16="http://schemas.microsoft.com/office/drawing/2014/main" id="{A81EBA25-F9FC-9444-8372-339677D02A04}"/>
              </a:ext>
            </a:extLst>
          </p:cNvPr>
          <p:cNvSpPr>
            <a:spLocks noGrp="1"/>
          </p:cNvSpPr>
          <p:nvPr>
            <p:ph type="pic" sz="quarter" idx="12"/>
          </p:nvPr>
        </p:nvSpPr>
        <p:spPr/>
      </p:sp>
      <p:sp>
        <p:nvSpPr>
          <p:cNvPr id="8" name="Rubrik 7">
            <a:extLst>
              <a:ext uri="{FF2B5EF4-FFF2-40B4-BE49-F238E27FC236}">
                <a16:creationId xmlns="" xmlns:a16="http://schemas.microsoft.com/office/drawing/2014/main" id="{D4C68242-003B-9E4A-91C1-577E63AB1CC0}"/>
              </a:ext>
            </a:extLst>
          </p:cNvPr>
          <p:cNvSpPr>
            <a:spLocks noGrp="1"/>
          </p:cNvSpPr>
          <p:nvPr>
            <p:ph type="title"/>
          </p:nvPr>
        </p:nvSpPr>
        <p:spPr/>
        <p:txBody>
          <a:bodyPr/>
          <a:lstStyle/>
          <a:p>
            <a:r>
              <a:rPr lang="sv-SE" dirty="0" smtClean="0"/>
              <a:t>Avfall </a:t>
            </a:r>
            <a:r>
              <a:rPr lang="sv-SE" dirty="0"/>
              <a:t>Sverige</a:t>
            </a:r>
          </a:p>
        </p:txBody>
      </p:sp>
      <p:sp>
        <p:nvSpPr>
          <p:cNvPr id="11" name="Platshållare för text 10">
            <a:extLst>
              <a:ext uri="{FF2B5EF4-FFF2-40B4-BE49-F238E27FC236}">
                <a16:creationId xmlns="" xmlns:a16="http://schemas.microsoft.com/office/drawing/2014/main" id="{E5B19FCA-C79B-424E-AE84-04A7C935B287}"/>
              </a:ext>
            </a:extLst>
          </p:cNvPr>
          <p:cNvSpPr txBox="1">
            <a:spLocks noGrp="1"/>
          </p:cNvSpPr>
          <p:nvPr>
            <p:ph type="body" sz="quarter" idx="11"/>
          </p:nvPr>
        </p:nvSpPr>
        <p:spPr>
          <a:xfrm>
            <a:off x="515937" y="1397530"/>
            <a:ext cx="7008123" cy="3211136"/>
          </a:xfrm>
          <a:prstGeom prst="rect">
            <a:avLst/>
          </a:prstGeom>
          <a:noFill/>
        </p:spPr>
        <p:txBody>
          <a:bodyPr wrap="square" rtlCol="0">
            <a:spAutoFit/>
          </a:bodyPr>
          <a:lstStyle/>
          <a:p>
            <a:r>
              <a:rPr lang="sv-SE" sz="2000" dirty="0">
                <a:solidFill>
                  <a:srgbClr val="68A2A6"/>
                </a:solidFill>
              </a:rPr>
              <a:t>Genomförare:</a:t>
            </a:r>
          </a:p>
          <a:p>
            <a:r>
              <a:rPr lang="sv-SE" dirty="0">
                <a:solidFill>
                  <a:schemeClr val="tx1"/>
                </a:solidFill>
              </a:rPr>
              <a:t>Miljö- och Avfallsbyrån i Mälardalen AB</a:t>
            </a:r>
          </a:p>
          <a:p>
            <a:endParaRPr lang="sv-SE" sz="2000" dirty="0"/>
          </a:p>
          <a:p>
            <a:r>
              <a:rPr lang="sv-SE" sz="2000" dirty="0">
                <a:solidFill>
                  <a:srgbClr val="68A2A6"/>
                </a:solidFill>
              </a:rPr>
              <a:t>Projektledare:</a:t>
            </a:r>
          </a:p>
          <a:p>
            <a:r>
              <a:rPr lang="sv-SE" dirty="0">
                <a:solidFill>
                  <a:schemeClr val="tx1"/>
                </a:solidFill>
              </a:rPr>
              <a:t>Sandra Lindblom och Eva Svensson </a:t>
            </a:r>
            <a:r>
              <a:rPr lang="sv-SE" dirty="0" err="1">
                <a:solidFill>
                  <a:schemeClr val="tx1"/>
                </a:solidFill>
              </a:rPr>
              <a:t>Myrin</a:t>
            </a:r>
            <a:endParaRPr lang="sv-SE" dirty="0">
              <a:solidFill>
                <a:schemeClr val="tx1"/>
              </a:solidFill>
            </a:endParaRPr>
          </a:p>
          <a:p>
            <a:endParaRPr lang="sv-SE" sz="2000" dirty="0"/>
          </a:p>
          <a:p>
            <a:r>
              <a:rPr lang="sv-SE" sz="2000" dirty="0">
                <a:solidFill>
                  <a:srgbClr val="68A2A6"/>
                </a:solidFill>
              </a:rPr>
              <a:t>Finansiär(er):</a:t>
            </a:r>
          </a:p>
          <a:p>
            <a:r>
              <a:rPr lang="sv-SE" sz="2000" dirty="0" smtClean="0">
                <a:solidFill>
                  <a:schemeClr val="tx1"/>
                </a:solidFill>
              </a:rPr>
              <a:t>Avfall Sverige</a:t>
            </a:r>
            <a:endParaRPr lang="sv-SE" sz="2000" dirty="0">
              <a:solidFill>
                <a:schemeClr val="tx1"/>
              </a:solidFill>
            </a:endParaRPr>
          </a:p>
        </p:txBody>
      </p:sp>
    </p:spTree>
    <p:extLst>
      <p:ext uri="{BB962C8B-B14F-4D97-AF65-F5344CB8AC3E}">
        <p14:creationId xmlns:p14="http://schemas.microsoft.com/office/powerpoint/2010/main" val="2070675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66BDF98-E1AE-BD40-A7A8-34F968D016D0}"/>
              </a:ext>
            </a:extLst>
          </p:cNvPr>
          <p:cNvSpPr>
            <a:spLocks noGrp="1"/>
          </p:cNvSpPr>
          <p:nvPr>
            <p:ph type="title"/>
          </p:nvPr>
        </p:nvSpPr>
        <p:spPr/>
        <p:txBody>
          <a:bodyPr/>
          <a:lstStyle/>
          <a:p>
            <a:r>
              <a:rPr lang="sv-SE" dirty="0"/>
              <a:t>Bakgrund</a:t>
            </a:r>
          </a:p>
        </p:txBody>
      </p:sp>
      <p:sp>
        <p:nvSpPr>
          <p:cNvPr id="3" name="Platshållare för text 2">
            <a:extLst>
              <a:ext uri="{FF2B5EF4-FFF2-40B4-BE49-F238E27FC236}">
                <a16:creationId xmlns="" xmlns:a16="http://schemas.microsoft.com/office/drawing/2014/main" id="{5A6304C6-AD8C-DA49-A719-7CC886847963}"/>
              </a:ext>
            </a:extLst>
          </p:cNvPr>
          <p:cNvSpPr>
            <a:spLocks noGrp="1"/>
          </p:cNvSpPr>
          <p:nvPr>
            <p:ph type="body" sz="quarter" idx="11"/>
          </p:nvPr>
        </p:nvSpPr>
        <p:spPr>
          <a:xfrm>
            <a:off x="604924" y="1397530"/>
            <a:ext cx="6171378" cy="4124113"/>
          </a:xfrm>
        </p:spPr>
        <p:txBody>
          <a:bodyPr/>
          <a:lstStyle/>
          <a:p>
            <a:pPr marL="342900" indent="-342900">
              <a:lnSpc>
                <a:spcPts val="3000"/>
              </a:lnSpc>
              <a:buFont typeface="Arial" panose="020B0604020202020204" pitchFamily="34" charset="0"/>
              <a:buChar char="•"/>
            </a:pPr>
            <a:r>
              <a:rPr lang="sv-SE" dirty="0"/>
              <a:t>Avfall Sveriges rapport 2016:19 </a:t>
            </a:r>
            <a:r>
              <a:rPr lang="sv-SE" i="1" dirty="0"/>
              <a:t>Avfallsförebyggande arbete i kommunala avfallsplaner</a:t>
            </a:r>
          </a:p>
          <a:p>
            <a:pPr marL="342900" indent="-342900">
              <a:lnSpc>
                <a:spcPts val="3000"/>
              </a:lnSpc>
              <a:buFont typeface="Arial" panose="020B0604020202020204" pitchFamily="34" charset="0"/>
              <a:buChar char="•"/>
            </a:pPr>
            <a:r>
              <a:rPr lang="sv-SE" dirty="0"/>
              <a:t>Arbetsområden av ökat intresse</a:t>
            </a:r>
          </a:p>
          <a:p>
            <a:pPr marL="342900" indent="-342900">
              <a:lnSpc>
                <a:spcPts val="3000"/>
              </a:lnSpc>
              <a:buFont typeface="Arial" panose="020B0604020202020204" pitchFamily="34" charset="0"/>
              <a:buChar char="•"/>
            </a:pPr>
            <a:r>
              <a:rPr lang="sv-SE" dirty="0"/>
              <a:t>Utvecklas starkt, på många håll</a:t>
            </a:r>
          </a:p>
          <a:p>
            <a:pPr marL="342900" indent="-342900">
              <a:lnSpc>
                <a:spcPts val="3000"/>
              </a:lnSpc>
              <a:buFont typeface="Arial" panose="020B0604020202020204" pitchFamily="34" charset="0"/>
              <a:buChar char="•"/>
            </a:pPr>
            <a:r>
              <a:rPr lang="sv-SE" dirty="0"/>
              <a:t>Rapporten är en uppdatering och utveckling av den förra</a:t>
            </a:r>
          </a:p>
          <a:p>
            <a:pPr marL="342900" indent="-342900">
              <a:lnSpc>
                <a:spcPts val="3000"/>
              </a:lnSpc>
              <a:buFont typeface="Arial" panose="020B0604020202020204" pitchFamily="34" charset="0"/>
              <a:buChar char="•"/>
            </a:pPr>
            <a:r>
              <a:rPr lang="sv-SE" dirty="0"/>
              <a:t>Både förebyggande och återanvändning</a:t>
            </a:r>
          </a:p>
        </p:txBody>
      </p:sp>
      <p:sp>
        <p:nvSpPr>
          <p:cNvPr id="4" name="Platshållare för bild 3">
            <a:extLst>
              <a:ext uri="{FF2B5EF4-FFF2-40B4-BE49-F238E27FC236}">
                <a16:creationId xmlns="" xmlns:a16="http://schemas.microsoft.com/office/drawing/2014/main" id="{C1D8037C-E04A-F645-8BD9-2762DBB785D1}"/>
              </a:ext>
            </a:extLst>
          </p:cNvPr>
          <p:cNvSpPr>
            <a:spLocks noGrp="1"/>
          </p:cNvSpPr>
          <p:nvPr>
            <p:ph type="pic" sz="quarter" idx="12"/>
          </p:nvPr>
        </p:nvSpPr>
        <p:spPr/>
      </p:sp>
      <p:pic>
        <p:nvPicPr>
          <p:cNvPr id="5" name="Bildobjekt 4">
            <a:extLst>
              <a:ext uri="{FF2B5EF4-FFF2-40B4-BE49-F238E27FC236}">
                <a16:creationId xmlns="" xmlns:a16="http://schemas.microsoft.com/office/drawing/2014/main" id="{7CB8E996-29FA-40C1-82AC-D7BEE5A70140}"/>
              </a:ext>
            </a:extLst>
          </p:cNvPr>
          <p:cNvPicPr>
            <a:picLocks noChangeAspect="1"/>
          </p:cNvPicPr>
          <p:nvPr/>
        </p:nvPicPr>
        <p:blipFill rotWithShape="1">
          <a:blip r:embed="rId3"/>
          <a:srcRect l="21702" t="15556" r="43142" b="5417"/>
          <a:stretch/>
        </p:blipFill>
        <p:spPr>
          <a:xfrm>
            <a:off x="7827141" y="719137"/>
            <a:ext cx="3857625" cy="5419725"/>
          </a:xfrm>
          <a:prstGeom prst="rect">
            <a:avLst/>
          </a:prstGeom>
          <a:ln>
            <a:solidFill>
              <a:schemeClr val="tx2"/>
            </a:solidFill>
          </a:ln>
        </p:spPr>
      </p:pic>
    </p:spTree>
    <p:extLst>
      <p:ext uri="{BB962C8B-B14F-4D97-AF65-F5344CB8AC3E}">
        <p14:creationId xmlns:p14="http://schemas.microsoft.com/office/powerpoint/2010/main" val="1070780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0F8D12E9-2169-41EB-88CD-5CEF9E269F78}"/>
              </a:ext>
            </a:extLst>
          </p:cNvPr>
          <p:cNvSpPr>
            <a:spLocks noGrp="1"/>
          </p:cNvSpPr>
          <p:nvPr>
            <p:ph type="title"/>
          </p:nvPr>
        </p:nvSpPr>
        <p:spPr>
          <a:xfrm>
            <a:off x="496529" y="512763"/>
            <a:ext cx="7016827" cy="637410"/>
          </a:xfrm>
        </p:spPr>
        <p:txBody>
          <a:bodyPr/>
          <a:lstStyle/>
          <a:p>
            <a:r>
              <a:rPr lang="sv-SE" dirty="0"/>
              <a:t>Syfte och målgrupp</a:t>
            </a:r>
          </a:p>
        </p:txBody>
      </p:sp>
      <p:sp>
        <p:nvSpPr>
          <p:cNvPr id="3" name="Platshållare för text 2">
            <a:extLst>
              <a:ext uri="{FF2B5EF4-FFF2-40B4-BE49-F238E27FC236}">
                <a16:creationId xmlns="" xmlns:a16="http://schemas.microsoft.com/office/drawing/2014/main" id="{B98155C4-6518-4474-8D9E-3B53F5767CD5}"/>
              </a:ext>
            </a:extLst>
          </p:cNvPr>
          <p:cNvSpPr>
            <a:spLocks noGrp="1"/>
          </p:cNvSpPr>
          <p:nvPr>
            <p:ph type="body" sz="quarter" idx="11"/>
          </p:nvPr>
        </p:nvSpPr>
        <p:spPr>
          <a:xfrm>
            <a:off x="828675" y="1397530"/>
            <a:ext cx="6695385" cy="4258203"/>
          </a:xfrm>
        </p:spPr>
        <p:txBody>
          <a:bodyPr>
            <a:normAutofit/>
          </a:bodyPr>
          <a:lstStyle/>
          <a:p>
            <a:pPr>
              <a:lnSpc>
                <a:spcPts val="3000"/>
              </a:lnSpc>
            </a:pPr>
            <a:r>
              <a:rPr lang="sv-SE" dirty="0"/>
              <a:t>Syfte: </a:t>
            </a:r>
            <a:br>
              <a:rPr lang="sv-SE" dirty="0"/>
            </a:br>
            <a:r>
              <a:rPr lang="sv-SE" dirty="0"/>
              <a:t>Stöd i hur avfallsförebyggande och återanvändning kan lyftas i de kommunala avfallsplanerna. </a:t>
            </a:r>
          </a:p>
          <a:p>
            <a:pPr marL="342900" indent="-342900">
              <a:lnSpc>
                <a:spcPts val="3000"/>
              </a:lnSpc>
              <a:buFont typeface="Arial" panose="020B0604020202020204" pitchFamily="34" charset="0"/>
              <a:buChar char="•"/>
            </a:pPr>
            <a:r>
              <a:rPr lang="sv-SE" dirty="0"/>
              <a:t>Aktuella lagkrav som på området </a:t>
            </a:r>
          </a:p>
          <a:p>
            <a:pPr marL="342900" indent="-342900">
              <a:lnSpc>
                <a:spcPts val="3000"/>
              </a:lnSpc>
              <a:buFont typeface="Arial" panose="020B0604020202020204" pitchFamily="34" charset="0"/>
              <a:buChar char="•"/>
            </a:pPr>
            <a:r>
              <a:rPr lang="sv-SE" dirty="0"/>
              <a:t>Konkreta tips på målformuleringar och åtgärder</a:t>
            </a:r>
          </a:p>
          <a:p>
            <a:pPr marL="342900" indent="-342900">
              <a:lnSpc>
                <a:spcPts val="3000"/>
              </a:lnSpc>
              <a:buFont typeface="Arial" panose="020B0604020202020204" pitchFamily="34" charset="0"/>
              <a:buChar char="•"/>
            </a:pPr>
            <a:r>
              <a:rPr lang="sv-SE" dirty="0"/>
              <a:t>Framgångsfaktorer och fallgropar</a:t>
            </a:r>
          </a:p>
          <a:p>
            <a:pPr>
              <a:lnSpc>
                <a:spcPts val="3000"/>
              </a:lnSpc>
              <a:spcBef>
                <a:spcPts val="1800"/>
              </a:spcBef>
            </a:pPr>
            <a:r>
              <a:rPr lang="sv-SE" dirty="0"/>
              <a:t>Målgrupp:</a:t>
            </a:r>
            <a:br>
              <a:rPr lang="sv-SE" dirty="0"/>
            </a:br>
            <a:r>
              <a:rPr lang="sv-SE" i="1" dirty="0"/>
              <a:t>Alla som på olika sätt arbetar med avfallsplanering. </a:t>
            </a:r>
          </a:p>
        </p:txBody>
      </p:sp>
      <p:sp>
        <p:nvSpPr>
          <p:cNvPr id="4" name="Platshållare för bild 3"/>
          <p:cNvSpPr>
            <a:spLocks noGrp="1"/>
          </p:cNvSpPr>
          <p:nvPr>
            <p:ph type="pic" sz="quarter" idx="12"/>
          </p:nvPr>
        </p:nvSpPr>
        <p:spPr/>
      </p:sp>
    </p:spTree>
    <p:extLst>
      <p:ext uri="{BB962C8B-B14F-4D97-AF65-F5344CB8AC3E}">
        <p14:creationId xmlns:p14="http://schemas.microsoft.com/office/powerpoint/2010/main" val="2403254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AB06418E-9900-E646-9474-81CD92A328B1}"/>
              </a:ext>
            </a:extLst>
          </p:cNvPr>
          <p:cNvSpPr>
            <a:spLocks noGrp="1"/>
          </p:cNvSpPr>
          <p:nvPr>
            <p:ph type="title"/>
          </p:nvPr>
        </p:nvSpPr>
        <p:spPr>
          <a:xfrm>
            <a:off x="563894" y="512763"/>
            <a:ext cx="6495361" cy="637410"/>
          </a:xfrm>
        </p:spPr>
        <p:txBody>
          <a:bodyPr/>
          <a:lstStyle/>
          <a:p>
            <a:r>
              <a:rPr lang="sv-SE" dirty="0"/>
              <a:t>Juridik </a:t>
            </a:r>
          </a:p>
        </p:txBody>
      </p:sp>
      <p:sp>
        <p:nvSpPr>
          <p:cNvPr id="3" name="Platshållare för text 2">
            <a:extLst>
              <a:ext uri="{FF2B5EF4-FFF2-40B4-BE49-F238E27FC236}">
                <a16:creationId xmlns="" xmlns:a16="http://schemas.microsoft.com/office/drawing/2014/main" id="{687D9A21-1E20-9246-B39A-E6E61DCD37E4}"/>
              </a:ext>
            </a:extLst>
          </p:cNvPr>
          <p:cNvSpPr>
            <a:spLocks noGrp="1"/>
          </p:cNvSpPr>
          <p:nvPr>
            <p:ph type="body" sz="quarter" idx="11"/>
          </p:nvPr>
        </p:nvSpPr>
        <p:spPr>
          <a:xfrm>
            <a:off x="563894" y="1336998"/>
            <a:ext cx="6228992" cy="3941233"/>
          </a:xfrm>
        </p:spPr>
        <p:txBody>
          <a:bodyPr>
            <a:normAutofit/>
          </a:bodyPr>
          <a:lstStyle/>
          <a:p>
            <a:pPr marL="342900" indent="-342900">
              <a:lnSpc>
                <a:spcPts val="3000"/>
              </a:lnSpc>
              <a:buFont typeface="Arial" panose="020B0604020202020204" pitchFamily="34" charset="0"/>
              <a:buChar char="•"/>
            </a:pPr>
            <a:r>
              <a:rPr lang="sv-SE" dirty="0"/>
              <a:t>Inga hinder att inkludera förebyggande och återbruk i avfallsplanen. </a:t>
            </a:r>
          </a:p>
          <a:p>
            <a:pPr marL="342900" indent="-342900">
              <a:lnSpc>
                <a:spcPts val="3000"/>
              </a:lnSpc>
              <a:buFont typeface="Arial" panose="020B0604020202020204" pitchFamily="34" charset="0"/>
              <a:buChar char="•"/>
            </a:pPr>
            <a:r>
              <a:rPr lang="sv-SE" dirty="0"/>
              <a:t>Taxan får i dagsläget inte användas till förebyggande.</a:t>
            </a:r>
          </a:p>
          <a:p>
            <a:pPr marL="342900" indent="-342900">
              <a:lnSpc>
                <a:spcPts val="3000"/>
              </a:lnSpc>
              <a:buFont typeface="Arial" panose="020B0604020202020204" pitchFamily="34" charset="0"/>
              <a:buChar char="•"/>
            </a:pPr>
            <a:r>
              <a:rPr lang="sv-SE" dirty="0"/>
              <a:t>Taxan får användas till förberedelse för återbruk, t.ex. reparationer, rengöring, </a:t>
            </a:r>
            <a:r>
              <a:rPr lang="sv-SE" dirty="0" err="1"/>
              <a:t>upcycling</a:t>
            </a:r>
            <a:r>
              <a:rPr lang="sv-SE" dirty="0"/>
              <a:t>/</a:t>
            </a:r>
            <a:r>
              <a:rPr lang="sv-SE" dirty="0" err="1"/>
              <a:t>redesign</a:t>
            </a:r>
            <a:r>
              <a:rPr lang="sv-SE" dirty="0"/>
              <a:t>.</a:t>
            </a:r>
          </a:p>
        </p:txBody>
      </p:sp>
      <p:pic>
        <p:nvPicPr>
          <p:cNvPr id="21" name="Bildobjekt 20" descr="En bild som visar kniv, svart, sitter, fjärrkontroll&#10;&#10;Automatiskt genererad beskrivning">
            <a:extLst>
              <a:ext uri="{FF2B5EF4-FFF2-40B4-BE49-F238E27FC236}">
                <a16:creationId xmlns="" xmlns:a16="http://schemas.microsoft.com/office/drawing/2014/main" id="{083784F3-2E3E-45C0-80CB-361416864C57}"/>
              </a:ext>
            </a:extLst>
          </p:cNvPr>
          <p:cNvPicPr>
            <a:picLocks noChangeAspect="1"/>
          </p:cNvPicPr>
          <p:nvPr/>
        </p:nvPicPr>
        <p:blipFill rotWithShape="1">
          <a:blip r:embed="rId3">
            <a:extLst>
              <a:ext uri="{837473B0-CC2E-450A-ABE3-18F120FF3D39}">
                <a1611:picAttrSrcUrl xmlns="" xmlns:a1611="http://schemas.microsoft.com/office/drawing/2016/11/main" r:id="rId4"/>
              </a:ext>
            </a:extLst>
          </a:blip>
          <a:srcRect l="29867" t="5005" r="28963"/>
          <a:stretch/>
        </p:blipFill>
        <p:spPr>
          <a:xfrm>
            <a:off x="7639665" y="2092720"/>
            <a:ext cx="4188541" cy="3563013"/>
          </a:xfrm>
          <a:prstGeom prst="rect">
            <a:avLst/>
          </a:prstGeom>
        </p:spPr>
      </p:pic>
    </p:spTree>
    <p:extLst>
      <p:ext uri="{BB962C8B-B14F-4D97-AF65-F5344CB8AC3E}">
        <p14:creationId xmlns:p14="http://schemas.microsoft.com/office/powerpoint/2010/main" val="1183912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descr="En bild som visar ritning&#10;&#10;Automatiskt genererad beskrivning">
            <a:extLst>
              <a:ext uri="{FF2B5EF4-FFF2-40B4-BE49-F238E27FC236}">
                <a16:creationId xmlns="" xmlns:a16="http://schemas.microsoft.com/office/drawing/2014/main" id="{0C009F25-062D-4EDD-93C9-5A22D10F0F36}"/>
              </a:ext>
            </a:extLst>
          </p:cNvPr>
          <p:cNvPicPr>
            <a:picLocks noChangeAspect="1"/>
          </p:cNvPicPr>
          <p:nvPr/>
        </p:nvPicPr>
        <p:blipFill>
          <a:blip r:embed="rId3">
            <a:extLst>
              <a:ext uri="{837473B0-CC2E-450A-ABE3-18F120FF3D39}">
                <a1611:picAttrSrcUrl xmlns="" xmlns:a1611="http://schemas.microsoft.com/office/drawing/2016/11/main" r:id="rId4"/>
              </a:ext>
            </a:extLst>
          </a:blip>
          <a:stretch>
            <a:fillRect/>
          </a:stretch>
        </p:blipFill>
        <p:spPr>
          <a:xfrm>
            <a:off x="6786563" y="2847975"/>
            <a:ext cx="4948112" cy="3838446"/>
          </a:xfrm>
          <a:prstGeom prst="rect">
            <a:avLst/>
          </a:prstGeom>
        </p:spPr>
      </p:pic>
      <p:sp>
        <p:nvSpPr>
          <p:cNvPr id="2" name="Rubrik 1">
            <a:extLst>
              <a:ext uri="{FF2B5EF4-FFF2-40B4-BE49-F238E27FC236}">
                <a16:creationId xmlns="" xmlns:a16="http://schemas.microsoft.com/office/drawing/2014/main" id="{6D273149-B806-4720-8728-375695A2A894}"/>
              </a:ext>
            </a:extLst>
          </p:cNvPr>
          <p:cNvSpPr>
            <a:spLocks noGrp="1"/>
          </p:cNvSpPr>
          <p:nvPr>
            <p:ph type="title"/>
          </p:nvPr>
        </p:nvSpPr>
        <p:spPr>
          <a:xfrm>
            <a:off x="527981" y="512763"/>
            <a:ext cx="6395348" cy="637410"/>
          </a:xfrm>
        </p:spPr>
        <p:txBody>
          <a:bodyPr/>
          <a:lstStyle/>
          <a:p>
            <a:r>
              <a:rPr lang="sv-SE" dirty="0"/>
              <a:t>Samverkan </a:t>
            </a:r>
          </a:p>
        </p:txBody>
      </p:sp>
      <p:sp>
        <p:nvSpPr>
          <p:cNvPr id="3" name="Platshållare för text 2">
            <a:extLst>
              <a:ext uri="{FF2B5EF4-FFF2-40B4-BE49-F238E27FC236}">
                <a16:creationId xmlns="" xmlns:a16="http://schemas.microsoft.com/office/drawing/2014/main" id="{92894A91-0D5B-4822-948B-81E105AD1ADC}"/>
              </a:ext>
            </a:extLst>
          </p:cNvPr>
          <p:cNvSpPr>
            <a:spLocks noGrp="1"/>
          </p:cNvSpPr>
          <p:nvPr>
            <p:ph type="body" sz="quarter" idx="11"/>
          </p:nvPr>
        </p:nvSpPr>
        <p:spPr>
          <a:xfrm>
            <a:off x="527981" y="1426518"/>
            <a:ext cx="7168748" cy="3838446"/>
          </a:xfrm>
        </p:spPr>
        <p:txBody>
          <a:bodyPr/>
          <a:lstStyle/>
          <a:p>
            <a:pPr>
              <a:lnSpc>
                <a:spcPts val="3000"/>
              </a:lnSpc>
            </a:pPr>
            <a:r>
              <a:rPr lang="sv-SE" dirty="0"/>
              <a:t>För arbetet med avfallsförebyggande behöver andra aktörer än avfallsorganisationen involveras, eftersom</a:t>
            </a:r>
          </a:p>
          <a:p>
            <a:pPr marL="342900" indent="-342900">
              <a:lnSpc>
                <a:spcPts val="3000"/>
              </a:lnSpc>
              <a:buFont typeface="Arial" panose="020B0604020202020204" pitchFamily="34" charset="0"/>
              <a:buChar char="•"/>
            </a:pPr>
            <a:r>
              <a:rPr lang="sv-SE" dirty="0"/>
              <a:t>annan finansiering än avfallstaxan krävs, och</a:t>
            </a:r>
          </a:p>
          <a:p>
            <a:pPr marL="342900" indent="-342900">
              <a:lnSpc>
                <a:spcPts val="3000"/>
              </a:lnSpc>
              <a:buFont typeface="Arial" panose="020B0604020202020204" pitchFamily="34" charset="0"/>
              <a:buChar char="•"/>
            </a:pPr>
            <a:r>
              <a:rPr lang="sv-SE" dirty="0"/>
              <a:t>förebyggande handlar om konsumtion, produktion och distribution, snarare än avfall.</a:t>
            </a:r>
          </a:p>
          <a:p>
            <a:pPr>
              <a:lnSpc>
                <a:spcPts val="3000"/>
              </a:lnSpc>
            </a:pPr>
            <a:endParaRPr lang="sv-SE" dirty="0"/>
          </a:p>
        </p:txBody>
      </p:sp>
    </p:spTree>
    <p:extLst>
      <p:ext uri="{BB962C8B-B14F-4D97-AF65-F5344CB8AC3E}">
        <p14:creationId xmlns:p14="http://schemas.microsoft.com/office/powerpoint/2010/main" val="1934882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E999AD14-22A6-4025-A82C-E2E7B53C9355}"/>
              </a:ext>
            </a:extLst>
          </p:cNvPr>
          <p:cNvSpPr>
            <a:spLocks noGrp="1"/>
          </p:cNvSpPr>
          <p:nvPr>
            <p:ph type="title"/>
          </p:nvPr>
        </p:nvSpPr>
        <p:spPr>
          <a:xfrm>
            <a:off x="581649" y="512763"/>
            <a:ext cx="6395348" cy="637410"/>
          </a:xfrm>
        </p:spPr>
        <p:txBody>
          <a:bodyPr/>
          <a:lstStyle/>
          <a:p>
            <a:r>
              <a:rPr lang="sv-SE" dirty="0"/>
              <a:t>Målområden </a:t>
            </a:r>
          </a:p>
        </p:txBody>
      </p:sp>
      <p:sp>
        <p:nvSpPr>
          <p:cNvPr id="3" name="Platshållare för text 2">
            <a:extLst>
              <a:ext uri="{FF2B5EF4-FFF2-40B4-BE49-F238E27FC236}">
                <a16:creationId xmlns="" xmlns:a16="http://schemas.microsoft.com/office/drawing/2014/main" id="{D7C9F33C-65EC-4F30-B441-2BF7AC8CC079}"/>
              </a:ext>
            </a:extLst>
          </p:cNvPr>
          <p:cNvSpPr>
            <a:spLocks noGrp="1"/>
          </p:cNvSpPr>
          <p:nvPr>
            <p:ph type="body" sz="quarter" idx="11"/>
          </p:nvPr>
        </p:nvSpPr>
        <p:spPr>
          <a:xfrm>
            <a:off x="638546" y="1428145"/>
            <a:ext cx="5000625" cy="4012670"/>
          </a:xfrm>
        </p:spPr>
        <p:txBody>
          <a:bodyPr>
            <a:normAutofit/>
          </a:bodyPr>
          <a:lstStyle/>
          <a:p>
            <a:pPr>
              <a:lnSpc>
                <a:spcPts val="3000"/>
              </a:lnSpc>
            </a:pPr>
            <a:r>
              <a:rPr lang="sv-SE" dirty="0"/>
              <a:t>Vanligaste arbetsområdena:</a:t>
            </a:r>
          </a:p>
          <a:p>
            <a:pPr marL="342900" indent="-342900">
              <a:lnSpc>
                <a:spcPct val="100000"/>
              </a:lnSpc>
              <a:buFont typeface="Arial" panose="020B0604020202020204" pitchFamily="34" charset="0"/>
              <a:buChar char="•"/>
            </a:pPr>
            <a:r>
              <a:rPr lang="sv-SE" dirty="0"/>
              <a:t>information</a:t>
            </a:r>
          </a:p>
          <a:p>
            <a:pPr marL="342900" indent="-342900">
              <a:lnSpc>
                <a:spcPct val="100000"/>
              </a:lnSpc>
              <a:buFont typeface="Arial" panose="020B0604020202020204" pitchFamily="34" charset="0"/>
              <a:buChar char="•"/>
            </a:pPr>
            <a:r>
              <a:rPr lang="sv-SE" dirty="0"/>
              <a:t>återbruk </a:t>
            </a:r>
          </a:p>
          <a:p>
            <a:pPr marL="342900" indent="-342900">
              <a:lnSpc>
                <a:spcPct val="100000"/>
              </a:lnSpc>
              <a:buFont typeface="Arial" panose="020B0604020202020204" pitchFamily="34" charset="0"/>
              <a:buChar char="•"/>
            </a:pPr>
            <a:r>
              <a:rPr lang="sv-SE" dirty="0"/>
              <a:t>matsvinn</a:t>
            </a:r>
          </a:p>
          <a:p>
            <a:pPr>
              <a:lnSpc>
                <a:spcPts val="3000"/>
              </a:lnSpc>
              <a:spcBef>
                <a:spcPts val="1800"/>
              </a:spcBef>
            </a:pPr>
            <a:r>
              <a:rPr lang="sv-SE" dirty="0"/>
              <a:t>Vanligt att mål och åtgärder är vagt formulerade, ibland inte alls mätbara. </a:t>
            </a:r>
          </a:p>
        </p:txBody>
      </p:sp>
      <p:graphicFrame>
        <p:nvGraphicFramePr>
          <p:cNvPr id="5" name="Diagram 4">
            <a:extLst>
              <a:ext uri="{FF2B5EF4-FFF2-40B4-BE49-F238E27FC236}">
                <a16:creationId xmlns="" xmlns:a16="http://schemas.microsoft.com/office/drawing/2014/main" id="{E7C88886-E058-9C4F-9FC1-1D35F26D2ECE}"/>
              </a:ext>
            </a:extLst>
          </p:cNvPr>
          <p:cNvGraphicFramePr/>
          <p:nvPr>
            <p:extLst>
              <p:ext uri="{D42A27DB-BD31-4B8C-83A1-F6EECF244321}">
                <p14:modId xmlns:p14="http://schemas.microsoft.com/office/powerpoint/2010/main" val="988837277"/>
              </p:ext>
            </p:extLst>
          </p:nvPr>
        </p:nvGraphicFramePr>
        <p:xfrm>
          <a:off x="5443545" y="242681"/>
          <a:ext cx="6729412" cy="64152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44324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473639A-B709-AB4A-B384-F69AACAF85CC}"/>
              </a:ext>
            </a:extLst>
          </p:cNvPr>
          <p:cNvSpPr>
            <a:spLocks noGrp="1"/>
          </p:cNvSpPr>
          <p:nvPr>
            <p:ph type="title"/>
          </p:nvPr>
        </p:nvSpPr>
        <p:spPr>
          <a:xfrm>
            <a:off x="507234" y="512763"/>
            <a:ext cx="8646291" cy="637410"/>
          </a:xfrm>
        </p:spPr>
        <p:txBody>
          <a:bodyPr>
            <a:normAutofit fontScale="90000"/>
          </a:bodyPr>
          <a:lstStyle/>
          <a:p>
            <a:r>
              <a:rPr lang="sv-SE" dirty="0"/>
              <a:t>Slutsatser och rekommendationer – processen </a:t>
            </a:r>
          </a:p>
        </p:txBody>
      </p:sp>
      <p:sp>
        <p:nvSpPr>
          <p:cNvPr id="3" name="Platshållare för text 2">
            <a:extLst>
              <a:ext uri="{FF2B5EF4-FFF2-40B4-BE49-F238E27FC236}">
                <a16:creationId xmlns="" xmlns:a16="http://schemas.microsoft.com/office/drawing/2014/main" id="{1F5EF221-8C43-1E4F-8D84-27D8FEA14357}"/>
              </a:ext>
            </a:extLst>
          </p:cNvPr>
          <p:cNvSpPr>
            <a:spLocks noGrp="1"/>
          </p:cNvSpPr>
          <p:nvPr>
            <p:ph type="body" sz="quarter" idx="11"/>
          </p:nvPr>
        </p:nvSpPr>
        <p:spPr>
          <a:xfrm>
            <a:off x="604924" y="1505397"/>
            <a:ext cx="5110690" cy="4258203"/>
          </a:xfrm>
        </p:spPr>
        <p:txBody>
          <a:bodyPr>
            <a:normAutofit/>
          </a:bodyPr>
          <a:lstStyle/>
          <a:p>
            <a:pPr marL="342900" indent="-342900">
              <a:lnSpc>
                <a:spcPts val="3000"/>
              </a:lnSpc>
              <a:buFont typeface="Arial" panose="020B0604020202020204" pitchFamily="34" charset="0"/>
              <a:buChar char="•"/>
            </a:pPr>
            <a:r>
              <a:rPr lang="sv-SE" dirty="0"/>
              <a:t>Låt processen få </a:t>
            </a:r>
            <a:r>
              <a:rPr lang="sv-SE" i="1" dirty="0"/>
              <a:t>ta tid </a:t>
            </a:r>
          </a:p>
          <a:p>
            <a:pPr marL="342900" indent="-342900">
              <a:lnSpc>
                <a:spcPts val="3000"/>
              </a:lnSpc>
              <a:buFont typeface="Arial" panose="020B0604020202020204" pitchFamily="34" charset="0"/>
              <a:buChar char="•"/>
            </a:pPr>
            <a:r>
              <a:rPr lang="sv-SE" dirty="0"/>
              <a:t>Engagera </a:t>
            </a:r>
            <a:r>
              <a:rPr lang="sv-SE" i="1" dirty="0"/>
              <a:t>utförarna</a:t>
            </a:r>
            <a:r>
              <a:rPr lang="sv-SE" dirty="0"/>
              <a:t> i framtagandet av mål och handlingsplan</a:t>
            </a:r>
          </a:p>
          <a:p>
            <a:pPr marL="342900" indent="-342900">
              <a:lnSpc>
                <a:spcPts val="3000"/>
              </a:lnSpc>
              <a:buFont typeface="Arial" panose="020B0604020202020204" pitchFamily="34" charset="0"/>
              <a:buChar char="•"/>
            </a:pPr>
            <a:r>
              <a:rPr lang="sv-SE" dirty="0"/>
              <a:t>Gör utredningar </a:t>
            </a:r>
            <a:r>
              <a:rPr lang="sv-SE" i="1" dirty="0"/>
              <a:t>innan </a:t>
            </a:r>
            <a:r>
              <a:rPr lang="sv-SE" dirty="0"/>
              <a:t>planprocessen, så att de kan utgöra grund för målen.</a:t>
            </a:r>
          </a:p>
        </p:txBody>
      </p:sp>
      <p:pic>
        <p:nvPicPr>
          <p:cNvPr id="8" name="Bildobjekt 7">
            <a:extLst>
              <a:ext uri="{FF2B5EF4-FFF2-40B4-BE49-F238E27FC236}">
                <a16:creationId xmlns="" xmlns:a16="http://schemas.microsoft.com/office/drawing/2014/main" id="{BADE51FA-82B4-472A-A7C2-A8640265CB04}"/>
              </a:ext>
            </a:extLst>
          </p:cNvPr>
          <p:cNvPicPr>
            <a:picLocks noChangeAspect="1"/>
          </p:cNvPicPr>
          <p:nvPr/>
        </p:nvPicPr>
        <p:blipFill>
          <a:blip r:embed="rId3">
            <a:extLst>
              <a:ext uri="{837473B0-CC2E-450A-ABE3-18F120FF3D39}">
                <a1611:picAttrSrcUrl xmlns="" xmlns:a1611="http://schemas.microsoft.com/office/drawing/2016/11/main" r:id="rId4"/>
              </a:ext>
            </a:extLst>
          </a:blip>
          <a:stretch>
            <a:fillRect/>
          </a:stretch>
        </p:blipFill>
        <p:spPr>
          <a:xfrm>
            <a:off x="7324035" y="1609791"/>
            <a:ext cx="4530198" cy="3833680"/>
          </a:xfrm>
          <a:prstGeom prst="rect">
            <a:avLst/>
          </a:prstGeom>
        </p:spPr>
      </p:pic>
    </p:spTree>
    <p:extLst>
      <p:ext uri="{BB962C8B-B14F-4D97-AF65-F5344CB8AC3E}">
        <p14:creationId xmlns:p14="http://schemas.microsoft.com/office/powerpoint/2010/main" val="871741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473639A-B709-AB4A-B384-F69AACAF85CC}"/>
              </a:ext>
            </a:extLst>
          </p:cNvPr>
          <p:cNvSpPr>
            <a:spLocks noGrp="1"/>
          </p:cNvSpPr>
          <p:nvPr>
            <p:ph type="title"/>
          </p:nvPr>
        </p:nvSpPr>
        <p:spPr>
          <a:xfrm>
            <a:off x="507234" y="512763"/>
            <a:ext cx="9474966" cy="637410"/>
          </a:xfrm>
        </p:spPr>
        <p:txBody>
          <a:bodyPr>
            <a:normAutofit/>
          </a:bodyPr>
          <a:lstStyle/>
          <a:p>
            <a:r>
              <a:rPr lang="sv-SE" dirty="0"/>
              <a:t>Slutsatser och rekommendationer - formuleringar</a:t>
            </a:r>
          </a:p>
        </p:txBody>
      </p:sp>
      <p:sp>
        <p:nvSpPr>
          <p:cNvPr id="3" name="Platshållare för text 2">
            <a:extLst>
              <a:ext uri="{FF2B5EF4-FFF2-40B4-BE49-F238E27FC236}">
                <a16:creationId xmlns="" xmlns:a16="http://schemas.microsoft.com/office/drawing/2014/main" id="{1F5EF221-8C43-1E4F-8D84-27D8FEA14357}"/>
              </a:ext>
            </a:extLst>
          </p:cNvPr>
          <p:cNvSpPr>
            <a:spLocks noGrp="1"/>
          </p:cNvSpPr>
          <p:nvPr>
            <p:ph type="body" sz="quarter" idx="11"/>
          </p:nvPr>
        </p:nvSpPr>
        <p:spPr>
          <a:xfrm>
            <a:off x="604924" y="1542555"/>
            <a:ext cx="5999163" cy="3916164"/>
          </a:xfrm>
        </p:spPr>
        <p:txBody>
          <a:bodyPr>
            <a:normAutofit/>
          </a:bodyPr>
          <a:lstStyle/>
          <a:p>
            <a:pPr>
              <a:lnSpc>
                <a:spcPts val="3000"/>
              </a:lnSpc>
            </a:pPr>
            <a:r>
              <a:rPr lang="sv-SE" dirty="0"/>
              <a:t>Vilket problem ska lösas i just er kommun/region?</a:t>
            </a:r>
            <a:br>
              <a:rPr lang="sv-SE" dirty="0"/>
            </a:br>
            <a:r>
              <a:rPr lang="sv-SE" dirty="0"/>
              <a:t>Vad vill ni uppnå?</a:t>
            </a:r>
            <a:br>
              <a:rPr lang="sv-SE" dirty="0"/>
            </a:br>
            <a:r>
              <a:rPr lang="sv-SE" dirty="0"/>
              <a:t>Därefter sätts mål.</a:t>
            </a:r>
          </a:p>
          <a:p>
            <a:pPr marL="342900" indent="-342900">
              <a:lnSpc>
                <a:spcPts val="3000"/>
              </a:lnSpc>
              <a:buFont typeface="Arial" panose="020B0604020202020204" pitchFamily="34" charset="0"/>
              <a:buChar char="•"/>
            </a:pPr>
            <a:r>
              <a:rPr lang="sv-SE" i="1" dirty="0"/>
              <a:t>Mål</a:t>
            </a:r>
            <a:r>
              <a:rPr lang="sv-SE" dirty="0"/>
              <a:t> är något som ska </a:t>
            </a:r>
            <a:r>
              <a:rPr lang="sv-SE" i="1" dirty="0"/>
              <a:t>uppnås</a:t>
            </a:r>
          </a:p>
          <a:p>
            <a:pPr marL="342900" indent="-342900">
              <a:lnSpc>
                <a:spcPts val="3000"/>
              </a:lnSpc>
              <a:buFont typeface="Arial" panose="020B0604020202020204" pitchFamily="34" charset="0"/>
              <a:buChar char="•"/>
            </a:pPr>
            <a:r>
              <a:rPr lang="sv-SE" i="1" dirty="0"/>
              <a:t>Åtgärder </a:t>
            </a:r>
            <a:r>
              <a:rPr lang="sv-SE" dirty="0"/>
              <a:t>är det som ska </a:t>
            </a:r>
            <a:r>
              <a:rPr lang="sv-SE" i="1" dirty="0"/>
              <a:t>göras </a:t>
            </a:r>
            <a:r>
              <a:rPr lang="sv-SE" dirty="0"/>
              <a:t>för att uppnå målen</a:t>
            </a:r>
          </a:p>
          <a:p>
            <a:pPr>
              <a:lnSpc>
                <a:spcPts val="3000"/>
              </a:lnSpc>
            </a:pPr>
            <a:r>
              <a:rPr lang="sv-SE" dirty="0"/>
              <a:t>Båda bör vara specifika, mätbara, accepterade, realistiska och tidsatta (SMART).</a:t>
            </a:r>
          </a:p>
        </p:txBody>
      </p:sp>
      <p:pic>
        <p:nvPicPr>
          <p:cNvPr id="5" name="Picture 2">
            <a:extLst>
              <a:ext uri="{FF2B5EF4-FFF2-40B4-BE49-F238E27FC236}">
                <a16:creationId xmlns="" xmlns:a16="http://schemas.microsoft.com/office/drawing/2014/main" id="{D2C9E8EC-78D4-4943-A0D1-EEBE007744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6397" y="1874701"/>
            <a:ext cx="5300766" cy="35741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8103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vfallSverige-mall">
  <a:themeElements>
    <a:clrScheme name="Avfall Sverige">
      <a:dk1>
        <a:sysClr val="windowText" lastClr="000000"/>
      </a:dk1>
      <a:lt1>
        <a:sysClr val="window" lastClr="FFFFFF"/>
      </a:lt1>
      <a:dk2>
        <a:srgbClr val="007079"/>
      </a:dk2>
      <a:lt2>
        <a:srgbClr val="669C9F"/>
      </a:lt2>
      <a:accent1>
        <a:srgbClr val="004C73"/>
      </a:accent1>
      <a:accent2>
        <a:srgbClr val="51B8CF"/>
      </a:accent2>
      <a:accent3>
        <a:srgbClr val="9B064A"/>
      </a:accent3>
      <a:accent4>
        <a:srgbClr val="EC9C00"/>
      </a:accent4>
      <a:accent5>
        <a:srgbClr val="44A12B"/>
      </a:accent5>
      <a:accent6>
        <a:srgbClr val="CC003A"/>
      </a:accent6>
      <a:hlink>
        <a:srgbClr val="0000FF"/>
      </a:hlink>
      <a:folHlink>
        <a:srgbClr val="800080"/>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C513FAB4-9B75-FF4C-BECC-F3E08DB8C382}" vid="{73BE8458-447E-214D-B0E1-7921F600595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34ccc8df-0b16-4a32-bfed-dc4ee0391b96">Aktiv</Status>
    <Uppdragsnummer xmlns="34ccc8df-0b16-4a32-bfed-dc4ee0391b96" xsi:nil="true"/>
    <Typ_x0020_av_x0020_uppdrag xmlns="34ccc8df-0b16-4a32-bfed-dc4ee0391b96" xsi:nil="true"/>
    <Kund xmlns="34ccc8df-0b16-4a32-bfed-dc4ee0391b9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C9AFC9E943139F499A94708AA1A9B860" ma:contentTypeVersion="14" ma:contentTypeDescription="Skapa ett nytt dokument." ma:contentTypeScope="" ma:versionID="1e16e8c982bd663b7c03f8d5bf6b8c91">
  <xsd:schema xmlns:xsd="http://www.w3.org/2001/XMLSchema" xmlns:xs="http://www.w3.org/2001/XMLSchema" xmlns:p="http://schemas.microsoft.com/office/2006/metadata/properties" xmlns:ns2="34ccc8df-0b16-4a32-bfed-dc4ee0391b96" xmlns:ns3="fcf1dfa7-90b3-46ec-8897-c206e4c43be8" targetNamespace="http://schemas.microsoft.com/office/2006/metadata/properties" ma:root="true" ma:fieldsID="e5f8e83e95ee74628dc96ee7c41e91dd" ns2:_="" ns3:_="">
    <xsd:import namespace="34ccc8df-0b16-4a32-bfed-dc4ee0391b96"/>
    <xsd:import namespace="fcf1dfa7-90b3-46ec-8897-c206e4c43be8"/>
    <xsd:element name="properties">
      <xsd:complexType>
        <xsd:sequence>
          <xsd:element name="documentManagement">
            <xsd:complexType>
              <xsd:all>
                <xsd:element ref="ns2:MediaServiceMetadata" minOccurs="0"/>
                <xsd:element ref="ns2:MediaServiceFastMetadata" minOccurs="0"/>
                <xsd:element ref="ns2:Kund" minOccurs="0"/>
                <xsd:element ref="ns2:Uppdragsnummer" minOccurs="0"/>
                <xsd:element ref="ns2:Status" minOccurs="0"/>
                <xsd:element ref="ns2:Typ_x0020_av_x0020_uppdrag" minOccurs="0"/>
                <xsd:element ref="ns2:MediaServiceDateTaken" minOccurs="0"/>
                <xsd:element ref="ns2:MediaServiceAutoTags" minOccurs="0"/>
                <xsd:element ref="ns3:SharedWithUsers" minOccurs="0"/>
                <xsd:element ref="ns3:SharedWithDetails" minOccurs="0"/>
                <xsd:element ref="ns2:MediaServiceOCR" minOccurs="0"/>
                <xsd:element ref="ns2:MediaServiceLocation"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ccc8df-0b16-4a32-bfed-dc4ee0391b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Kund" ma:index="10" nillable="true" ma:displayName="Kund" ma:internalName="Kund">
      <xsd:simpleType>
        <xsd:restriction base="dms:Text">
          <xsd:maxLength value="255"/>
        </xsd:restriction>
      </xsd:simpleType>
    </xsd:element>
    <xsd:element name="Uppdragsnummer" ma:index="11" nillable="true" ma:displayName="Uppdragsnummer" ma:internalName="Uppdragsnummer">
      <xsd:simpleType>
        <xsd:restriction base="dms:Number"/>
      </xsd:simpleType>
    </xsd:element>
    <xsd:element name="Status" ma:index="12" nillable="true" ma:displayName="Status" ma:default="Aktiv" ma:format="Dropdown" ma:internalName="Status">
      <xsd:simpleType>
        <xsd:restriction base="dms:Choice">
          <xsd:enumeration value="Aktiv"/>
          <xsd:enumeration value="Avslutad"/>
        </xsd:restriction>
      </xsd:simpleType>
    </xsd:element>
    <xsd:element name="Typ_x0020_av_x0020_uppdrag" ma:index="13" nillable="true" ma:displayName="Typ av uppdrag" ma:format="Dropdown" ma:internalName="Typ_x0020_av_x0020_uppdrag">
      <xsd:simpleType>
        <xsd:union memberTypes="dms:Text">
          <xsd:simpleType>
            <xsd:restriction base="dms:Choice">
              <xsd:enumeration value="Avfallsplan"/>
              <xsd:enumeration value="Avfallstaxa"/>
              <xsd:enumeration value="Avfallsföreskrifter"/>
              <xsd:enumeration value="Dagvatten"/>
              <xsd:enumeration value="Förebyggande"/>
              <xsd:enumeration value="MKB"/>
              <xsd:enumeration value="Tillstånd"/>
              <xsd:enumeration value="Upphandling"/>
              <xsd:enumeration value="Utbildning/föredragshållare"/>
              <xsd:enumeration value="Utredning insamlingssystem"/>
              <xsd:enumeration value="Övrigt"/>
            </xsd:restriction>
          </xsd:simpleType>
        </xsd:un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f1dfa7-90b3-46ec-8897-c206e4c43be8"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EFA2F-614F-4EF7-AA29-B6E818EF4941}">
  <ds:schemaRefs>
    <ds:schemaRef ds:uri="http://schemas.microsoft.com/office/2006/metadata/properties"/>
    <ds:schemaRef ds:uri="http://schemas.microsoft.com/office/infopath/2007/PartnerControls"/>
    <ds:schemaRef ds:uri="34ccc8df-0b16-4a32-bfed-dc4ee0391b96"/>
  </ds:schemaRefs>
</ds:datastoreItem>
</file>

<file path=customXml/itemProps2.xml><?xml version="1.0" encoding="utf-8"?>
<ds:datastoreItem xmlns:ds="http://schemas.openxmlformats.org/officeDocument/2006/customXml" ds:itemID="{8747CEC9-9BFF-4699-AFA8-5CC84CDFB4EC}">
  <ds:schemaRefs>
    <ds:schemaRef ds:uri="http://schemas.microsoft.com/sharepoint/v3/contenttype/forms"/>
  </ds:schemaRefs>
</ds:datastoreItem>
</file>

<file path=customXml/itemProps3.xml><?xml version="1.0" encoding="utf-8"?>
<ds:datastoreItem xmlns:ds="http://schemas.openxmlformats.org/officeDocument/2006/customXml" ds:itemID="{399D5853-FE1D-48B2-ABF8-423D7C12FA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ccc8df-0b16-4a32-bfed-dc4ee0391b96"/>
    <ds:schemaRef ds:uri="fcf1dfa7-90b3-46ec-8897-c206e4c43b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rapportpresentation_mall</Template>
  <TotalTime>287</TotalTime>
  <Words>725</Words>
  <Application>Microsoft Macintosh PowerPoint</Application>
  <PresentationFormat>Bredbild</PresentationFormat>
  <Paragraphs>91</Paragraphs>
  <Slides>11</Slides>
  <Notes>8</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Calibri</vt:lpstr>
      <vt:lpstr>Georgia</vt:lpstr>
      <vt:lpstr>Arial</vt:lpstr>
      <vt:lpstr>AvfallSverige-mall</vt:lpstr>
      <vt:lpstr>Avfallsförebyggande och återanvändning i kommunala avfallsplaner</vt:lpstr>
      <vt:lpstr>Avfall Sverige</vt:lpstr>
      <vt:lpstr>Bakgrund</vt:lpstr>
      <vt:lpstr>Syfte och målgrupp</vt:lpstr>
      <vt:lpstr>Juridik </vt:lpstr>
      <vt:lpstr>Samverkan </vt:lpstr>
      <vt:lpstr>Målområden </vt:lpstr>
      <vt:lpstr>Slutsatser och rekommendationer – processen </vt:lpstr>
      <vt:lpstr>Slutsatser och rekommendationer - formuleringar</vt:lpstr>
      <vt:lpstr>Slutsatser och rekommendationer - samverkan</vt:lpstr>
      <vt:lpstr>Rapportinformation</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Rapporttitel</dc:title>
  <dc:creator>Jessica Christiansen</dc:creator>
  <cp:lastModifiedBy>Jessica Christiansen</cp:lastModifiedBy>
  <cp:revision>5</cp:revision>
  <dcterms:created xsi:type="dcterms:W3CDTF">2019-04-29T12:26:43Z</dcterms:created>
  <dcterms:modified xsi:type="dcterms:W3CDTF">2019-10-14T11:57:34Z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0x010100C9AFC9E943139F499A94708AA1A9B860</vt:lpwstr>
  </property>
</Properties>
</file>